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6" r:id="rId6"/>
    <p:sldId id="277" r:id="rId7"/>
    <p:sldId id="260" r:id="rId8"/>
    <p:sldId id="261" r:id="rId9"/>
    <p:sldId id="269" r:id="rId10"/>
    <p:sldId id="270" r:id="rId11"/>
    <p:sldId id="271" r:id="rId12"/>
    <p:sldId id="272" r:id="rId13"/>
    <p:sldId id="262" r:id="rId14"/>
    <p:sldId id="258" r:id="rId15"/>
    <p:sldId id="263" r:id="rId16"/>
    <p:sldId id="266" r:id="rId17"/>
    <p:sldId id="265" r:id="rId18"/>
    <p:sldId id="264" r:id="rId19"/>
    <p:sldId id="267" r:id="rId20"/>
    <p:sldId id="268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5E9-61CE-30A0-495D-C92F03AF3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BB8D7-24CA-80B0-BAE7-9C1F1A8C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B2B78-1138-58DB-721F-4B39F31B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99D2-3217-47A1-38BA-EE4A50A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E99B-53BD-C659-41B2-45871286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9D43-B330-B605-E0B0-49B8B89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717A1-EB16-1026-4F3A-2883AD5F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0373-43B1-76F4-3112-BA1F86D5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6E39-33CA-ED37-CAE7-E7AE2601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C34A-95D0-903B-5E86-27EA1C4F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91AE8-F320-7EC9-6539-6C80C8B8D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2681E-D567-4AC4-7982-DE179578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F429-C95D-3A1C-F1CC-7B05E843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309E-0765-1973-9EFF-C24506FC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BA1D-DF1E-70ED-0E54-01CC8FDA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46DA-4214-C145-5798-B884498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63A7-E4DF-8796-DFE4-99D68566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2FE8-EEA1-42DE-62E6-99EBB177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57D8-8A2D-0D7C-8B85-8E1620C2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7253-50C0-A155-A876-98040A20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2E3C-71FD-0496-C248-2D81CC9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072E-B1B8-3A8B-E118-2B5C0EDC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9EE2-9BFF-B1E5-C93B-68F554A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05AC-DB45-FF51-573E-5AB63D53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849E-D963-A43A-8A14-6DC2E044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E4F-5E53-A453-D378-761B3E23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F352-B580-6DEC-92CA-CE52462E5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7158-F0B0-24E9-B8A8-08C6FDF1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2231-0A94-6727-878A-55ED198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36DC2-5802-EABF-CC32-6DC3B51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11FB-A53E-1DFF-9376-594A8E2E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68A3-EA31-196A-49D2-ED43919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AF71-4400-8EEE-2EDC-CCA4BEBD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5725E-287D-DFF6-FBCC-24BC5B24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473B4-A06D-DA8F-2FCA-F25F54157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00CC3-09AA-FD98-8D94-BEB8A3EA5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A5ECC-A89E-7618-306E-741E8271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468D1-9793-291D-3880-A6FF5995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6B3D0-9B63-7237-C5CD-8725B27C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83BB-DE80-03F3-B074-0CD229D1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7265-9329-AA7C-7A0F-74C2FB1F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58D4A-4C27-48FA-F918-ACCC54B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6461E-8418-F75F-4B60-3DBD3CAD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1EBC1-CE95-2A06-025A-5EC868DC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5CB88-B487-CF70-941C-CA1EA29F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E33CE-C793-F92E-4947-0E5827FB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CE63-690E-AE6D-074A-FDEB8E4B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3699-72DA-2A90-4FA0-55E81FD5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EEC05-8630-74C2-FBEE-4844C95E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1EFCE-BB7A-C998-BFE6-993A2F0C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13A56-53ED-863C-BA2C-1662EB13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99CD5-FB70-9FB2-BAE6-5A22006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8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3F2-FD96-D21A-4769-405E75C0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AC07C-5E4C-D77B-7F29-C445CD28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DD9D-D070-C7F3-65C9-1564647F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94710-0391-F6C7-29BB-3CC1042A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92F4-7E51-71E4-9F46-73BE6532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A45AE-E574-BB08-1713-03D2816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344A8-D761-7A60-2307-7AA588DD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C847-E33C-EDB7-01EB-DABC8DB7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1200-9824-15B8-1DB3-11E29D5D5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2AE0-5298-4264-9AF0-806B42BA1C9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DB59-CF91-D64C-92C0-F89B6398E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818E-AF3F-7A06-0B78-9D9E4E32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156A-9E37-DDC3-2030-D979A0FD9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FMU Investigation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46BE-63D4-C976-1BC1-ECFD05884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1, 2023</a:t>
            </a:r>
          </a:p>
          <a:p>
            <a:r>
              <a:rPr lang="en-US" dirty="0"/>
              <a:t>Undergraduate: Kai Adams</a:t>
            </a:r>
          </a:p>
          <a:p>
            <a:r>
              <a:rPr lang="en-US" dirty="0"/>
              <a:t>Graduate Mentor: Shane </a:t>
            </a:r>
            <a:r>
              <a:rPr lang="en-US" dirty="0" err="1"/>
              <a:t>Kosieradzki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75D5-5768-FDEC-2CD5-C5875202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BD481-C5FD-35B3-19F9-0405E03CC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1" y="2805344"/>
            <a:ext cx="11599278" cy="2853297"/>
          </a:xfrm>
        </p:spPr>
      </p:pic>
    </p:spTree>
    <p:extLst>
      <p:ext uri="{BB962C8B-B14F-4D97-AF65-F5344CB8AC3E}">
        <p14:creationId xmlns:p14="http://schemas.microsoft.com/office/powerpoint/2010/main" val="210227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30B6-175F-9FD5-83B2-AC4ACE3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5D6FF-232D-E68A-1C23-A42202C04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2569"/>
            <a:ext cx="10279883" cy="2493885"/>
          </a:xfrm>
        </p:spPr>
      </p:pic>
    </p:spTree>
    <p:extLst>
      <p:ext uri="{BB962C8B-B14F-4D97-AF65-F5344CB8AC3E}">
        <p14:creationId xmlns:p14="http://schemas.microsoft.com/office/powerpoint/2010/main" val="70442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067D-EF3B-4ECA-95EE-A3248514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942AE-4C82-3A97-17B4-4CBBBBEF9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90" y="2565648"/>
            <a:ext cx="11969419" cy="2940290"/>
          </a:xfrm>
        </p:spPr>
      </p:pic>
    </p:spTree>
    <p:extLst>
      <p:ext uri="{BB962C8B-B14F-4D97-AF65-F5344CB8AC3E}">
        <p14:creationId xmlns:p14="http://schemas.microsoft.com/office/powerpoint/2010/main" val="318091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64E6-1E3C-D652-74CA-46CD9B7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Model to test for multiple outputs </a:t>
            </a:r>
          </a:p>
        </p:txBody>
      </p:sp>
      <p:pic>
        <p:nvPicPr>
          <p:cNvPr id="6" name="Content Placeholder 5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F47BC64-785C-0C1E-3ECE-502509F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55" y="1774235"/>
            <a:ext cx="8001896" cy="4893246"/>
          </a:xfrm>
        </p:spPr>
      </p:pic>
    </p:spTree>
    <p:extLst>
      <p:ext uri="{BB962C8B-B14F-4D97-AF65-F5344CB8AC3E}">
        <p14:creationId xmlns:p14="http://schemas.microsoft.com/office/powerpoint/2010/main" val="178055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9CD3D-28B3-6FCE-DACF-465354BED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6" y="55643"/>
            <a:ext cx="8605140" cy="65530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BC1A2-70D7-0CEA-4D7B-9010CC4348E8}"/>
              </a:ext>
            </a:extLst>
          </p:cNvPr>
          <p:cNvSpPr txBox="1"/>
          <p:nvPr/>
        </p:nvSpPr>
        <p:spPr>
          <a:xfrm>
            <a:off x="8915319" y="5803752"/>
            <a:ext cx="3204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Simulink model of 2MSD</a:t>
            </a:r>
          </a:p>
        </p:txBody>
      </p:sp>
    </p:spTree>
    <p:extLst>
      <p:ext uri="{BB962C8B-B14F-4D97-AF65-F5344CB8AC3E}">
        <p14:creationId xmlns:p14="http://schemas.microsoft.com/office/powerpoint/2010/main" val="350651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EF12-A15C-8C57-5D8B-FBD099D1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inputs in </a:t>
            </a:r>
            <a:r>
              <a:rPr lang="en-US" dirty="0" err="1"/>
              <a:t>FMPy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F6F4A-E1A3-7002-43B4-6073D420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391908"/>
            <a:ext cx="11338559" cy="5466092"/>
          </a:xfrm>
        </p:spPr>
      </p:pic>
    </p:spTree>
    <p:extLst>
      <p:ext uri="{BB962C8B-B14F-4D97-AF65-F5344CB8AC3E}">
        <p14:creationId xmlns:p14="http://schemas.microsoft.com/office/powerpoint/2010/main" val="422541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8DB1-7A35-C8AF-336D-A431D69D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ScalarVariable</a:t>
            </a:r>
            <a:r>
              <a:rPr lang="en-US" dirty="0"/>
              <a:t> within the FMU 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430949-8163-DB78-4A70-C2D25C65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8486"/>
            <a:ext cx="12273150" cy="5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8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6F91-1DE9-2E3D-D280-482B6D2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customization of variables within the FMU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61CD3-ECD9-130A-755B-1BFAADA6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080" y="1974030"/>
            <a:ext cx="8631840" cy="3103150"/>
          </a:xfrm>
        </p:spPr>
      </p:pic>
    </p:spTree>
    <p:extLst>
      <p:ext uri="{BB962C8B-B14F-4D97-AF65-F5344CB8AC3E}">
        <p14:creationId xmlns:p14="http://schemas.microsoft.com/office/powerpoint/2010/main" val="323778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D6C9-7743-AAA5-FD49-F3466C45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custom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47186-F492-AA44-7229-7493F13A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00922"/>
            <a:ext cx="10444405" cy="4857078"/>
          </a:xfrm>
        </p:spPr>
      </p:pic>
    </p:spTree>
    <p:extLst>
      <p:ext uri="{BB962C8B-B14F-4D97-AF65-F5344CB8AC3E}">
        <p14:creationId xmlns:p14="http://schemas.microsoft.com/office/powerpoint/2010/main" val="219005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C8BA-FF0D-AED2-F63B-6F3B80AB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step force, High damping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E9991-7B06-F869-E3E2-B9931292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22" y="2427354"/>
            <a:ext cx="8039969" cy="2956848"/>
          </a:xfrm>
        </p:spPr>
      </p:pic>
    </p:spTree>
    <p:extLst>
      <p:ext uri="{BB962C8B-B14F-4D97-AF65-F5344CB8AC3E}">
        <p14:creationId xmlns:p14="http://schemas.microsoft.com/office/powerpoint/2010/main" val="373971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3DE3-AA41-9E16-3216-84DD3E9A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E79A-CF73-2D84-A202-9D50D6A5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create and export Functional Mockup Units (FMU)</a:t>
            </a:r>
          </a:p>
          <a:p>
            <a:r>
              <a:rPr lang="en-US" dirty="0"/>
              <a:t>Programmatically customize the physical parameters of the system model to impact the outputs</a:t>
            </a:r>
          </a:p>
          <a:p>
            <a:r>
              <a:rPr lang="en-US" dirty="0"/>
              <a:t>Use </a:t>
            </a:r>
            <a:r>
              <a:rPr lang="en-US" dirty="0" err="1"/>
              <a:t>FMPy</a:t>
            </a:r>
            <a:r>
              <a:rPr lang="en-US" dirty="0"/>
              <a:t> as a Functional Mockup Interface (FMI) to programmatically alter and examine our system model</a:t>
            </a:r>
          </a:p>
          <a:p>
            <a:r>
              <a:rPr lang="en-US" dirty="0"/>
              <a:t>Future work: Upload FMU to microcontroller to make use of our generated and customized ‘digital twin’ to accurately predict behavior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151921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1E02-041E-A6D3-34F4-F2C9319F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70" y="-43665"/>
            <a:ext cx="10515600" cy="1325563"/>
          </a:xfrm>
        </p:spPr>
        <p:txBody>
          <a:bodyPr/>
          <a:lstStyle/>
          <a:p>
            <a:r>
              <a:rPr lang="en-US" dirty="0"/>
              <a:t>Graphical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A1DE5-8451-F7CB-2437-7B3C8A3D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0387"/>
            <a:ext cx="12323874" cy="5787614"/>
          </a:xfrm>
        </p:spPr>
      </p:pic>
    </p:spTree>
    <p:extLst>
      <p:ext uri="{BB962C8B-B14F-4D97-AF65-F5344CB8AC3E}">
        <p14:creationId xmlns:p14="http://schemas.microsoft.com/office/powerpoint/2010/main" val="33169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4B4F-E848-AA95-6F51-42E4A30B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AADE-F390-16BA-C2AB-6B8E279C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Gaining an understanding of the data structure of the FMU and their  associated .xml files was a challenge, but was instrumental in learning how to programmatically change the variables within</a:t>
            </a:r>
          </a:p>
          <a:p>
            <a:r>
              <a:rPr lang="en-US" dirty="0"/>
              <a:t>Sometimes the solver step size does not match the step size it is instructed to use within the code, and this caused errors</a:t>
            </a:r>
          </a:p>
          <a:p>
            <a:r>
              <a:rPr lang="en-US" dirty="0"/>
              <a:t>The custom input did not work with the original model, likely due to an error in the setup of the model before it was exported. This was fixed through a simple recreation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67345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235D-B7AA-5DBB-028D-5EF37EC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C80-5E5C-DC74-23F1-62436891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Shift towards the usage of Model Exchange interface type in order to implement encryption</a:t>
            </a:r>
          </a:p>
          <a:p>
            <a:r>
              <a:rPr lang="en-US" sz="3200" dirty="0"/>
              <a:t>Implement encryption/encrypted solver into the code – specifically within the ‘simulation loop’ segment of our code</a:t>
            </a:r>
          </a:p>
          <a:p>
            <a:r>
              <a:rPr lang="en-US" sz="3200" dirty="0"/>
              <a:t>Use the encrypted system and solver to securely simulate our system</a:t>
            </a:r>
          </a:p>
          <a:p>
            <a:r>
              <a:rPr lang="en-US" sz="3200" dirty="0"/>
              <a:t>Implement our code in a microcontroller to use our ‘digital twin’ in real time using the ‘create </a:t>
            </a:r>
            <a:r>
              <a:rPr lang="en-US" sz="3200" dirty="0" err="1"/>
              <a:t>cmake</a:t>
            </a:r>
            <a:r>
              <a:rPr lang="en-US" sz="3200" dirty="0"/>
              <a:t> project’ function of </a:t>
            </a:r>
            <a:r>
              <a:rPr lang="en-US" sz="3200" dirty="0" err="1"/>
              <a:t>FMPy</a:t>
            </a:r>
            <a:r>
              <a:rPr lang="en-US" sz="3200" dirty="0"/>
              <a:t> on our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3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07D5-B7F2-B95E-D9A9-4D6D50AC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719" y="2850873"/>
            <a:ext cx="4186561" cy="1325563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2903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AB25-0665-A7E6-EE5A-D5245981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are FMU?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28-F997-D312-7EBF-64C907B7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Functional Mockup Unit is an open-source standard for a compilation of data representing a function/model and included dependencies.</a:t>
            </a:r>
          </a:p>
          <a:p>
            <a:r>
              <a:rPr lang="en-US" sz="2000" dirty="0"/>
              <a:t>The generated .</a:t>
            </a:r>
            <a:r>
              <a:rPr lang="en-US" sz="2000" dirty="0" err="1"/>
              <a:t>fmu</a:t>
            </a:r>
            <a:r>
              <a:rPr lang="en-US" sz="2000" dirty="0"/>
              <a:t> are essentially standardized .zip files, which we can rename them as such to open them. Within, the .c and .h files can be found, as well as a .xml file of the data, and a .</a:t>
            </a:r>
            <a:r>
              <a:rPr lang="en-US" sz="2000" dirty="0" err="1"/>
              <a:t>dll</a:t>
            </a:r>
            <a:r>
              <a:rPr lang="en-US" sz="2000" dirty="0"/>
              <a:t> file if compiled.</a:t>
            </a:r>
          </a:p>
          <a:p>
            <a:r>
              <a:rPr lang="en-US" sz="2000" dirty="0"/>
              <a:t>We can use these to model physical systems, so long as we can </a:t>
            </a:r>
            <a:br>
              <a:rPr lang="en-US" sz="2000" dirty="0"/>
            </a:br>
            <a:r>
              <a:rPr lang="en-US" sz="2000" dirty="0"/>
              <a:t>characterize them.</a:t>
            </a:r>
          </a:p>
          <a:p>
            <a:r>
              <a:rPr lang="en-US" sz="2000" dirty="0"/>
              <a:t>We are continuing to use Simulink, a ‘high-level’ tool, to create and export </a:t>
            </a:r>
            <a:br>
              <a:rPr lang="en-US" sz="2000" dirty="0"/>
            </a:br>
            <a:r>
              <a:rPr lang="en-US" sz="2000" dirty="0"/>
              <a:t>these models</a:t>
            </a:r>
          </a:p>
          <a:p>
            <a:r>
              <a:rPr lang="en-US" sz="2000" dirty="0"/>
              <a:t>We are currently using </a:t>
            </a:r>
            <a:r>
              <a:rPr lang="en-US" sz="2000" dirty="0" err="1"/>
              <a:t>cosimulation</a:t>
            </a:r>
            <a:r>
              <a:rPr lang="en-US" sz="2000" dirty="0"/>
              <a:t>, but aim to move towards model </a:t>
            </a:r>
            <a:br>
              <a:rPr lang="en-US" sz="2000" dirty="0"/>
            </a:br>
            <a:r>
              <a:rPr lang="en-US" sz="2000" dirty="0"/>
              <a:t>exchange in the future, which would allow us to implement our own </a:t>
            </a:r>
            <a:br>
              <a:rPr lang="en-US" sz="2000" dirty="0"/>
            </a:br>
            <a:r>
              <a:rPr lang="en-US" sz="2000" dirty="0"/>
              <a:t>custom solver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2A576-31C0-5061-EBE4-42647E5A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106" y="2945789"/>
            <a:ext cx="3178205" cy="3912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C70AD-30D0-5233-5A34-7755E27FF148}"/>
              </a:ext>
            </a:extLst>
          </p:cNvPr>
          <p:cNvSpPr txBox="1"/>
          <p:nvPr/>
        </p:nvSpPr>
        <p:spPr>
          <a:xfrm>
            <a:off x="6135420" y="5587451"/>
            <a:ext cx="32900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image is from the Functional Mockup Interface (FMI) documentation and shows how a </a:t>
            </a:r>
            <a:r>
              <a:rPr lang="en-US" dirty="0" err="1"/>
              <a:t>cosimulation</a:t>
            </a:r>
            <a:r>
              <a:rPr lang="en-US" dirty="0"/>
              <a:t> FMU is simulated </a:t>
            </a:r>
          </a:p>
        </p:txBody>
      </p:sp>
    </p:spTree>
    <p:extLst>
      <p:ext uri="{BB962C8B-B14F-4D97-AF65-F5344CB8AC3E}">
        <p14:creationId xmlns:p14="http://schemas.microsoft.com/office/powerpoint/2010/main" val="27868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36BB-D19F-B8BC-3B98-3713B837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Co-Simulation vs. Model Exchange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E5653-306B-0ABD-C3EE-C01A6A9EB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879" y="1453743"/>
            <a:ext cx="5492447" cy="476356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8FFC8-5FB6-2018-946D-D1942775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63" y="1178175"/>
            <a:ext cx="4317560" cy="5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3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C763-C55E-F642-6ABE-D06EC6FD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FMU?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03BB3-4908-4924-6976-3B6ADA6FD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19" y="1483057"/>
            <a:ext cx="9755803" cy="3243618"/>
          </a:xfrm>
        </p:spPr>
      </p:pic>
    </p:spTree>
    <p:extLst>
      <p:ext uri="{BB962C8B-B14F-4D97-AF65-F5344CB8AC3E}">
        <p14:creationId xmlns:p14="http://schemas.microsoft.com/office/powerpoint/2010/main" val="6847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F237-4959-EC2C-9C84-AE0735C6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the .xml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F0953-326B-52B0-57FB-6B0513EBB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68" y="2004609"/>
            <a:ext cx="10322770" cy="2494603"/>
          </a:xfrm>
        </p:spPr>
      </p:pic>
    </p:spTree>
    <p:extLst>
      <p:ext uri="{BB962C8B-B14F-4D97-AF65-F5344CB8AC3E}">
        <p14:creationId xmlns:p14="http://schemas.microsoft.com/office/powerpoint/2010/main" val="388457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8381-D8B5-B6CB-D3E2-AAD59677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Approach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1D50-524C-402D-AB78-A0563917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</a:t>
            </a:r>
            <a:r>
              <a:rPr lang="en-US" dirty="0" err="1"/>
              <a:t>FMPy</a:t>
            </a:r>
            <a:r>
              <a:rPr lang="en-US" dirty="0"/>
              <a:t>, a python library for interpreting and simulating FMU, was used to open a GUI where some, but not all parameters could be altered quickly, but temporarily</a:t>
            </a:r>
          </a:p>
          <a:p>
            <a:r>
              <a:rPr lang="en-US" dirty="0"/>
              <a:t>While this was a quick and easy method to change certain parameters, it was much less consistent and gave much less control than programmatically altering the values when simulating.</a:t>
            </a:r>
          </a:p>
          <a:p>
            <a:r>
              <a:rPr lang="en-US" dirty="0"/>
              <a:t>The </a:t>
            </a:r>
            <a:r>
              <a:rPr lang="en-US" dirty="0" err="1"/>
              <a:t>gui</a:t>
            </a:r>
            <a:r>
              <a:rPr lang="en-US" dirty="0"/>
              <a:t> gave us less flexibility with controlling the system, and we want full control</a:t>
            </a:r>
          </a:p>
          <a:p>
            <a:r>
              <a:rPr lang="en-US" dirty="0"/>
              <a:t>Currently, we are using </a:t>
            </a:r>
            <a:r>
              <a:rPr lang="en-US" dirty="0" err="1"/>
              <a:t>FMPy</a:t>
            </a:r>
            <a:r>
              <a:rPr lang="en-US" dirty="0"/>
              <a:t> programmatically to alter the physical parameters within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F655-B99B-2F31-167C-9F6C6F8B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 Created	</a:t>
            </a:r>
          </a:p>
        </p:txBody>
      </p: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AF78B5BB-CAF9-ED88-19B3-AA446923C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01" y="2662517"/>
            <a:ext cx="7044722" cy="3082066"/>
          </a:xfrm>
        </p:spPr>
      </p:pic>
      <p:pic>
        <p:nvPicPr>
          <p:cNvPr id="13" name="Picture 12" descr="A diagram of a machine&#10;&#10;Description automatically generated">
            <a:extLst>
              <a:ext uri="{FF2B5EF4-FFF2-40B4-BE49-F238E27FC236}">
                <a16:creationId xmlns:a16="http://schemas.microsoft.com/office/drawing/2014/main" id="{7AD4A293-2DB8-76D9-4F0E-FEF8518E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34" y="446442"/>
            <a:ext cx="4986207" cy="42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707E-29A9-2B63-33F7-6BC851EC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Custom Parameters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5AF8B-C77B-6BBB-9DF3-0C81CBAF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714" y="2343704"/>
            <a:ext cx="10848572" cy="2645545"/>
          </a:xfrm>
        </p:spPr>
      </p:pic>
    </p:spTree>
    <p:extLst>
      <p:ext uri="{BB962C8B-B14F-4D97-AF65-F5344CB8AC3E}">
        <p14:creationId xmlns:p14="http://schemas.microsoft.com/office/powerpoint/2010/main" val="254355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596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FMU Investigation Presentation</vt:lpstr>
      <vt:lpstr>Current Goals:</vt:lpstr>
      <vt:lpstr>What are FMU? </vt:lpstr>
      <vt:lpstr>Co-Simulation vs. Model Exchange</vt:lpstr>
      <vt:lpstr>What’s inside the FMU?</vt:lpstr>
      <vt:lpstr>Within the .xml file</vt:lpstr>
      <vt:lpstr>Approach:</vt:lpstr>
      <vt:lpstr>First Model Created </vt:lpstr>
      <vt:lpstr>Model 1 Custom Parameters </vt:lpstr>
      <vt:lpstr>Results</vt:lpstr>
      <vt:lpstr>Parameters</vt:lpstr>
      <vt:lpstr>Result</vt:lpstr>
      <vt:lpstr>New Model to test for multiple outputs </vt:lpstr>
      <vt:lpstr>PowerPoint Presentation</vt:lpstr>
      <vt:lpstr>Using custom inputs in FMPy:</vt:lpstr>
      <vt:lpstr>ScalarVariable within the FMU  </vt:lpstr>
      <vt:lpstr>Programmatic customization of variables within the FMU </vt:lpstr>
      <vt:lpstr>Results of custom parameters</vt:lpstr>
      <vt:lpstr>Late step force, High damping </vt:lpstr>
      <vt:lpstr>Graphical results</vt:lpstr>
      <vt:lpstr>Challenges faced:</vt:lpstr>
      <vt:lpstr>Future work: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FMU Investigation Presentation</dc:title>
  <dc:creator>Adams, Kai W</dc:creator>
  <cp:lastModifiedBy>Adams, Kai W</cp:lastModifiedBy>
  <cp:revision>14</cp:revision>
  <dcterms:created xsi:type="dcterms:W3CDTF">2023-12-01T04:55:01Z</dcterms:created>
  <dcterms:modified xsi:type="dcterms:W3CDTF">2023-12-01T18:00:32Z</dcterms:modified>
</cp:coreProperties>
</file>