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4" autoAdjust="0"/>
    <p:restoredTop sz="94676" autoAdjust="0"/>
  </p:normalViewPr>
  <p:slideViewPr>
    <p:cSldViewPr snapToGrid="0">
      <p:cViewPr varScale="1">
        <p:scale>
          <a:sx n="42" d="100"/>
          <a:sy n="42" d="100"/>
        </p:scale>
        <p:origin x="58" y="8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AC2E-580B-E5EE-0143-25F9205E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B99BB-4645-F9E5-29D5-286712F47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62376-785F-886D-AE77-AC3B98E6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4D2A-5801-E048-A8B7-A1B9B8B8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82E37-C615-F59F-B06C-1BF4D2E0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37BB-F01A-0161-8277-59C07BA4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FF3C1-3950-A119-A8B7-22B9E63BC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04495-6890-BC05-32F2-CDC1DBBB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16677-45A9-807A-2E68-345493CF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0B71-1192-AC81-42E7-16B72B54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AA960-E34C-E5BD-F7C6-17941131D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4A63A-3E81-88B2-9194-A95B15D9F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EAD3-A2A0-9E7A-5A3D-0EA860A7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9DCEF-AF11-24F5-53FC-FB7C410E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46598-3E84-01DD-46A2-45D3167B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8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06AB-2B98-E020-83E1-71C597D7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BAEB1-5477-AFEC-4959-D312E83C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23958-4DAF-D596-8ED2-59524A9C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F619-919C-BE9C-83A5-1DF8EF90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A1152-C1A3-296E-4CEE-61FF14CB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5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8FBA-68FA-1F97-395B-5D60C1CD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04A48-B8B6-9266-3D69-D94910151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DD949-07AB-EF6C-F301-2161F1A5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EB71-DE57-1243-E693-3075EC46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FB82-D580-2637-14D4-C93AD7C2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1AC-02B6-41C2-D4AF-5F96A284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6E4C-F8A4-8B09-DB48-90597E5CB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9138A-B5AB-5467-14A2-8D4CBFEEB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3DB48-0783-AFE6-997C-1A94C3DF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B1D89-E43D-E5C5-494B-99A5CA9B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8B889-0DA0-1E68-60D4-68D9316B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A860-F95E-06BD-C54A-0BC58DF3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25C1-6BC1-4787-1F9A-730E2D292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E80BA-54C9-432D-3A74-22D76D34D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8CE0B-4D2B-07D2-8281-BBEE24BAD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10852-691C-FC42-8D52-6B8A93D53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B4611-AE23-6AE6-7D7C-4BD22A1C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DA0CE-A9BB-7F71-309D-14F2DBFA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77F1F-CFA9-521F-772E-4C741BAC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814C-48B6-72AF-217E-525056F4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7FA6D-F6BA-799A-F2ED-12378CF5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681EF-BCC0-AE0D-F9D5-3CCE0CCE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3D07D-F16F-3B65-59FA-CD2CD990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3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898DC-153F-E261-2B2F-8B250C70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215EE-B201-7B89-1050-C2C52537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43C7B-71DC-1636-2856-3D97D188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0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F0D4-293B-9DF9-D725-D95DAB7B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80F1-1C09-09EF-97E3-437478A1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C39C3-D7C0-CF47-6E70-ECA934391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8CEE-4F74-9CD9-84FA-18ED478B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8FC79-8148-6D90-3E14-B4E73AFA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AC902-DC7C-7325-FEE8-415A6A68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2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142F-0990-C05F-5A41-17DF0CFB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37B46-B1FA-2F93-1E4C-27C6B83AE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4ED78-AD10-89C7-6B2D-7CA1E6D87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4E74E-FD3F-A872-AB76-A25041AE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D585-8E35-4B00-8471-1CAEF002BDC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E96F8-AF17-0665-34FB-082E2488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3728B-9529-A5E7-3937-5505EF26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2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A4814-4B08-4F1A-0DEE-C3D2658E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0F4FD-28A3-91BF-3BD5-CAFDDDFC9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4D916-DC32-F335-F8BB-553D68F88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3D585-8E35-4B00-8471-1CAEF002BDC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29308-05B3-463F-AEDD-AFB076A29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6C71-8A62-530C-7A74-7182FD27B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0A3-DED0-4221-9046-6C8C9564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7685-9448-38BD-A9C5-5474E6744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FMU Research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FEDB1-20E6-ABAE-CF32-4B8AF2A7A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13, 2023</a:t>
            </a:r>
          </a:p>
          <a:p>
            <a:r>
              <a:rPr lang="en-US" dirty="0"/>
              <a:t>Undergraduate: Kai Adams</a:t>
            </a:r>
          </a:p>
          <a:p>
            <a:r>
              <a:rPr lang="en-US" dirty="0"/>
              <a:t>Working under: Shane </a:t>
            </a:r>
            <a:r>
              <a:rPr lang="en-US" dirty="0" err="1"/>
              <a:t>Kosieradzki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5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2A82-12A4-17DD-4D81-C05B1C1E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548" y="2203379"/>
            <a:ext cx="5072903" cy="2451241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Questions</a:t>
            </a:r>
            <a:r>
              <a:rPr lang="en-US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334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46CE-5567-9501-73BA-5CCDCA40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Current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A9E7-4D0A-CCDE-6B46-69A907517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Efficiently create and export Functional Mockup Units (FMU)</a:t>
            </a:r>
          </a:p>
          <a:p>
            <a:r>
              <a:rPr lang="en-US" dirty="0"/>
              <a:t>Programmatically simulate the FMU and graph the results</a:t>
            </a:r>
          </a:p>
          <a:p>
            <a:r>
              <a:rPr lang="en-US" dirty="0"/>
              <a:t>Utilize custom inputs to impact the outputs</a:t>
            </a:r>
          </a:p>
          <a:p>
            <a:r>
              <a:rPr lang="en-US" dirty="0"/>
              <a:t>Better understand the exporting and control of FMU based on the standards</a:t>
            </a:r>
          </a:p>
          <a:p>
            <a:r>
              <a:rPr lang="en-US" dirty="0"/>
              <a:t>Use </a:t>
            </a:r>
            <a:r>
              <a:rPr lang="en-US" dirty="0" err="1"/>
              <a:t>FMPy</a:t>
            </a:r>
            <a:r>
              <a:rPr lang="en-US" dirty="0"/>
              <a:t> as a Functional Mockup Interface (FMI) to accomplish our goals</a:t>
            </a:r>
          </a:p>
          <a:p>
            <a:r>
              <a:rPr lang="en-US" dirty="0"/>
              <a:t>Future work: upload FMU to microcontroller and use the simulated ‘digital twin’ to predict motion.</a:t>
            </a:r>
          </a:p>
        </p:txBody>
      </p:sp>
    </p:spTree>
    <p:extLst>
      <p:ext uri="{BB962C8B-B14F-4D97-AF65-F5344CB8AC3E}">
        <p14:creationId xmlns:p14="http://schemas.microsoft.com/office/powerpoint/2010/main" val="14711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AB25-0665-A7E6-EE5A-D5245981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are FMU?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28-F997-D312-7EBF-64C907B7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33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Functional Mockup Unit is an open-source standard for a compilation of data representing a function/model and included dependencies.</a:t>
            </a:r>
          </a:p>
          <a:p>
            <a:r>
              <a:rPr lang="en-US" sz="2000" dirty="0"/>
              <a:t>The generated .</a:t>
            </a:r>
            <a:r>
              <a:rPr lang="en-US" sz="2000" dirty="0" err="1"/>
              <a:t>fmu</a:t>
            </a:r>
            <a:r>
              <a:rPr lang="en-US" sz="2000" dirty="0"/>
              <a:t> are essentially standardized .zip files, which we can rename them as such to open them</a:t>
            </a:r>
          </a:p>
          <a:p>
            <a:r>
              <a:rPr lang="en-US" sz="2000" dirty="0"/>
              <a:t>Currently, we are using these to model simple physical systems, like a mass-spring-damper system</a:t>
            </a:r>
          </a:p>
          <a:p>
            <a:r>
              <a:rPr lang="en-US" sz="2000" dirty="0"/>
              <a:t>We are using Simulink, a ‘high-level’ tool, to create and export these models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3A1D0-220F-5D7B-DBDC-AA19CF1F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236" y="4622406"/>
            <a:ext cx="4262718" cy="1910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5DE54B-EDEA-4ECA-18DE-0BF221F99155}"/>
              </a:ext>
            </a:extLst>
          </p:cNvPr>
          <p:cNvSpPr txBox="1"/>
          <p:nvPr/>
        </p:nvSpPr>
        <p:spPr>
          <a:xfrm>
            <a:off x="7687236" y="64886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Simulink Interface with our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09A12-65D7-AF5E-5F98-51275F2D31A2}"/>
              </a:ext>
            </a:extLst>
          </p:cNvPr>
          <p:cNvSpPr txBox="1"/>
          <p:nvPr/>
        </p:nvSpPr>
        <p:spPr>
          <a:xfrm>
            <a:off x="4589930" y="6027003"/>
            <a:ext cx="287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 export our model from Simulink as an FMU 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1AACA7-EF4E-0768-8616-358F7FF5BD82}"/>
              </a:ext>
            </a:extLst>
          </p:cNvPr>
          <p:cNvCxnSpPr/>
          <p:nvPr/>
        </p:nvCxnSpPr>
        <p:spPr>
          <a:xfrm flipV="1">
            <a:off x="7034770" y="6134673"/>
            <a:ext cx="652466" cy="198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2A576-31C0-5061-EBE4-42647E5A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0012"/>
            <a:ext cx="2579059" cy="31746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DC70AD-30D0-5233-5A34-7755E27FF148}"/>
              </a:ext>
            </a:extLst>
          </p:cNvPr>
          <p:cNvSpPr txBox="1"/>
          <p:nvPr/>
        </p:nvSpPr>
        <p:spPr>
          <a:xfrm>
            <a:off x="2442883" y="3768788"/>
            <a:ext cx="32900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image is from the Functional Mockup Interface (FMI) documentation and shows how a </a:t>
            </a:r>
            <a:r>
              <a:rPr lang="en-US" dirty="0" err="1"/>
              <a:t>cosimulation</a:t>
            </a:r>
            <a:r>
              <a:rPr lang="en-US" dirty="0"/>
              <a:t> FMU is simulated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D8CAB8D-C15C-BE92-B3BB-7EC0190B869C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2919347" y="4228195"/>
            <a:ext cx="427639" cy="19094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1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B077-3AC5-8FA6-99FE-2E4A93E6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8603"/>
            <a:ext cx="10515600" cy="1325563"/>
          </a:xfrm>
        </p:spPr>
        <p:txBody>
          <a:bodyPr/>
          <a:lstStyle/>
          <a:p>
            <a:r>
              <a:rPr lang="en-US" u="sng" dirty="0"/>
              <a:t>What’s inside an exported FMU?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38234-54D1-0245-4600-E31F5160D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75" y="925806"/>
            <a:ext cx="4787153" cy="127981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B9854C-7366-B99F-F884-32A70B6C4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56" y="4675615"/>
            <a:ext cx="4947556" cy="19326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20BE2D-FD6C-BB7F-04BC-77C76C10D3F3}"/>
              </a:ext>
            </a:extLst>
          </p:cNvPr>
          <p:cNvSpPr txBox="1"/>
          <p:nvPr/>
        </p:nvSpPr>
        <p:spPr>
          <a:xfrm>
            <a:off x="259975" y="2205624"/>
            <a:ext cx="704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‘sources’ folder includes all of the associated .c and .h files generated to represent the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4A627-B53A-9564-543A-00CE12BB80B3}"/>
              </a:ext>
            </a:extLst>
          </p:cNvPr>
          <p:cNvSpPr txBox="1"/>
          <p:nvPr/>
        </p:nvSpPr>
        <p:spPr>
          <a:xfrm>
            <a:off x="259974" y="2826981"/>
            <a:ext cx="209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Within the .xml file: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90D83-E8ED-6AD9-E463-28EA2A719C09}"/>
              </a:ext>
            </a:extLst>
          </p:cNvPr>
          <p:cNvSpPr txBox="1"/>
          <p:nvPr/>
        </p:nvSpPr>
        <p:spPr>
          <a:xfrm>
            <a:off x="183538" y="5193530"/>
            <a:ext cx="434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 start/stop time and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Input/output port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information and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variable indices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C96605-254C-9340-0F68-84EB520E7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4" y="3267157"/>
            <a:ext cx="5654945" cy="165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1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34A4-65CF-B116-1AFC-C264DADA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FMU?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3FED-D7BF-062F-7918-0249D94E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MATLAB, and by extension Simulink, is not open source. The files created use proprietary methods which we can not examine or change</a:t>
            </a:r>
          </a:p>
          <a:p>
            <a:r>
              <a:rPr lang="en-US" dirty="0"/>
              <a:t>FMU, on the other hand, is an open-source standard for how to store this data, and thus is much easier to examine and use for custom input and data</a:t>
            </a:r>
          </a:p>
          <a:p>
            <a:r>
              <a:rPr lang="en-US" dirty="0"/>
              <a:t>Exporting as FMU ensures that the data within fits the open standard, which is much more versatile/compatible than a model simulated on MATLAB or other paid software</a:t>
            </a:r>
          </a:p>
        </p:txBody>
      </p:sp>
    </p:spTree>
    <p:extLst>
      <p:ext uri="{BB962C8B-B14F-4D97-AF65-F5344CB8AC3E}">
        <p14:creationId xmlns:p14="http://schemas.microsoft.com/office/powerpoint/2010/main" val="396184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6E54-FBCB-678C-4C28-1DD33E46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Current approach</a:t>
            </a:r>
            <a:r>
              <a:rPr lang="en-US" dirty="0"/>
              <a:t>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FFBD-80F6-2E8A-2794-09984541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6"/>
            <a:ext cx="10515600" cy="4351338"/>
          </a:xfrm>
        </p:spPr>
        <p:txBody>
          <a:bodyPr/>
          <a:lstStyle/>
          <a:p>
            <a:r>
              <a:rPr lang="en-US" dirty="0"/>
              <a:t>We are currently using </a:t>
            </a:r>
            <a:r>
              <a:rPr lang="en-US" dirty="0" err="1"/>
              <a:t>FMPy</a:t>
            </a:r>
            <a:r>
              <a:rPr lang="en-US" dirty="0"/>
              <a:t>, a python library for interpreting and simulating FMU</a:t>
            </a:r>
          </a:p>
          <a:p>
            <a:r>
              <a:rPr lang="en-US" dirty="0"/>
              <a:t>From </a:t>
            </a:r>
            <a:r>
              <a:rPr lang="en-US" dirty="0" err="1"/>
              <a:t>FMPy</a:t>
            </a:r>
            <a:r>
              <a:rPr lang="en-US" dirty="0"/>
              <a:t>, we have been able to activate a GUI, which makes editing and simulation easier</a:t>
            </a:r>
          </a:p>
          <a:p>
            <a:r>
              <a:rPr lang="en-US" dirty="0"/>
              <a:t>To create and export models for simulation/testing, we are using Simulink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49CB2-294E-F5F5-BE7E-B175BBC06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6" y="4370626"/>
            <a:ext cx="5284928" cy="2305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030A6-9591-F94B-F15A-12FAC220B298}"/>
              </a:ext>
            </a:extLst>
          </p:cNvPr>
          <p:cNvSpPr txBox="1"/>
          <p:nvPr/>
        </p:nvSpPr>
        <p:spPr>
          <a:xfrm>
            <a:off x="2841161" y="4090120"/>
            <a:ext cx="2549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 [Position x in m]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87C288-25C8-1A93-4889-10DBA87167F2}"/>
              </a:ext>
            </a:extLst>
          </p:cNvPr>
          <p:cNvCxnSpPr>
            <a:cxnSpLocks/>
          </p:cNvCxnSpPr>
          <p:nvPr/>
        </p:nvCxnSpPr>
        <p:spPr>
          <a:xfrm>
            <a:off x="3975847" y="4459452"/>
            <a:ext cx="1264024" cy="28050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DF50C0-6AF8-B263-1D69-A4AA39BF126E}"/>
              </a:ext>
            </a:extLst>
          </p:cNvPr>
          <p:cNvSpPr txBox="1"/>
          <p:nvPr/>
        </p:nvSpPr>
        <p:spPr>
          <a:xfrm>
            <a:off x="233083" y="6416801"/>
            <a:ext cx="1855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[Force in N]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0DD237-C591-4C34-C28A-280B350A7D3F}"/>
              </a:ext>
            </a:extLst>
          </p:cNvPr>
          <p:cNvCxnSpPr/>
          <p:nvPr/>
        </p:nvCxnSpPr>
        <p:spPr>
          <a:xfrm flipV="1">
            <a:off x="1089212" y="6109447"/>
            <a:ext cx="0" cy="33913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B20C29B-1DCE-59F3-7F27-804E6D792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90" y="3884982"/>
            <a:ext cx="3997781" cy="23940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1BCA49-A9B2-9FA2-EA6B-D18AB41ECC35}"/>
              </a:ext>
            </a:extLst>
          </p:cNvPr>
          <p:cNvSpPr txBox="1"/>
          <p:nvPr/>
        </p:nvSpPr>
        <p:spPr>
          <a:xfrm>
            <a:off x="6562165" y="6416801"/>
            <a:ext cx="4843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FMPy</a:t>
            </a:r>
            <a:r>
              <a:rPr lang="en-US" dirty="0"/>
              <a:t> GUI with our M-S-D model loaded 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409993-8C9E-3E13-DEF3-DF59B06A887C}"/>
              </a:ext>
            </a:extLst>
          </p:cNvPr>
          <p:cNvCxnSpPr>
            <a:cxnSpLocks/>
          </p:cNvCxnSpPr>
          <p:nvPr/>
        </p:nvCxnSpPr>
        <p:spPr>
          <a:xfrm>
            <a:off x="6001871" y="3526165"/>
            <a:ext cx="0" cy="3259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375280-B92E-6E96-2887-8655B2A972D4}"/>
              </a:ext>
            </a:extLst>
          </p:cNvPr>
          <p:cNvSpPr txBox="1"/>
          <p:nvPr/>
        </p:nvSpPr>
        <p:spPr>
          <a:xfrm>
            <a:off x="2776818" y="6361673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mx’’+bx’+</a:t>
            </a:r>
            <a:r>
              <a:rPr lang="en-US" dirty="0" err="1"/>
              <a:t>kx</a:t>
            </a:r>
            <a:r>
              <a:rPr lang="en-US" dirty="0"/>
              <a:t> = F(t)</a:t>
            </a:r>
          </a:p>
        </p:txBody>
      </p:sp>
    </p:spTree>
    <p:extLst>
      <p:ext uri="{BB962C8B-B14F-4D97-AF65-F5344CB8AC3E}">
        <p14:creationId xmlns:p14="http://schemas.microsoft.com/office/powerpoint/2010/main" val="301167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F92821-A82E-F50D-210E-844666597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47" y="3751730"/>
            <a:ext cx="4484570" cy="2544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8F9D52-38A5-264A-D194-501410B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within the </a:t>
            </a:r>
            <a:r>
              <a:rPr lang="en-US" dirty="0" err="1"/>
              <a:t>FMPy</a:t>
            </a:r>
            <a:r>
              <a:rPr lang="en-US" dirty="0"/>
              <a:t>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E3EB-3359-3642-8F59-7908C26F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531"/>
            <a:ext cx="10515600" cy="4351338"/>
          </a:xfrm>
        </p:spPr>
        <p:txBody>
          <a:bodyPr/>
          <a:lstStyle/>
          <a:p>
            <a:r>
              <a:rPr lang="en-US" dirty="0"/>
              <a:t>Validate FMU – checks that dependencies and data within FMU is valid</a:t>
            </a:r>
          </a:p>
          <a:p>
            <a:r>
              <a:rPr lang="en-US" dirty="0">
                <a:highlight>
                  <a:srgbClr val="FFFF00"/>
                </a:highlight>
              </a:rPr>
              <a:t>Create </a:t>
            </a:r>
            <a:r>
              <a:rPr lang="en-US" dirty="0" err="1">
                <a:highlight>
                  <a:srgbClr val="FFFF00"/>
                </a:highlight>
              </a:rPr>
              <a:t>Cmake</a:t>
            </a:r>
            <a:r>
              <a:rPr lang="en-US" dirty="0">
                <a:highlight>
                  <a:srgbClr val="FFFF00"/>
                </a:highlight>
              </a:rPr>
              <a:t> Project </a:t>
            </a:r>
            <a:r>
              <a:rPr lang="en-US" dirty="0"/>
              <a:t>– generates the FMU as a </a:t>
            </a:r>
            <a:r>
              <a:rPr lang="en-US" dirty="0" err="1"/>
              <a:t>Cmake</a:t>
            </a:r>
            <a:r>
              <a:rPr lang="en-US" dirty="0"/>
              <a:t> project. This allows us to export our FMU as a universally usable C code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035EC-A603-DEB3-7F1F-B2295A113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1" y="3678175"/>
            <a:ext cx="4187973" cy="2498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5B646-524F-C4B9-7EDF-FB4202BC5ECF}"/>
              </a:ext>
            </a:extLst>
          </p:cNvPr>
          <p:cNvSpPr txBox="1"/>
          <p:nvPr/>
        </p:nvSpPr>
        <p:spPr>
          <a:xfrm>
            <a:off x="286871" y="5049831"/>
            <a:ext cx="237564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zip folder icon allows the contents of the </a:t>
            </a:r>
            <a:r>
              <a:rPr lang="en-US" dirty="0" err="1"/>
              <a:t>fmu</a:t>
            </a:r>
            <a:r>
              <a:rPr lang="en-US" dirty="0"/>
              <a:t> to be viewed as if it was a .zip folder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03F5A8-5BCA-FE07-E11B-8D0E77AC541F}"/>
              </a:ext>
            </a:extLst>
          </p:cNvPr>
          <p:cNvCxnSpPr>
            <a:cxnSpLocks/>
          </p:cNvCxnSpPr>
          <p:nvPr/>
        </p:nvCxnSpPr>
        <p:spPr>
          <a:xfrm flipH="1" flipV="1">
            <a:off x="739588" y="3886200"/>
            <a:ext cx="569259" cy="1223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1A693F-091C-0B13-1FE6-8E8F18AED8CE}"/>
              </a:ext>
            </a:extLst>
          </p:cNvPr>
          <p:cNvSpPr txBox="1"/>
          <p:nvPr/>
        </p:nvSpPr>
        <p:spPr>
          <a:xfrm>
            <a:off x="5767656" y="5368011"/>
            <a:ext cx="34065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graph icon allows the results of the simulation to be shown as a plot after it is 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B9E927-7B6F-1019-B26A-EE443F8E99A8}"/>
              </a:ext>
            </a:extLst>
          </p:cNvPr>
          <p:cNvCxnSpPr>
            <a:cxnSpLocks/>
          </p:cNvCxnSpPr>
          <p:nvPr/>
        </p:nvCxnSpPr>
        <p:spPr>
          <a:xfrm flipV="1">
            <a:off x="6822141" y="3886200"/>
            <a:ext cx="1228165" cy="1551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8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C873-A610-53E7-44C0-FC6C0C48B92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Simulation results from </a:t>
            </a:r>
            <a:r>
              <a:rPr lang="en-US" dirty="0" err="1"/>
              <a:t>FMPy</a:t>
            </a:r>
            <a:r>
              <a:rPr lang="en-US" dirty="0"/>
              <a:t> (left) vs Simulink (right)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72C28-EA5A-376E-6E34-BBFD313C0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338" y="2141537"/>
            <a:ext cx="4591888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BBF9EE-DF3F-EFDE-F180-39B7BDB73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9" y="1962422"/>
            <a:ext cx="5319221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1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2806-B252-D4B8-FC9B-A4652E15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78D0-1202-E907-30A9-84D428F0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Originally, the model that was exported as an FMU did not have all of the required factors/dependencies. This was solved by tweaking the internal settings for exporting</a:t>
            </a:r>
          </a:p>
          <a:p>
            <a:r>
              <a:rPr lang="en-US" dirty="0"/>
              <a:t>The GUI would not start. This was solved through the reinstallation of the required packages.</a:t>
            </a:r>
          </a:p>
          <a:p>
            <a:r>
              <a:rPr lang="en-US" dirty="0"/>
              <a:t>Currently, there is difficulty utilizing the custom input feature. Connecting a custom input signal to the model is proving to be a challenge.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7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607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FMU Research presentation</vt:lpstr>
      <vt:lpstr>Current goals:</vt:lpstr>
      <vt:lpstr>What are FMU? </vt:lpstr>
      <vt:lpstr>What’s inside an exported FMU?</vt:lpstr>
      <vt:lpstr>Why use FMU? </vt:lpstr>
      <vt:lpstr>Current approach: </vt:lpstr>
      <vt:lpstr>Tools within the FMPy GUI</vt:lpstr>
      <vt:lpstr>Simulation results from FMPy (left) vs Simulink (right)</vt:lpstr>
      <vt:lpstr>Challenges faced: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Adams, Kai W</dc:creator>
  <cp:lastModifiedBy>Adams, Kai W</cp:lastModifiedBy>
  <cp:revision>19</cp:revision>
  <dcterms:created xsi:type="dcterms:W3CDTF">2023-10-11T19:04:33Z</dcterms:created>
  <dcterms:modified xsi:type="dcterms:W3CDTF">2023-12-01T06:17:41Z</dcterms:modified>
</cp:coreProperties>
</file>