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6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C5E9-61CE-30A0-495D-C92F03AF3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BB8D7-24CA-80B0-BAE7-9C1F1A8C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B2B78-1138-58DB-721F-4B39F31B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99D2-3217-47A1-38BA-EE4A50A5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E99B-53BD-C659-41B2-45871286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9D43-B330-B605-E0B0-49B8B89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717A1-EB16-1026-4F3A-2883AD5F5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90373-43B1-76F4-3112-BA1F86D5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76E39-33CA-ED37-CAE7-E7AE26012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C34A-95D0-903B-5E86-27EA1C4F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91AE8-F320-7EC9-6539-6C80C8B8D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2681E-D567-4AC4-7982-DE179578C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F429-C95D-3A1C-F1CC-7B05E843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309E-0765-1973-9EFF-C24506FC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BA1D-DF1E-70ED-0E54-01CC8FDA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46DA-4214-C145-5798-B884498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B63A7-E4DF-8796-DFE4-99D68566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2FE8-EEA1-42DE-62E6-99EBB177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257D8-8A2D-0D7C-8B85-8E1620C2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07253-50C0-A155-A876-98040A20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1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2E3C-71FD-0496-C248-2D81CC95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072E-B1B8-3A8B-E118-2B5C0EDC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69EE2-9BFF-B1E5-C93B-68F554A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05AC-DB45-FF51-573E-5AB63D53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849E-D963-A43A-8A14-6DC2E044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8E4F-5E53-A453-D378-761B3E23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EF352-B580-6DEC-92CA-CE52462E5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E7158-F0B0-24E9-B8A8-08C6FDF1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2231-0A94-6727-878A-55ED198A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36DC2-5802-EABF-CC32-6DC3B514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11FB-A53E-1DFF-9376-594A8E2E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6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68A3-EA31-196A-49D2-ED439191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AF71-4400-8EEE-2EDC-CCA4BEBD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5725E-287D-DFF6-FBCC-24BC5B24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473B4-A06D-DA8F-2FCA-F25F54157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00CC3-09AA-FD98-8D94-BEB8A3EA5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A5ECC-A89E-7618-306E-741E8271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468D1-9793-291D-3880-A6FF5995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6B3D0-9B63-7237-C5CD-8725B27C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83BB-DE80-03F3-B074-0CD229D1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07265-9329-AA7C-7A0F-74C2FB1F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58D4A-4C27-48FA-F918-ACCC54B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6461E-8418-F75F-4B60-3DBD3CAD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1EBC1-CE95-2A06-025A-5EC868DC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5CB88-B487-CF70-941C-CA1EA29F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E33CE-C793-F92E-4947-0E5827FB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CE63-690E-AE6D-074A-FDEB8E4B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3699-72DA-2A90-4FA0-55E81FD56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EEC05-8630-74C2-FBEE-4844C95E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1EFCE-BB7A-C998-BFE6-993A2F0C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13A56-53ED-863C-BA2C-1662EB13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99CD5-FB70-9FB2-BAE6-5A220064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8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B43F2-FD96-D21A-4769-405E75C0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AC07C-5E4C-D77B-7F29-C445CD28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DD9D-D070-C7F3-65C9-1564647F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94710-0391-F6C7-29BB-3CC1042A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592F4-7E51-71E4-9F46-73BE6532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A45AE-E574-BB08-1713-03D2816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6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344A8-D761-7A60-2307-7AA588DD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C847-E33C-EDB7-01EB-DABC8DB7B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61200-9824-15B8-1DB3-11E29D5D5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2AE0-5298-4264-9AF0-806B42BA1C93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DB59-CF91-D64C-92C0-F89B6398E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E818E-AF3F-7A06-0B78-9D9E4E32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BA88B-7D35-48A8-ADE9-8ED5749AD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156A-9E37-DDC3-2030-D979A0FD9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FMU Investigation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146BE-63D4-C976-1BC1-ECFD05884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1, 2023</a:t>
            </a:r>
          </a:p>
          <a:p>
            <a:r>
              <a:rPr lang="en-US" dirty="0"/>
              <a:t>Undergraduate: Kai Adams</a:t>
            </a:r>
          </a:p>
          <a:p>
            <a:r>
              <a:rPr lang="en-US" dirty="0"/>
              <a:t>Graduate Mentor: Shane </a:t>
            </a:r>
            <a:r>
              <a:rPr lang="en-US" dirty="0" err="1"/>
              <a:t>Kosieradzki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1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6F91-1DE9-2E3D-D280-482B6D2A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Programmatic customization of variables within the FMU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61CD3-ECD9-130A-755B-1BFAADA67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080" y="1974030"/>
            <a:ext cx="8631840" cy="3103150"/>
          </a:xfrm>
        </p:spPr>
      </p:pic>
    </p:spTree>
    <p:extLst>
      <p:ext uri="{BB962C8B-B14F-4D97-AF65-F5344CB8AC3E}">
        <p14:creationId xmlns:p14="http://schemas.microsoft.com/office/powerpoint/2010/main" val="323778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D6C9-7743-AAA5-FD49-F3466C45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custom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47186-F492-AA44-7229-7493F13A5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000922"/>
            <a:ext cx="10444405" cy="4857078"/>
          </a:xfrm>
        </p:spPr>
      </p:pic>
    </p:spTree>
    <p:extLst>
      <p:ext uri="{BB962C8B-B14F-4D97-AF65-F5344CB8AC3E}">
        <p14:creationId xmlns:p14="http://schemas.microsoft.com/office/powerpoint/2010/main" val="219005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C8BA-FF0D-AED2-F63B-6F3B80AB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step force, High damping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CE9991-7B06-F869-E3E2-B99312921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222" y="2427354"/>
            <a:ext cx="8039969" cy="2956848"/>
          </a:xfrm>
        </p:spPr>
      </p:pic>
    </p:spTree>
    <p:extLst>
      <p:ext uri="{BB962C8B-B14F-4D97-AF65-F5344CB8AC3E}">
        <p14:creationId xmlns:p14="http://schemas.microsoft.com/office/powerpoint/2010/main" val="373971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1E02-041E-A6D3-34F4-F2C9319F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70" y="-43665"/>
            <a:ext cx="10515600" cy="1325563"/>
          </a:xfrm>
        </p:spPr>
        <p:txBody>
          <a:bodyPr/>
          <a:lstStyle/>
          <a:p>
            <a:r>
              <a:rPr lang="en-US" dirty="0"/>
              <a:t>Graphical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A1DE5-8451-F7CB-2437-7B3C8A3D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0387"/>
            <a:ext cx="12323874" cy="5787614"/>
          </a:xfrm>
        </p:spPr>
      </p:pic>
    </p:spTree>
    <p:extLst>
      <p:ext uri="{BB962C8B-B14F-4D97-AF65-F5344CB8AC3E}">
        <p14:creationId xmlns:p14="http://schemas.microsoft.com/office/powerpoint/2010/main" val="331693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3DE3-AA41-9E16-3216-84DD3E9A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Goals: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BE79A-CF73-2D84-A202-9D50D6A5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Efficiently create and export Functional Mockup Units (FMU)</a:t>
            </a:r>
          </a:p>
          <a:p>
            <a:r>
              <a:rPr lang="en-US" dirty="0"/>
              <a:t>Programmatically </a:t>
            </a:r>
            <a:r>
              <a:rPr lang="en-US" dirty="0" err="1"/>
              <a:t>customise</a:t>
            </a:r>
            <a:r>
              <a:rPr lang="en-US" dirty="0"/>
              <a:t> the physical parameters of the system model to impact the outputs</a:t>
            </a:r>
          </a:p>
          <a:p>
            <a:r>
              <a:rPr lang="en-US" dirty="0"/>
              <a:t>Use </a:t>
            </a:r>
            <a:r>
              <a:rPr lang="en-US" dirty="0" err="1"/>
              <a:t>FMPy</a:t>
            </a:r>
            <a:r>
              <a:rPr lang="en-US" dirty="0"/>
              <a:t> as a Functional Mockup Interface (FMI) to programmatically alter and examine our system model</a:t>
            </a:r>
          </a:p>
          <a:p>
            <a:r>
              <a:rPr lang="en-US" dirty="0"/>
              <a:t>Future work: Upload FMU to microcontroller to make use of our generated and </a:t>
            </a:r>
            <a:r>
              <a:rPr lang="en-US" dirty="0" err="1"/>
              <a:t>customised</a:t>
            </a:r>
            <a:r>
              <a:rPr lang="en-US" dirty="0"/>
              <a:t> ‘digital twin’ to predict </a:t>
            </a:r>
            <a:r>
              <a:rPr lang="en-US" dirty="0" err="1"/>
              <a:t>behaviour</a:t>
            </a:r>
            <a:r>
              <a:rPr lang="en-US" dirty="0"/>
              <a:t>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15192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AB25-0665-A7E6-EE5A-D5245981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are FMU?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1328-F997-D312-7EBF-64C907B7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3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Functional Mockup Unit is an open-source standard for a compilation of data representing a function/model and included dependencies.</a:t>
            </a:r>
          </a:p>
          <a:p>
            <a:r>
              <a:rPr lang="en-US" sz="2000" dirty="0"/>
              <a:t>The generated .</a:t>
            </a:r>
            <a:r>
              <a:rPr lang="en-US" sz="2000" dirty="0" err="1"/>
              <a:t>fmu</a:t>
            </a:r>
            <a:r>
              <a:rPr lang="en-US" sz="2000" dirty="0"/>
              <a:t> are essentially standardized .zip files, which we can rename them as such to open them. Within, the .c and .h files can be found, as well as a .xml file of the data, and a .</a:t>
            </a:r>
            <a:r>
              <a:rPr lang="en-US" sz="2000" dirty="0" err="1"/>
              <a:t>dll</a:t>
            </a:r>
            <a:r>
              <a:rPr lang="en-US" sz="2000" dirty="0"/>
              <a:t> file if compiled.</a:t>
            </a:r>
          </a:p>
          <a:p>
            <a:r>
              <a:rPr lang="en-US" sz="2000" dirty="0"/>
              <a:t>We can use these to model physical systems, so long as we can </a:t>
            </a:r>
            <a:br>
              <a:rPr lang="en-US" sz="2000" dirty="0"/>
            </a:br>
            <a:r>
              <a:rPr lang="en-US" sz="2000" dirty="0"/>
              <a:t>characterize them.</a:t>
            </a:r>
          </a:p>
          <a:p>
            <a:r>
              <a:rPr lang="en-US" sz="2000" dirty="0"/>
              <a:t>We are continuing to use Simulink, a ‘high-level’ tool, to create and export </a:t>
            </a:r>
            <a:br>
              <a:rPr lang="en-US" sz="2000" dirty="0"/>
            </a:br>
            <a:r>
              <a:rPr lang="en-US" sz="2000" dirty="0"/>
              <a:t>these models</a:t>
            </a:r>
          </a:p>
          <a:p>
            <a:endParaRPr lang="en-US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12A576-31C0-5061-EBE4-42647E5A5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106" y="2945789"/>
            <a:ext cx="3178205" cy="3912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C70AD-30D0-5233-5A34-7755E27FF148}"/>
              </a:ext>
            </a:extLst>
          </p:cNvPr>
          <p:cNvSpPr txBox="1"/>
          <p:nvPr/>
        </p:nvSpPr>
        <p:spPr>
          <a:xfrm>
            <a:off x="5061796" y="4723093"/>
            <a:ext cx="32900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image is from the Functional Mockup Interface (FMI) documentation and shows how a </a:t>
            </a:r>
            <a:r>
              <a:rPr lang="en-US" dirty="0" err="1"/>
              <a:t>cosimulation</a:t>
            </a:r>
            <a:r>
              <a:rPr lang="en-US" dirty="0"/>
              <a:t> FMU is simulated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D8CAB8D-C15C-BE92-B3BB-7EC0190B869C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956210" y="4674031"/>
            <a:ext cx="178097" cy="267687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1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8381-D8B5-B6CB-D3E2-AAD59677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Approach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1D50-524C-402D-AB78-A0563917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Previously, </a:t>
            </a:r>
            <a:r>
              <a:rPr lang="en-US" dirty="0" err="1"/>
              <a:t>FMPy</a:t>
            </a:r>
            <a:r>
              <a:rPr lang="en-US" dirty="0"/>
              <a:t>, a python library for interpreting and simulating FMU, was used to open a GUI where some, but not all parameters could be altered</a:t>
            </a:r>
          </a:p>
          <a:p>
            <a:r>
              <a:rPr lang="en-US" dirty="0"/>
              <a:t>While this was a quick and easy method to change certain parameters, it was much less consistent and gave much less control than programmatically altering the models.</a:t>
            </a:r>
          </a:p>
          <a:p>
            <a:r>
              <a:rPr lang="en-US" dirty="0"/>
              <a:t>Now, we are using </a:t>
            </a:r>
            <a:r>
              <a:rPr lang="en-US" dirty="0" err="1"/>
              <a:t>FMPy</a:t>
            </a:r>
            <a:r>
              <a:rPr lang="en-US" dirty="0"/>
              <a:t> programmatically to alter the physical parameters within the system.</a:t>
            </a:r>
          </a:p>
        </p:txBody>
      </p:sp>
    </p:spTree>
    <p:extLst>
      <p:ext uri="{BB962C8B-B14F-4D97-AF65-F5344CB8AC3E}">
        <p14:creationId xmlns:p14="http://schemas.microsoft.com/office/powerpoint/2010/main" val="392150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F655-B99B-2F31-167C-9F6C6F8B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Model Created	</a:t>
            </a:r>
          </a:p>
        </p:txBody>
      </p:sp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AF78B5BB-CAF9-ED88-19B3-AA446923C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201" y="2662517"/>
            <a:ext cx="7044722" cy="3082066"/>
          </a:xfrm>
        </p:spPr>
      </p:pic>
      <p:pic>
        <p:nvPicPr>
          <p:cNvPr id="13" name="Picture 12" descr="A diagram of a machine&#10;&#10;Description automatically generated">
            <a:extLst>
              <a:ext uri="{FF2B5EF4-FFF2-40B4-BE49-F238E27FC236}">
                <a16:creationId xmlns:a16="http://schemas.microsoft.com/office/drawing/2014/main" id="{7AD4A293-2DB8-76D9-4F0E-FEF8518E4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34" y="446442"/>
            <a:ext cx="4986207" cy="424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64E6-1E3C-D652-74CA-46CD9B7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Model to test for multiple outputs </a:t>
            </a:r>
          </a:p>
        </p:txBody>
      </p:sp>
      <p:pic>
        <p:nvPicPr>
          <p:cNvPr id="6" name="Content Placeholder 5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3F47BC64-785C-0C1E-3ECE-502509F5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105" y="1880767"/>
            <a:ext cx="8001896" cy="4893246"/>
          </a:xfrm>
        </p:spPr>
      </p:pic>
    </p:spTree>
    <p:extLst>
      <p:ext uri="{BB962C8B-B14F-4D97-AF65-F5344CB8AC3E}">
        <p14:creationId xmlns:p14="http://schemas.microsoft.com/office/powerpoint/2010/main" val="178055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9CD3D-28B3-6FCE-DACF-465354BED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6" y="55643"/>
            <a:ext cx="8605140" cy="65530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BC1A2-70D7-0CEA-4D7B-9010CC4348E8}"/>
              </a:ext>
            </a:extLst>
          </p:cNvPr>
          <p:cNvSpPr txBox="1"/>
          <p:nvPr/>
        </p:nvSpPr>
        <p:spPr>
          <a:xfrm>
            <a:off x="8915319" y="5803752"/>
            <a:ext cx="32044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Simulink model of 2MSD</a:t>
            </a:r>
          </a:p>
        </p:txBody>
      </p:sp>
    </p:spTree>
    <p:extLst>
      <p:ext uri="{BB962C8B-B14F-4D97-AF65-F5344CB8AC3E}">
        <p14:creationId xmlns:p14="http://schemas.microsoft.com/office/powerpoint/2010/main" val="350651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EF12-A15C-8C57-5D8B-FBD099D1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custom inputs in </a:t>
            </a:r>
            <a:r>
              <a:rPr lang="en-US" dirty="0" err="1"/>
              <a:t>FMPy</a:t>
            </a:r>
            <a:r>
              <a:rPr lang="en-US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F6F4A-E1A3-7002-43B4-6073D4201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1391908"/>
            <a:ext cx="11338559" cy="5466092"/>
          </a:xfrm>
        </p:spPr>
      </p:pic>
    </p:spTree>
    <p:extLst>
      <p:ext uri="{BB962C8B-B14F-4D97-AF65-F5344CB8AC3E}">
        <p14:creationId xmlns:p14="http://schemas.microsoft.com/office/powerpoint/2010/main" val="422541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8DB1-7A35-C8AF-336D-A431D69D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ScalarVariable</a:t>
            </a:r>
            <a:r>
              <a:rPr lang="en-US" dirty="0"/>
              <a:t> within the FMU 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430949-8163-DB78-4A70-C2D25C65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8486"/>
            <a:ext cx="12273150" cy="53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8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345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FMU Investigation Presentation</vt:lpstr>
      <vt:lpstr>Current Goals:</vt:lpstr>
      <vt:lpstr>What are FMU? </vt:lpstr>
      <vt:lpstr>Approach:</vt:lpstr>
      <vt:lpstr>First Model Created </vt:lpstr>
      <vt:lpstr>New Model to test for multiple outputs </vt:lpstr>
      <vt:lpstr>PowerPoint Presentation</vt:lpstr>
      <vt:lpstr>Using custom inputs in FMPy:</vt:lpstr>
      <vt:lpstr>ScalarVariable within the FMU  </vt:lpstr>
      <vt:lpstr>Programmatic customization of variables within the FMU </vt:lpstr>
      <vt:lpstr>Results of custom parameters</vt:lpstr>
      <vt:lpstr>Late step force, High damping </vt:lpstr>
      <vt:lpstr>Graphical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FMU Investigation Presentation</dc:title>
  <dc:creator>Adams, Kai W</dc:creator>
  <cp:lastModifiedBy>Adams, Kai W</cp:lastModifiedBy>
  <cp:revision>5</cp:revision>
  <dcterms:created xsi:type="dcterms:W3CDTF">2023-12-01T04:55:01Z</dcterms:created>
  <dcterms:modified xsi:type="dcterms:W3CDTF">2023-12-01T06:17:30Z</dcterms:modified>
</cp:coreProperties>
</file>