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98a00f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98a00f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98a00f4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e98a00f4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98a00f4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e98a00f4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98a00f4e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98a00f4e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98a00f4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98a00f4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98a00f4e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98a00f4e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98a00f4ed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98a00f4ed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98a00f4ed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98a00f4ed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feofsailing.com/post/how-to-keep-a-captains-lo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hyperlink" Target="https://web.telegram.org/" TargetMode="External"/><Relationship Id="rId22" Type="http://schemas.openxmlformats.org/officeDocument/2006/relationships/hyperlink" Target="https://www.google.com/intl/fr/gmail/about/" TargetMode="External"/><Relationship Id="rId21" Type="http://schemas.openxmlformats.org/officeDocument/2006/relationships/hyperlink" Target="https://www.whatsapp.com/?lang=fr_FR" TargetMode="External"/><Relationship Id="rId24" Type="http://schemas.openxmlformats.org/officeDocument/2006/relationships/hyperlink" Target="https://telegra.ph/Test-de-Telegraph-10-22" TargetMode="External"/><Relationship Id="rId23" Type="http://schemas.openxmlformats.org/officeDocument/2006/relationships/hyperlink" Target="https://zapier.com/blog/best-note-taking-apps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750words.com/" TargetMode="External"/><Relationship Id="rId4" Type="http://schemas.openxmlformats.org/officeDocument/2006/relationships/hyperlink" Target="https://telegra.ph/?utm_source=xinquji" TargetMode="External"/><Relationship Id="rId9" Type="http://schemas.openxmlformats.org/officeDocument/2006/relationships/hyperlink" Target="https://fr.wordpress.org/" TargetMode="External"/><Relationship Id="rId25" Type="http://schemas.openxmlformats.org/officeDocument/2006/relationships/hyperlink" Target="https://telegra.ph/Test-de-Telegraph-10-22" TargetMode="External"/><Relationship Id="rId5" Type="http://schemas.openxmlformats.org/officeDocument/2006/relationships/hyperlink" Target="https://www.onenote.com/?omkt=fr-FR&amp;public=1" TargetMode="External"/><Relationship Id="rId6" Type="http://schemas.openxmlformats.org/officeDocument/2006/relationships/hyperlink" Target="https://www.icloud.com/notes" TargetMode="External"/><Relationship Id="rId7" Type="http://schemas.openxmlformats.org/officeDocument/2006/relationships/hyperlink" Target="https://obsidian.md/" TargetMode="External"/><Relationship Id="rId8" Type="http://schemas.openxmlformats.org/officeDocument/2006/relationships/hyperlink" Target="https://www.blogger.com/" TargetMode="External"/><Relationship Id="rId11" Type="http://schemas.openxmlformats.org/officeDocument/2006/relationships/hyperlink" Target="https://www.google.fr/intl/fr/docs/about/" TargetMode="External"/><Relationship Id="rId10" Type="http://schemas.openxmlformats.org/officeDocument/2006/relationships/hyperlink" Target="https://www.movabletype.org/" TargetMode="External"/><Relationship Id="rId13" Type="http://schemas.openxmlformats.org/officeDocument/2006/relationships/hyperlink" Target="https://etherpad.org/" TargetMode="External"/><Relationship Id="rId12" Type="http://schemas.openxmlformats.org/officeDocument/2006/relationships/hyperlink" Target="https://www.microsoft.com/fr-fr/microsoft-365/word" TargetMode="External"/><Relationship Id="rId15" Type="http://schemas.openxmlformats.org/officeDocument/2006/relationships/hyperlink" Target="https://code.visualstudio.com/" TargetMode="External"/><Relationship Id="rId14" Type="http://schemas.openxmlformats.org/officeDocument/2006/relationships/hyperlink" Target="https://framapad.org/" TargetMode="External"/><Relationship Id="rId17" Type="http://schemas.openxmlformats.org/officeDocument/2006/relationships/hyperlink" Target="https://fr.wikipedia.org/wiki/Emacs" TargetMode="External"/><Relationship Id="rId16" Type="http://schemas.openxmlformats.org/officeDocument/2006/relationships/hyperlink" Target="https://fr.wikipedia.org/wiki/Vim" TargetMode="External"/><Relationship Id="rId19" Type="http://schemas.openxmlformats.org/officeDocument/2006/relationships/hyperlink" Target="https://www.facebook.com/?locale=fr_FR" TargetMode="External"/><Relationship Id="rId18" Type="http://schemas.openxmlformats.org/officeDocument/2006/relationships/hyperlink" Target="https://twitter.com/?lang=f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 JournalDeBord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Carver - La Grande Classe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85200" y="3663675"/>
            <a:ext cx="405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>
                <a:solidFill>
                  <a:schemeClr val="dk2"/>
                </a:solidFill>
              </a:rPr>
              <a:t>lundi 23 octobre 2023</a:t>
            </a:r>
            <a:endParaRPr i="1"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du projet d’appli JournalDeBord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présente les points suivants :</a:t>
            </a:r>
            <a:endParaRPr/>
          </a:p>
          <a:p>
            <a:pPr indent="-444500" lvl="0" marL="457200" rtl="0" algn="l">
              <a:spcBef>
                <a:spcPts val="120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Contexte : à quoi ça sert ?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Cible et acteurs : c’est pour qui ?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Concurrence et benchmarking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Fonctionnalités de base et avancées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À quoi ça sert 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JournalDeBord </a:t>
            </a:r>
            <a:r>
              <a:rPr lang="en" sz="2400">
                <a:solidFill>
                  <a:schemeClr val="dk1"/>
                </a:solidFill>
              </a:rPr>
              <a:t>permet de tenir 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			</a:t>
            </a:r>
            <a:r>
              <a:rPr lang="en" sz="3200">
                <a:solidFill>
                  <a:schemeClr val="dk1"/>
                </a:solidFill>
              </a:rPr>
              <a:t>un journal de bord personnel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comme le journal de bord d’un capitaine de navire.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Je n'ai pas encore trouvé d'application exactement de ce type…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Un site qui présente ce type d'application :</a:t>
            </a:r>
            <a:br>
              <a:rPr lang="en" sz="1400">
                <a:solidFill>
                  <a:schemeClr val="dk1"/>
                </a:solidFill>
              </a:rPr>
            </a:br>
            <a:r>
              <a:rPr i="1" lang="en" sz="1400" u="sng">
                <a:solidFill>
                  <a:schemeClr val="hlink"/>
                </a:solidFill>
                <a:hlinkClick r:id="rId3"/>
              </a:rPr>
              <a:t>Comment garder un journal de bord de capitaine</a:t>
            </a:r>
            <a:endParaRPr i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Cible et acteurs 1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L'application est destinée à différents types de personnes </a:t>
            </a:r>
            <a:br>
              <a:rPr lang="en"/>
            </a:br>
            <a:r>
              <a:rPr lang="en"/>
              <a:t>		→ qui veulent garder une trace de leurs activités </a:t>
            </a:r>
            <a:br>
              <a:rPr lang="en"/>
            </a:br>
            <a:r>
              <a:rPr lang="en"/>
              <a:t>		→ qui écrivent</a:t>
            </a:r>
            <a:endParaRPr/>
          </a:p>
          <a:p>
            <a:pPr indent="-38323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soignant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secrétaire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c</a:t>
            </a:r>
            <a:r>
              <a:rPr lang="en" sz="3478"/>
              <a:t>hercheur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compositeur, écrivain 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explorateur, navigateur de bateau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s</a:t>
            </a:r>
            <a:r>
              <a:rPr lang="en" sz="3478"/>
              <a:t>portif</a:t>
            </a:r>
            <a:endParaRPr sz="34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…</a:t>
            </a:r>
            <a:endParaRPr sz="347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Cible et acteurs 2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20"/>
              <a:t>Deux types d’acteur :</a:t>
            </a:r>
            <a:endParaRPr/>
          </a:p>
          <a:p>
            <a:pPr indent="-38323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les personnes qui écrivent</a:t>
            </a:r>
            <a:br>
              <a:rPr lang="en" sz="3478"/>
            </a:br>
            <a:r>
              <a:rPr lang="en" sz="3478"/>
              <a:t>→ </a:t>
            </a:r>
            <a:r>
              <a:rPr lang="en" sz="2578"/>
              <a:t>peuvent être catégorisées en différents types</a:t>
            </a:r>
            <a:br>
              <a:rPr lang="en" sz="2578"/>
            </a:br>
            <a:endParaRPr sz="2578"/>
          </a:p>
          <a:p>
            <a:pPr indent="-38323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478"/>
              <a:t>l’a</a:t>
            </a:r>
            <a:r>
              <a:rPr lang="en" sz="3478"/>
              <a:t>dministrateur du site</a:t>
            </a:r>
            <a:br>
              <a:rPr lang="en" sz="3478"/>
            </a:br>
            <a:r>
              <a:rPr lang="en" sz="3478"/>
              <a:t>→ </a:t>
            </a:r>
            <a:r>
              <a:rPr lang="en" sz="2550"/>
              <a:t>gère le site</a:t>
            </a:r>
            <a:br>
              <a:rPr lang="en" sz="2609"/>
            </a:br>
            <a:r>
              <a:rPr lang="en" sz="3478"/>
              <a:t>→ </a:t>
            </a:r>
            <a:r>
              <a:rPr lang="en" sz="2609"/>
              <a:t>d</a:t>
            </a:r>
            <a:r>
              <a:rPr lang="en" sz="2609"/>
              <a:t>éfinit les différents types d’utilisateur</a:t>
            </a:r>
            <a:br>
              <a:rPr lang="en" sz="2609"/>
            </a:br>
            <a:r>
              <a:rPr lang="en" sz="3478"/>
              <a:t>→ </a:t>
            </a:r>
            <a:r>
              <a:rPr lang="en" sz="2609"/>
              <a:t>répond aux questions ou problèmes</a:t>
            </a:r>
            <a:br>
              <a:rPr lang="en" sz="3478"/>
            </a:br>
            <a:endParaRPr sz="3478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Concurrence et benchmarking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Types de logiciels similaires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Outil d’écriture 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750words.com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telegra.ph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Appli de prise de notes : </a:t>
            </a: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OneNote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Apple Notes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Obsidian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Logiciel de blog: </a:t>
            </a:r>
            <a:r>
              <a:rPr lang="en" u="sng">
                <a:solidFill>
                  <a:schemeClr val="hlink"/>
                </a:solidFill>
                <a:hlinkClick r:id="rId8"/>
              </a:rPr>
              <a:t>Blogspot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9"/>
              </a:rPr>
              <a:t>Wordpress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0"/>
              </a:rPr>
              <a:t>Movable Type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Traitement de texte : </a:t>
            </a:r>
            <a:r>
              <a:rPr lang="en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Docs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Word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Etherpad</a:t>
            </a:r>
            <a:r>
              <a:rPr lang="en"/>
              <a:t>/</a:t>
            </a:r>
            <a:r>
              <a:rPr lang="en" u="sng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Framapad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Éditeur de texte : </a:t>
            </a:r>
            <a:r>
              <a:rPr lang="en" u="sng">
                <a:solidFill>
                  <a:schemeClr val="accent5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 Code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Vim</a:t>
            </a:r>
            <a:r>
              <a:rPr lang="en"/>
              <a:t>, </a:t>
            </a:r>
            <a:r>
              <a:rPr lang="en" u="sng">
                <a:solidFill>
                  <a:schemeClr val="accent5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Emacs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Réseau social : </a:t>
            </a:r>
            <a:r>
              <a:rPr lang="en" u="sng">
                <a:solidFill>
                  <a:schemeClr val="hlink"/>
                </a:solidFill>
                <a:hlinkClick r:id="rId18"/>
              </a:rPr>
              <a:t>Twitter/X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19"/>
              </a:rPr>
              <a:t>Facebook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Messagerie : </a:t>
            </a:r>
            <a:r>
              <a:rPr lang="en" u="sng">
                <a:solidFill>
                  <a:schemeClr val="hlink"/>
                </a:solidFill>
                <a:hlinkClick r:id="rId20"/>
              </a:rPr>
              <a:t>Telegram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21"/>
              </a:rPr>
              <a:t>WhatsApp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22"/>
              </a:rPr>
              <a:t>Gmail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ré</a:t>
            </a:r>
            <a:r>
              <a:rPr lang="en"/>
              <a:t>férences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23"/>
              </a:rPr>
              <a:t>Les 6 meilleures applis pour prendre des notes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hlinkClick r:id="rId24"/>
              </a:rPr>
              <a:t>Exemple d'utilisation de </a:t>
            </a:r>
            <a:r>
              <a:rPr b="1" lang="en" u="sng">
                <a:solidFill>
                  <a:schemeClr val="hlink"/>
                </a:solidFill>
                <a:hlinkClick r:id="rId25"/>
              </a:rPr>
              <a:t>telegra.ph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3200"/>
              <a:t>fonctionnalités de base</a:t>
            </a:r>
            <a:br>
              <a:rPr lang="en" sz="2900"/>
            </a:br>
            <a:r>
              <a:rPr lang="en" sz="2600"/>
              <a:t>qui seront réalisées dans le projet</a:t>
            </a:r>
            <a:endParaRPr sz="26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3200"/>
              <a:t>fonctionnalités avancées</a:t>
            </a:r>
            <a:br>
              <a:rPr lang="en" sz="2900"/>
            </a:br>
            <a:r>
              <a:rPr lang="en" sz="2700"/>
              <a:t>qui sont à réaliser un jour quand on aura le temps</a:t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de base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Prendre des notes textuelles rapidement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Fonctionne sur tous appareils : desktop, mobile, tablette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Données enregistrées dans le cloud, accessibles partout à tout moment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Organise les notes par date et heure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Permet de faire des recherches parmi les notes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Publie une note de différentes façons (dans un blog, impression, …)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Comptage des mots (“vous avez écrit 752 mots aujourd’hui, 3642 cette semaine, 1 345 862 depuis le début”)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Statistiques sur l’activité en fonction du temps (“vous êtes la plus active le mardi”)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Sécurité et confidentialité : vos notes ne sont visibles par </a:t>
            </a:r>
            <a:r>
              <a:rPr i="1" lang="en" sz="2700"/>
              <a:t>personne </a:t>
            </a:r>
            <a:r>
              <a:rPr lang="en" sz="2700"/>
              <a:t>d’autre, sauf si vous les publiez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Fonctionnalités avancées (quand on a le temps)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Gère l’historique des modifications de chaque note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Facilite l’écriture de textes ou phrases similaires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Rapports de différents types (“mentionne tel mot tels jours”, nuage de mots, …)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Mise en forme avec Markdown ou autre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Monitoring de tendances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Intégration avec des photos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Intégration avec données environnementales : localisation, type d’appareil, pouls, vitesse, …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Sécurité et confidentialité avancées : personne ne peut lire les données sauf l’utilisateur, même pas l’admin !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977"/>
              <a:t>Utilisation en groupe : des notes multi-utilisateur partagées par une équipe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977"/>
              <a:t>IA : résumé de notes, recherche par thème, correction orthographique, prédiction de saisie, traduction…</a:t>
            </a:r>
            <a:endParaRPr sz="977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977"/>
              <a:t>Multilingue : comptage de mots en plusieurs langues</a:t>
            </a:r>
            <a:endParaRPr sz="97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