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0DC9A-6EA0-4CDE-9067-BC361D134A4A}" v="117" dt="2022-07-01T15:16:01.179"/>
    <p1510:client id="{16CF3930-AC68-406F-8071-BC5B591314BE}" v="21" dt="2022-07-01T15:33:50.898"/>
    <p1510:client id="{19CE6A75-CBB6-40C8-9BA7-6A822DBF0421}" v="42" dt="2022-07-01T14:52:54.122"/>
    <p1510:client id="{62272668-2144-483B-875A-65AF5E432E14}" v="2" dt="2022-07-01T14:08:46.978"/>
    <p1510:client id="{AC093F61-42C2-4C9D-83A0-5D274564A9EC}" v="54" dt="2022-07-01T15:24:25.452"/>
    <p1510:client id="{B9C42BD2-36E2-46A6-BBAF-3586626C1BC2}" v="172" dt="2022-07-01T15:29:05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61F4-E72E-480B-9A5A-EA10BF17753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EA27-60CB-4B76-BEA1-2D7862F22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0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61F4-E72E-480B-9A5A-EA10BF17753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EA27-60CB-4B76-BEA1-2D7862F22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33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61F4-E72E-480B-9A5A-EA10BF17753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EA27-60CB-4B76-BEA1-2D7862F22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753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61F4-E72E-480B-9A5A-EA10BF17753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EA27-60CB-4B76-BEA1-2D7862F22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24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61F4-E72E-480B-9A5A-EA10BF17753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EA27-60CB-4B76-BEA1-2D7862F22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224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61F4-E72E-480B-9A5A-EA10BF17753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EA27-60CB-4B76-BEA1-2D7862F22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86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61F4-E72E-480B-9A5A-EA10BF17753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EA27-60CB-4B76-BEA1-2D7862F22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110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61F4-E72E-480B-9A5A-EA10BF17753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EA27-60CB-4B76-BEA1-2D7862F22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905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61F4-E72E-480B-9A5A-EA10BF17753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EA27-60CB-4B76-BEA1-2D7862F22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8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61F4-E72E-480B-9A5A-EA10BF17753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CFEA27-60CB-4B76-BEA1-2D7862F22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84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61F4-E72E-480B-9A5A-EA10BF17753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EA27-60CB-4B76-BEA1-2D7862F22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78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61F4-E72E-480B-9A5A-EA10BF17753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EA27-60CB-4B76-BEA1-2D7862F22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2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61F4-E72E-480B-9A5A-EA10BF17753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EA27-60CB-4B76-BEA1-2D7862F22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9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61F4-E72E-480B-9A5A-EA10BF17753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EA27-60CB-4B76-BEA1-2D7862F22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17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61F4-E72E-480B-9A5A-EA10BF17753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EA27-60CB-4B76-BEA1-2D7862F22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23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61F4-E72E-480B-9A5A-EA10BF17753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EA27-60CB-4B76-BEA1-2D7862F22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18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61F4-E72E-480B-9A5A-EA10BF17753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EA27-60CB-4B76-BEA1-2D7862F22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20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2561F4-E72E-480B-9A5A-EA10BF17753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CFEA27-60CB-4B76-BEA1-2D7862F22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56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ouple of people parachuting&#10;&#10;Description automatically generated with medium confidence">
            <a:extLst>
              <a:ext uri="{FF2B5EF4-FFF2-40B4-BE49-F238E27FC236}">
                <a16:creationId xmlns:a16="http://schemas.microsoft.com/office/drawing/2014/main" id="{D3842A23-81FA-30D2-929C-78BE098B7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2" b="819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1141E1-8FFA-A886-5839-2C5CFCDA2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-618061"/>
            <a:ext cx="8574622" cy="2616199"/>
          </a:xfrm>
        </p:spPr>
        <p:txBody>
          <a:bodyPr>
            <a:normAutofit/>
          </a:bodyPr>
          <a:lstStyle/>
          <a:p>
            <a:r>
              <a:rPr lang="en-GB" b="1"/>
              <a:t>Parachuting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C2EFB-6E57-A1E5-BB9E-9DCD02DCC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2211355"/>
            <a:ext cx="6987645" cy="31734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600" b="1"/>
              <a:t>By Sparta Bois</a:t>
            </a:r>
          </a:p>
          <a:p>
            <a:pPr>
              <a:lnSpc>
                <a:spcPct val="90000"/>
              </a:lnSpc>
            </a:pPr>
            <a:r>
              <a:rPr lang="en-GB" sz="1400"/>
              <a:t>Muhammad Daaboul</a:t>
            </a:r>
          </a:p>
          <a:p>
            <a:pPr>
              <a:lnSpc>
                <a:spcPct val="90000"/>
              </a:lnSpc>
            </a:pPr>
            <a:r>
              <a:rPr lang="en-GB" sz="1400"/>
              <a:t>Maksymilian Hadys</a:t>
            </a:r>
          </a:p>
          <a:p>
            <a:pPr>
              <a:lnSpc>
                <a:spcPct val="90000"/>
              </a:lnSpc>
            </a:pPr>
            <a:r>
              <a:rPr lang="en-GB" sz="1400"/>
              <a:t>David Joyce</a:t>
            </a:r>
          </a:p>
          <a:p>
            <a:pPr>
              <a:lnSpc>
                <a:spcPct val="90000"/>
              </a:lnSpc>
            </a:pPr>
            <a:r>
              <a:rPr lang="en-GB" sz="1400"/>
              <a:t>Driss </a:t>
            </a:r>
            <a:r>
              <a:rPr lang="en-GB" sz="1400" err="1"/>
              <a:t>Baouali</a:t>
            </a:r>
            <a:endParaRPr lang="en-GB" sz="1400"/>
          </a:p>
          <a:p>
            <a:pPr>
              <a:lnSpc>
                <a:spcPct val="90000"/>
              </a:lnSpc>
            </a:pPr>
            <a:r>
              <a:rPr lang="en-GB" sz="1400"/>
              <a:t>Ellis Witten</a:t>
            </a:r>
          </a:p>
          <a:p>
            <a:pPr>
              <a:lnSpc>
                <a:spcPct val="90000"/>
              </a:lnSpc>
            </a:pPr>
            <a:r>
              <a:rPr lang="en-GB" sz="1400"/>
              <a:t>Pun Kai Chan</a:t>
            </a:r>
          </a:p>
          <a:p>
            <a:pPr>
              <a:lnSpc>
                <a:spcPct val="90000"/>
              </a:lnSpc>
            </a:pPr>
            <a:r>
              <a:rPr lang="en-GB" sz="1400"/>
              <a:t>Thomas Wolstencroft</a:t>
            </a:r>
          </a:p>
          <a:p>
            <a:pPr>
              <a:lnSpc>
                <a:spcPct val="90000"/>
              </a:lnSpc>
            </a:pPr>
            <a:endParaRPr lang="en-GB" sz="500"/>
          </a:p>
        </p:txBody>
      </p:sp>
    </p:spTree>
    <p:extLst>
      <p:ext uri="{BB962C8B-B14F-4D97-AF65-F5344CB8AC3E}">
        <p14:creationId xmlns:p14="http://schemas.microsoft.com/office/powerpoint/2010/main" val="691303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6E41-17C0-01B8-EFF5-23B4481D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4FE6-495C-67BD-3AD8-09847BB0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  <a:ea typeface="Roboto"/>
              </a:rPr>
              <a:t>Objective:  building a parachuting app that fulfills all requirements and more</a:t>
            </a:r>
            <a:endParaRPr lang="en-US">
              <a:solidFill>
                <a:srgbClr val="000000"/>
              </a:solidFill>
              <a:latin typeface="Corbel" panose="020B0503020204020204"/>
              <a:ea typeface="Roboto"/>
            </a:endParaRPr>
          </a:p>
          <a:p>
            <a:pPr>
              <a:buClr>
                <a:srgbClr val="6E1D6B"/>
              </a:buClr>
            </a:pPr>
            <a:r>
              <a:rPr lang="en-US"/>
              <a:t>Scrum framework</a:t>
            </a:r>
          </a:p>
          <a:p>
            <a:pPr marL="914400" lvl="1" indent="-457200">
              <a:buClr>
                <a:srgbClr val="6E1D6B"/>
              </a:buClr>
              <a:buAutoNum type="arabicPeriod"/>
            </a:pPr>
            <a:r>
              <a:rPr lang="en-US"/>
              <a:t>Backlog:  Trello</a:t>
            </a:r>
          </a:p>
          <a:p>
            <a:pPr marL="914400" lvl="1" indent="-457200">
              <a:buClr>
                <a:srgbClr val="6E1D6B"/>
              </a:buClr>
              <a:buAutoNum type="arabicPeriod"/>
            </a:pPr>
            <a:r>
              <a:rPr lang="en-US"/>
              <a:t>Daily Scrum:  User stories &amp; acceptance criteria, Wireframe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17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E166-4C11-2D98-30E4-4A6018E8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00136"/>
            <a:ext cx="10018713" cy="1752599"/>
          </a:xfrm>
        </p:spPr>
        <p:txBody>
          <a:bodyPr/>
          <a:lstStyle/>
          <a:p>
            <a:r>
              <a:rPr lang="en-GB"/>
              <a:t>Trello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0882A-3F87-D1E5-056A-5F8D8A8CA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754" y="2052735"/>
            <a:ext cx="8863825" cy="3925078"/>
          </a:xfrm>
        </p:spPr>
      </p:pic>
    </p:spTree>
    <p:extLst>
      <p:ext uri="{BB962C8B-B14F-4D97-AF65-F5344CB8AC3E}">
        <p14:creationId xmlns:p14="http://schemas.microsoft.com/office/powerpoint/2010/main" val="58878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D29C-0734-9EE6-F39C-85292A9C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en-GB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74E1D-D338-111B-0E09-E961EF3AC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842" y="2546761"/>
            <a:ext cx="5951415" cy="1087088"/>
          </a:xfrm>
        </p:spPr>
        <p:txBody>
          <a:bodyPr>
            <a:normAutofit fontScale="92500" lnSpcReduction="10000"/>
          </a:bodyPr>
          <a:lstStyle/>
          <a:p>
            <a:r>
              <a:rPr lang="en-GB">
                <a:ea typeface="+mn-lt"/>
                <a:cs typeface="+mn-lt"/>
              </a:rPr>
              <a:t>As a customer, I want to use a registered card to pay for any goods, equipment or services in my basket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2FD55-FFD4-AED5-A1DC-2579AEF1ED61}"/>
              </a:ext>
            </a:extLst>
          </p:cNvPr>
          <p:cNvSpPr txBox="1">
            <a:spLocks/>
          </p:cNvSpPr>
          <p:nvPr/>
        </p:nvSpPr>
        <p:spPr>
          <a:xfrm>
            <a:off x="1478372" y="1857992"/>
            <a:ext cx="10018713" cy="691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Payment &amp; Checkout 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D3EB19-263B-B413-0220-7051AD75233F}"/>
              </a:ext>
            </a:extLst>
          </p:cNvPr>
          <p:cNvSpPr txBox="1">
            <a:spLocks/>
          </p:cNvSpPr>
          <p:nvPr/>
        </p:nvSpPr>
        <p:spPr>
          <a:xfrm>
            <a:off x="2745073" y="3767940"/>
            <a:ext cx="5951415" cy="1087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ea typeface="+mn-lt"/>
                <a:cs typeface="+mn-lt"/>
              </a:rPr>
              <a:t>As a customer, I want to receive feedback from Payment Process, so that I know the payment was successful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EF25E-56F3-5DFA-F4C8-9B4E8D617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434" y="1857992"/>
            <a:ext cx="9753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0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AABB-0BED-AC4C-816B-9C4B4F9E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en-GB"/>
              <a:t>Acceptance Criteria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980150-2300-6B37-9FCB-2E196F329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180" y="1426603"/>
            <a:ext cx="10174157" cy="456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2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C9BE-070A-DEE9-37E4-D4057C3C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en-GB"/>
              <a:t>Wireframes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449A621-A4EC-C2F7-7C01-464107317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2" t="25664" r="3207" b="9292"/>
          <a:stretch/>
        </p:blipFill>
        <p:spPr>
          <a:xfrm>
            <a:off x="1594923" y="2083825"/>
            <a:ext cx="9793172" cy="361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5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D408-D5D8-3116-2B21-8A71841B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AE7C-257B-136E-696C-69246063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3289"/>
            <a:ext cx="10018713" cy="3997911"/>
          </a:xfrm>
        </p:spPr>
        <p:txBody>
          <a:bodyPr/>
          <a:lstStyle/>
          <a:p>
            <a:pPr marL="0" indent="0">
              <a:buNone/>
            </a:pPr>
            <a:endParaRPr lang="en-GB"/>
          </a:p>
          <a:p>
            <a:pPr>
              <a:buClr>
                <a:srgbClr val="6E1D6B"/>
              </a:buClr>
            </a:pPr>
            <a:r>
              <a:rPr lang="en-GB">
                <a:ea typeface="+mn-lt"/>
                <a:cs typeface="+mn-lt"/>
              </a:rPr>
              <a:t>Teamwork.</a:t>
            </a:r>
            <a:endParaRPr lang="en-GB"/>
          </a:p>
          <a:p>
            <a:pPr>
              <a:buClr>
                <a:srgbClr val="6E1D6B"/>
              </a:buClr>
            </a:pPr>
            <a:endParaRPr lang="en-GB"/>
          </a:p>
          <a:p>
            <a:pPr>
              <a:buClr>
                <a:srgbClr val="6E1D6B"/>
              </a:buClr>
            </a:pPr>
            <a:r>
              <a:rPr lang="en-GB"/>
              <a:t>Reviewing the Project.</a:t>
            </a:r>
          </a:p>
          <a:p>
            <a:pPr>
              <a:buClr>
                <a:srgbClr val="6E1D6B"/>
              </a:buClr>
            </a:pPr>
            <a:endParaRPr lang="en-GB"/>
          </a:p>
          <a:p>
            <a:pPr>
              <a:buClr>
                <a:srgbClr val="6E1D6B"/>
              </a:buClr>
            </a:pPr>
            <a:r>
              <a:rPr lang="en-GB"/>
              <a:t>Our experiences.</a:t>
            </a:r>
          </a:p>
          <a:p>
            <a:pPr>
              <a:buClr>
                <a:srgbClr val="6E1D6B"/>
              </a:buClr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74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9C2E-9501-E0D5-74C1-C0F68B02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en-GB"/>
              <a:t>Thank you for listening!</a:t>
            </a:r>
            <a:br>
              <a:rPr lang="en-GB"/>
            </a:br>
            <a:r>
              <a:rPr lang="en-GB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66458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Parachuting web app</vt:lpstr>
      <vt:lpstr>Introduction</vt:lpstr>
      <vt:lpstr>Trello</vt:lpstr>
      <vt:lpstr>User Stories</vt:lpstr>
      <vt:lpstr>Acceptance Criteria</vt:lpstr>
      <vt:lpstr>Wireframes</vt:lpstr>
      <vt:lpstr>Summary</vt:lpstr>
      <vt:lpstr>Thank you for listening!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Parachuting web app</dc:title>
  <dc:creator>Maks Hadys</dc:creator>
  <cp:revision>2</cp:revision>
  <dcterms:created xsi:type="dcterms:W3CDTF">2022-07-01T13:37:00Z</dcterms:created>
  <dcterms:modified xsi:type="dcterms:W3CDTF">2022-07-01T16:38:41Z</dcterms:modified>
</cp:coreProperties>
</file>