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4"/>
    <p:restoredTop sz="94672"/>
  </p:normalViewPr>
  <p:slideViewPr>
    <p:cSldViewPr snapToGrid="0" snapToObjects="1">
      <p:cViewPr>
        <p:scale>
          <a:sx n="88" d="100"/>
          <a:sy n="88" d="100"/>
        </p:scale>
        <p:origin x="48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44047-64F6-E24F-B09D-03A8C1577D03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9D4C2-FF60-4D46-A38F-7E1C25DF6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9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9D4C2-FF60-4D46-A38F-7E1C25DF6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8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670" y="4137922"/>
            <a:ext cx="7766936" cy="1096899"/>
          </a:xfrm>
        </p:spPr>
        <p:txBody>
          <a:bodyPr/>
          <a:lstStyle/>
          <a:p>
            <a:r>
              <a:rPr lang="zh-TW" altLang="en-US" b="1" dirty="0" smtClean="0">
                <a:latin typeface="Heiti TC Light" charset="-120"/>
                <a:ea typeface="Heiti TC Light" charset="-120"/>
                <a:cs typeface="Heiti TC Light" charset="-120"/>
              </a:rPr>
              <a:t>吳均庭</a:t>
            </a:r>
            <a:r>
              <a:rPr lang="zh-TW" altLang="en-US" b="1" dirty="0">
                <a:latin typeface="Heiti TC Light" charset="-120"/>
                <a:ea typeface="Heiti TC Light" charset="-120"/>
                <a:cs typeface="Heiti TC Light" charset="-120"/>
              </a:rPr>
              <a:t>、黃楷傑、卓伯鴻、蕭晨豪</a:t>
            </a:r>
            <a:endParaRPr lang="en-US" altLang="zh-TW" b="1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84553" y="2327211"/>
            <a:ext cx="7766936" cy="1646302"/>
          </a:xfrm>
        </p:spPr>
        <p:txBody>
          <a:bodyPr>
            <a:normAutofit/>
          </a:bodyPr>
          <a:lstStyle/>
          <a:p>
            <a:r>
              <a:rPr lang="en-US" altLang="zh-HK" sz="8000" b="1" dirty="0" err="1" smtClean="0">
                <a:latin typeface="Helvetica" charset="0"/>
                <a:ea typeface="Helvetica" charset="0"/>
                <a:cs typeface="Helvetica" charset="0"/>
              </a:rPr>
              <a:t>MedCube</a:t>
            </a:r>
            <a:endParaRPr lang="zh-HK" altLang="en-US" sz="80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圖片 4" descr="15109505_1747731818885711_5309817509186485319_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6799" y="2921593"/>
            <a:ext cx="152399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PlayDuino</a:t>
            </a:r>
            <a:r>
              <a:rPr lang="en-US" sz="2400" dirty="0"/>
              <a:t> UNO R3 x2</a:t>
            </a:r>
          </a:p>
          <a:p>
            <a:r>
              <a:rPr lang="en-US" sz="2400" dirty="0"/>
              <a:t>Raspberry  Pi 3  x2</a:t>
            </a:r>
          </a:p>
          <a:p>
            <a:r>
              <a:rPr lang="en-US" sz="2400" dirty="0"/>
              <a:t>Azure  Face  API</a:t>
            </a:r>
          </a:p>
          <a:p>
            <a:r>
              <a:rPr lang="en-US" sz="2400" dirty="0"/>
              <a:t>Azure  MSSQL Database</a:t>
            </a:r>
          </a:p>
          <a:p>
            <a:r>
              <a:rPr lang="en-US" sz="2400" dirty="0"/>
              <a:t>Azure  </a:t>
            </a:r>
            <a:r>
              <a:rPr lang="en-US" sz="2400" dirty="0" err="1"/>
              <a:t>Sentgrid</a:t>
            </a:r>
            <a:r>
              <a:rPr lang="en-US" sz="2400" dirty="0"/>
              <a:t>  mail service </a:t>
            </a:r>
          </a:p>
          <a:p>
            <a:endParaRPr lang="en-US" dirty="0"/>
          </a:p>
        </p:txBody>
      </p:sp>
      <p:pic>
        <p:nvPicPr>
          <p:cNvPr id="4" name="圖片 4" descr="tumblr_inline_nkuk5mbtZQ1rdlja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6922" y="3757162"/>
            <a:ext cx="2592288" cy="1793863"/>
          </a:xfrm>
          <a:prstGeom prst="rect">
            <a:avLst/>
          </a:prstGeom>
        </p:spPr>
      </p:pic>
      <p:pic>
        <p:nvPicPr>
          <p:cNvPr id="5" name="圖片 6" descr="Raspberry-Pi-3-top-down-w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6922" y="1409695"/>
            <a:ext cx="2792528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918879" y="1077135"/>
            <a:ext cx="2481943" cy="1378857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/>
              <a:t>FaceAPI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4328908" y="4339770"/>
            <a:ext cx="1865087" cy="18650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000" dirty="0" err="1" smtClean="0"/>
              <a:t>MedCube</a:t>
            </a:r>
            <a:endParaRPr lang="en-US" sz="3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159851" y="3047999"/>
            <a:ext cx="0" cy="107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4026" y="3106056"/>
            <a:ext cx="0" cy="107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3991" y="340036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88478" y="3400361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08049" y="5486590"/>
            <a:ext cx="73206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00822" y="5479159"/>
            <a:ext cx="822214" cy="73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73275" y="54864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Medicine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25790" y="498996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0" name="Cloud 39"/>
          <p:cNvSpPr/>
          <p:nvPr/>
        </p:nvSpPr>
        <p:spPr>
          <a:xfrm>
            <a:off x="1034081" y="2191483"/>
            <a:ext cx="2217510" cy="1297211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MS SQL</a:t>
            </a:r>
            <a:endParaRPr lang="en-US" sz="30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2822531" y="3432236"/>
            <a:ext cx="1005260" cy="863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96469" y="3432236"/>
            <a:ext cx="977532" cy="842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37751" y="3864152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Register, Query</a:t>
            </a:r>
            <a:endParaRPr lang="en-US" dirty="0"/>
          </a:p>
        </p:txBody>
      </p:sp>
      <p:sp>
        <p:nvSpPr>
          <p:cNvPr id="49" name="Cloud 48"/>
          <p:cNvSpPr/>
          <p:nvPr/>
        </p:nvSpPr>
        <p:spPr>
          <a:xfrm>
            <a:off x="6869972" y="2103150"/>
            <a:ext cx="2665913" cy="1297211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/>
              <a:t>SendGrid</a:t>
            </a:r>
            <a:endParaRPr lang="en-US" sz="30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419877" y="3496694"/>
            <a:ext cx="982405" cy="799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23036" y="381078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Notification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67702" y="333108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</a:t>
            </a:r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8000"/>
                    </a14:imgEffect>
                    <a14:imgEffect>
                      <a14:saturation sat="1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1764" y="4671527"/>
            <a:ext cx="1104552" cy="1562940"/>
          </a:xfrm>
          <a:prstGeom prst="rect">
            <a:avLst/>
          </a:prstGeom>
        </p:spPr>
      </p:pic>
      <p:sp>
        <p:nvSpPr>
          <p:cNvPr id="57" name="Can 56"/>
          <p:cNvSpPr/>
          <p:nvPr/>
        </p:nvSpPr>
        <p:spPr>
          <a:xfrm>
            <a:off x="7483386" y="5017068"/>
            <a:ext cx="874778" cy="367922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25" grpId="0"/>
      <p:bldP spid="26" grpId="0"/>
      <p:bldP spid="40" grpId="0" animBg="1"/>
      <p:bldP spid="48" grpId="0"/>
      <p:bldP spid="49" grpId="0" animBg="1"/>
      <p:bldP spid="53" grpId="0"/>
      <p:bldP spid="54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4" descr="16996633_10212511004878627_1353154030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2223" y="1220146"/>
            <a:ext cx="2415628" cy="1813340"/>
          </a:xfrm>
          <a:prstGeom prst="rect">
            <a:avLst/>
          </a:prstGeom>
        </p:spPr>
      </p:pic>
      <p:pic>
        <p:nvPicPr>
          <p:cNvPr id="9" name="圖片 5" descr="16976667_10212511157922453_1055132288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6876" y="1220146"/>
            <a:ext cx="3247720" cy="4326428"/>
          </a:xfrm>
          <a:prstGeom prst="rect">
            <a:avLst/>
          </a:prstGeom>
        </p:spPr>
      </p:pic>
      <p:pic>
        <p:nvPicPr>
          <p:cNvPr id="10" name="內容版面配置區 3" descr="16976473_10212511004838626_692793381_n.jpg"/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l="3260" t="29603" r="7461" b="6601"/>
          <a:stretch/>
        </p:blipFill>
        <p:spPr>
          <a:xfrm>
            <a:off x="6122223" y="3196790"/>
            <a:ext cx="2468537" cy="2349784"/>
          </a:xfrm>
        </p:spPr>
      </p:pic>
      <p:pic>
        <p:nvPicPr>
          <p:cNvPr id="11" name="圖片 8" descr="17005884_1038060312966825_555782706_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416" y="1220146"/>
            <a:ext cx="1947833" cy="259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2" y="1596572"/>
            <a:ext cx="4171233" cy="2780144"/>
          </a:xfrm>
          <a:prstGeom prst="rect">
            <a:avLst/>
          </a:prstGeom>
        </p:spPr>
      </p:pic>
      <p:pic>
        <p:nvPicPr>
          <p:cNvPr id="8" name="圖片 4" descr="15109505_1747731818885711_5309817509186485319_n.png"/>
          <p:cNvPicPr>
            <a:picLocks noChangeAspect="1"/>
          </p:cNvPicPr>
          <p:nvPr/>
        </p:nvPicPr>
        <p:blipFill rotWithShape="1">
          <a:blip r:embed="rId3" cstate="print"/>
          <a:srcRect t="77338"/>
          <a:stretch/>
        </p:blipFill>
        <p:spPr>
          <a:xfrm>
            <a:off x="1244223" y="4557484"/>
            <a:ext cx="4163069" cy="943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513" y="1596572"/>
            <a:ext cx="2930251" cy="390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878" y="1336902"/>
            <a:ext cx="8596668" cy="259546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46</Words>
  <Application>Microsoft Macintosh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Heiti TC Light</vt:lpstr>
      <vt:lpstr>Helvetica</vt:lpstr>
      <vt:lpstr>Trebuchet MS</vt:lpstr>
      <vt:lpstr>Wingdings 3</vt:lpstr>
      <vt:lpstr>Arial</vt:lpstr>
      <vt:lpstr>Facet</vt:lpstr>
      <vt:lpstr>MedCube</vt:lpstr>
      <vt:lpstr>Tools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MedCube</dc:title>
  <dc:creator>nick wu</dc:creator>
  <cp:lastModifiedBy>nick wu</cp:lastModifiedBy>
  <cp:revision>6</cp:revision>
  <dcterms:created xsi:type="dcterms:W3CDTF">2017-04-20T15:17:35Z</dcterms:created>
  <dcterms:modified xsi:type="dcterms:W3CDTF">2017-04-20T16:08:29Z</dcterms:modified>
</cp:coreProperties>
</file>