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368A-9E73-DC82-C542-69B46B4EA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88E45-C8BC-C848-AE36-C70E54FC5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4506F-8E91-0D01-9D92-4DCDB793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28CC-256D-4E57-B997-DA416243F35C}" type="datetimeFigureOut">
              <a:rPr lang="en-SG" smtClean="0"/>
              <a:t>5/10/2022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0D09D-F2E8-960E-02FA-0A60C2F4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3D789-2933-736E-D398-AEBFC7F5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F6DD-7A7E-4AF8-AC2A-A39B67424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40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5B06-B607-CB41-9C78-03BD4F30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9CEEF-78E1-5539-F28F-CB810878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536E-9619-761B-5C3F-1FD94E94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28CC-256D-4E57-B997-DA416243F35C}" type="datetimeFigureOut">
              <a:rPr lang="en-SG" smtClean="0"/>
              <a:t>5/10/2022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578B-4FEA-BDC9-C090-7E40C009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A8141-8212-4839-4EA9-57D0E50E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F6DD-7A7E-4AF8-AC2A-A39B67424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619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B585D-B184-C066-771A-75D324A50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78255-70AC-62D5-A150-F71A8656F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7EE3-B570-657A-ACB8-F6A96490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28CC-256D-4E57-B997-DA416243F35C}" type="datetimeFigureOut">
              <a:rPr lang="en-SG" smtClean="0"/>
              <a:t>5/10/2022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E64DC-24B5-686C-52E9-9D05BFAE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3240-D040-88A9-6258-7B7079A6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F6DD-7A7E-4AF8-AC2A-A39B67424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074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A7D2-DFE5-554B-5FDB-80609583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A093-D715-9E0C-C61D-5592A9135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96F5F-E701-5753-AF22-1DC9667F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28CC-256D-4E57-B997-DA416243F35C}" type="datetimeFigureOut">
              <a:rPr lang="en-SG" smtClean="0"/>
              <a:t>5/10/2022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96809-637D-1DE8-B41F-E28A871B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E7350-5680-C6F5-0043-9EDD9F71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F6DD-7A7E-4AF8-AC2A-A39B67424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981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FA9B-1480-128D-9302-B9A359AB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EAC38-1E34-8544-50F8-FA52AAC19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109F3-8AA2-F474-251F-AE51567E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28CC-256D-4E57-B997-DA416243F35C}" type="datetimeFigureOut">
              <a:rPr lang="en-SG" smtClean="0"/>
              <a:t>5/10/2022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1B73E-9777-5BE4-0C48-60ED4F42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0B23C-B190-3470-A85D-4345511C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F6DD-7A7E-4AF8-AC2A-A39B67424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1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6F2A-9DCB-EABA-4D8B-901F8757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B3A6-335B-71FB-25F3-5A4DD322B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CE1A0-D4B9-D450-3D3E-5683EC5E8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227FD-E4DB-E457-67E5-157DFAF2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28CC-256D-4E57-B997-DA416243F35C}" type="datetimeFigureOut">
              <a:rPr lang="en-SG" smtClean="0"/>
              <a:t>5/10/2022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9C797-1F62-D0D5-58AC-92525A68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93779-E382-744F-8BF1-5101BFF5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F6DD-7A7E-4AF8-AC2A-A39B67424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49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297D-E476-648A-6A48-28EAE5E3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6444F-11A4-5A4D-97B1-DE7D24F57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E7798-3EC7-5A7C-D645-9C246DDC8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BD3C6-31AC-227A-5B01-401B3162C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B5A1D-7617-2B95-8E3C-00245AE9B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F8BFA-DFDC-25C1-3C5F-2ED3EDF2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28CC-256D-4E57-B997-DA416243F35C}" type="datetimeFigureOut">
              <a:rPr lang="en-SG" smtClean="0"/>
              <a:t>5/10/2022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B5BD5-5B40-F4B6-617A-E0E814EB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36831-15F2-694A-1F22-C2210317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F6DD-7A7E-4AF8-AC2A-A39B67424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364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8B78-F1B6-9A7A-DCD1-602236D5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99388-F57E-3AD5-2AC1-45F27C17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28CC-256D-4E57-B997-DA416243F35C}" type="datetimeFigureOut">
              <a:rPr lang="en-SG" smtClean="0"/>
              <a:t>5/10/2022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A7E46-2DCA-2FD5-44C2-76597149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6937C-F06E-4D03-4C86-872B0F58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F6DD-7A7E-4AF8-AC2A-A39B67424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71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B2EF6-878D-8999-D75B-956C1B3E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28CC-256D-4E57-B997-DA416243F35C}" type="datetimeFigureOut">
              <a:rPr lang="en-SG" smtClean="0"/>
              <a:t>5/10/2022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B3E8F-0227-2C53-6E42-59B1BC66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803F7-45CD-2ED7-3AF6-09C53A24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F6DD-7A7E-4AF8-AC2A-A39B67424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226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E0E9-92B4-8913-0A62-A4DED2DF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04AB-6EF0-4077-F937-2576B524D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F784C-3D61-79BF-574B-50405BC61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8753B-4BEE-2EBC-E1B6-59432412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28CC-256D-4E57-B997-DA416243F35C}" type="datetimeFigureOut">
              <a:rPr lang="en-SG" smtClean="0"/>
              <a:t>5/10/2022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F1420-1B3C-709F-37C0-FF2D8540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C59DE-ACCD-40BC-566B-749E5682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F6DD-7A7E-4AF8-AC2A-A39B67424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251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13FF-BEE1-A1A0-99EC-7AF32AE6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3C8A9-40B7-0745-5724-976479B8B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4E92C-2BF7-206D-DA45-D42DF1218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05E3C-486D-1E74-1094-5CB4D06D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28CC-256D-4E57-B997-DA416243F35C}" type="datetimeFigureOut">
              <a:rPr lang="en-SG" smtClean="0"/>
              <a:t>5/10/2022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E7283-7477-8EED-1D16-2191A694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FB69F-C1F8-5B8B-BC4D-258AC72F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F6DD-7A7E-4AF8-AC2A-A39B67424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170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04B0E-3FD9-C764-130B-91E09493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A5F94-52BD-5202-82E2-F06C35227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FF74-588C-BD79-E693-541B42F96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428CC-256D-4E57-B997-DA416243F35C}" type="datetimeFigureOut">
              <a:rPr lang="en-SG" smtClean="0"/>
              <a:t>5/10/2022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4EA4E-FA9B-6409-BC82-A5F6D2C8D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4719A-0EAE-9725-D741-C8E8ABF1E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2F6DD-7A7E-4AF8-AC2A-A39B67424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275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2D2E-ECFF-3B62-AEEE-584E70AB8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44" y="857645"/>
            <a:ext cx="12192000" cy="1662542"/>
          </a:xfrm>
        </p:spPr>
        <p:txBody>
          <a:bodyPr>
            <a:normAutofit/>
          </a:bodyPr>
          <a:lstStyle/>
          <a:p>
            <a:r>
              <a:rPr lang="en-SG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Utilising </a:t>
            </a:r>
            <a:r>
              <a:rPr lang="en-SG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</a:t>
            </a:r>
            <a:r>
              <a:rPr lang="en-SG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Synthesise </a:t>
            </a:r>
            <a:r>
              <a:rPr lang="en-SG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 Unique Handwriting</a:t>
            </a:r>
            <a:r>
              <a:rPr lang="en-SG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6D84D-4F6D-3250-0453-6E3736616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7697"/>
            <a:ext cx="9144000" cy="166254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BT4222 AY22/23 Semester 1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Proposal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8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961F17-7802-9FD5-6615-B61D6E1F4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50660"/>
              </p:ext>
            </p:extLst>
          </p:nvPr>
        </p:nvGraphicFramePr>
        <p:xfrm>
          <a:off x="3219707" y="4641855"/>
          <a:ext cx="5505450" cy="1549400"/>
        </p:xfrm>
        <a:graphic>
          <a:graphicData uri="http://schemas.openxmlformats.org/drawingml/2006/table">
            <a:tbl>
              <a:tblPr/>
              <a:tblGrid>
                <a:gridCol w="2744488">
                  <a:extLst>
                    <a:ext uri="{9D8B030D-6E8A-4147-A177-3AD203B41FA5}">
                      <a16:colId xmlns:a16="http://schemas.microsoft.com/office/drawing/2014/main" val="2164101664"/>
                    </a:ext>
                  </a:extLst>
                </a:gridCol>
                <a:gridCol w="2760962">
                  <a:extLst>
                    <a:ext uri="{9D8B030D-6E8A-4147-A177-3AD203B41FA5}">
                      <a16:colId xmlns:a16="http://schemas.microsoft.com/office/drawing/2014/main" val="3202920767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228600" algn="ctr" rtl="0" fontAlgn="ctr"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SG" sz="1200" b="0" i="0" u="none" strike="noStrike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Lam Cheng Jun</a:t>
                      </a:r>
                      <a:endParaRPr lang="en-SG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8600" algn="ctr" rtl="0" fontAlgn="ctr"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SG" sz="1200" b="0" i="0" u="none" strike="noStrike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A0183311R</a:t>
                      </a:r>
                      <a:endParaRPr lang="en-SG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67493"/>
                  </a:ext>
                </a:extLst>
              </a:tr>
              <a:tr h="248590">
                <a:tc>
                  <a:txBody>
                    <a:bodyPr/>
                    <a:lstStyle/>
                    <a:p>
                      <a:pPr marL="228600" algn="ctr" rtl="0" fontAlgn="ctr"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SG" sz="1200" b="0" i="0" u="none" strike="noStrike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Nguyen An Khanh</a:t>
                      </a:r>
                      <a:endParaRPr lang="en-SG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8600" algn="ctr" rtl="0" fontAlgn="ctr"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SG" sz="1200" b="0" i="0" u="none" strike="noStrike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A0200693L</a:t>
                      </a:r>
                      <a:endParaRPr lang="en-SG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09750"/>
                  </a:ext>
                </a:extLst>
              </a:tr>
              <a:tr h="248590">
                <a:tc>
                  <a:txBody>
                    <a:bodyPr/>
                    <a:lstStyle/>
                    <a:p>
                      <a:pPr marL="228600" algn="ctr" rtl="0" fontAlgn="ctr"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SG" sz="1200" b="0" i="0" u="none" strike="noStrike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Tang Kai Yi, Karin</a:t>
                      </a:r>
                      <a:endParaRPr lang="en-SG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8600" algn="ctr" rtl="0" fontAlgn="ctr"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SG" sz="1200" b="0" i="0" u="none" strike="noStrike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A0221233Y</a:t>
                      </a:r>
                      <a:endParaRPr lang="en-SG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454287"/>
                  </a:ext>
                </a:extLst>
              </a:tr>
              <a:tr h="248590">
                <a:tc>
                  <a:txBody>
                    <a:bodyPr/>
                    <a:lstStyle/>
                    <a:p>
                      <a:pPr marL="228600" algn="ctr" rtl="0" fontAlgn="ctr"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SG" sz="1200" b="0" i="0" u="none" strike="noStrike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Tey Kai Cong</a:t>
                      </a:r>
                      <a:endParaRPr lang="en-SG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8600" algn="ctr" rtl="0" fontAlgn="ctr"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SG" sz="1200" b="0" i="0" u="none" strike="noStrike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A0203512Y</a:t>
                      </a:r>
                      <a:endParaRPr lang="en-SG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909421"/>
                  </a:ext>
                </a:extLst>
              </a:tr>
              <a:tr h="248590">
                <a:tc>
                  <a:txBody>
                    <a:bodyPr/>
                    <a:lstStyle/>
                    <a:p>
                      <a:pPr marL="228600" algn="ctr" rtl="0" fontAlgn="ctr"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SG" sz="1200" b="0" i="0" u="none" strike="noStrike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Tong Chen Rong</a:t>
                      </a:r>
                      <a:endParaRPr lang="en-SG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8600" algn="ctr" rtl="0" fontAlgn="ctr"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SG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A0215126R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91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4067-55E9-3DD7-73FC-B1426BA9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081"/>
            <a:ext cx="10515600" cy="76345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our project about?</a:t>
            </a:r>
            <a:endParaRPr lang="en-SG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731EE60-93F8-4605-5096-F235EF7A4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02" y="1068831"/>
            <a:ext cx="5511114" cy="2360168"/>
          </a:xfrm>
          <a:prstGeom prst="rect">
            <a:avLst/>
          </a:prstGeom>
        </p:spPr>
      </p:pic>
      <p:pic>
        <p:nvPicPr>
          <p:cNvPr id="6" name="Picture 5" descr="A white paper with black writing&#10;&#10;Description automatically generated with medium confidence">
            <a:extLst>
              <a:ext uri="{FF2B5EF4-FFF2-40B4-BE49-F238E27FC236}">
                <a16:creationId xmlns:a16="http://schemas.microsoft.com/office/drawing/2014/main" id="{C642ECD9-4C97-5B53-57C4-AA57F62FE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91" y="3951084"/>
            <a:ext cx="4515049" cy="87076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63B6A96-585C-C215-F3C5-87E27E21F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91" y="5064513"/>
            <a:ext cx="2313933" cy="11612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4E79D7-3CEF-5436-118A-E698ACA8C074}"/>
              </a:ext>
            </a:extLst>
          </p:cNvPr>
          <p:cNvSpPr txBox="1"/>
          <p:nvPr/>
        </p:nvSpPr>
        <p:spPr>
          <a:xfrm>
            <a:off x="453081" y="1556418"/>
            <a:ext cx="57582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Handwriting Recognition (HWR) is the task of converting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handwritten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into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text.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F25873-0B86-7421-BDDE-DA2A23A73800}"/>
              </a:ext>
            </a:extLst>
          </p:cNvPr>
          <p:cNvSpPr txBox="1"/>
          <p:nvPr/>
        </p:nvSpPr>
        <p:spPr>
          <a:xfrm>
            <a:off x="453081" y="3951084"/>
            <a:ext cx="575824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task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because: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writer’s style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writer displays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writing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alphabet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4067-55E9-3DD7-73FC-B1426BA9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081"/>
            <a:ext cx="10515600" cy="76345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our project about?</a:t>
            </a:r>
            <a:endParaRPr lang="en-SG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E79D7-3CEF-5436-118A-E698ACA8C074}"/>
              </a:ext>
            </a:extLst>
          </p:cNvPr>
          <p:cNvSpPr txBox="1"/>
          <p:nvPr/>
        </p:nvSpPr>
        <p:spPr>
          <a:xfrm>
            <a:off x="453081" y="1556418"/>
            <a:ext cx="5758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HWR models are mostly trained on handwriting from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authors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F25873-0B86-7421-BDDE-DA2A23A73800}"/>
              </a:ext>
            </a:extLst>
          </p:cNvPr>
          <p:cNvSpPr txBox="1"/>
          <p:nvPr/>
        </p:nvSpPr>
        <p:spPr>
          <a:xfrm>
            <a:off x="453081" y="3951084"/>
            <a:ext cx="604621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leads to 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overgeneralisation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“understands” the 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representation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handwriting.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account of 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style of unseen author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hence 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underperforms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AA7AA-F2E9-A98F-BA78-92BAD961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296" y="1063965"/>
            <a:ext cx="5379666" cy="226771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4B8ACFD-2A73-020E-08E8-A85CA3F8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96" y="4031376"/>
            <a:ext cx="5511114" cy="23601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B11231-5237-31B0-1258-34BDC7D09170}"/>
              </a:ext>
            </a:extLst>
          </p:cNvPr>
          <p:cNvSpPr txBox="1"/>
          <p:nvPr/>
        </p:nvSpPr>
        <p:spPr>
          <a:xfrm>
            <a:off x="6499296" y="3367315"/>
            <a:ext cx="580438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Handwriting from IAM Handwriting Database</a:t>
            </a:r>
            <a:endParaRPr lang="en-SG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0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4067-55E9-3DD7-73FC-B1426BA9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081"/>
            <a:ext cx="10515600" cy="76345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“learn” style?</a:t>
            </a:r>
            <a:endParaRPr lang="en-SG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E79D7-3CEF-5436-118A-E698ACA8C074}"/>
              </a:ext>
            </a:extLst>
          </p:cNvPr>
          <p:cNvSpPr txBox="1"/>
          <p:nvPr/>
        </p:nvSpPr>
        <p:spPr>
          <a:xfrm>
            <a:off x="287651" y="1564074"/>
            <a:ext cx="5758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HWR models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predicting handwriting from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authors. 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F25873-0B86-7421-BDDE-DA2A23A73800}"/>
              </a:ext>
            </a:extLst>
          </p:cNvPr>
          <p:cNvSpPr txBox="1"/>
          <p:nvPr/>
        </p:nvSpPr>
        <p:spPr>
          <a:xfrm>
            <a:off x="287651" y="3716907"/>
            <a:ext cx="6046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achieved by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training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author’s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handwriting. 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white paper with black writing&#10;&#10;Description automatically generated with medium confidence">
            <a:extLst>
              <a:ext uri="{FF2B5EF4-FFF2-40B4-BE49-F238E27FC236}">
                <a16:creationId xmlns:a16="http://schemas.microsoft.com/office/drawing/2014/main" id="{58B9A6AC-7B55-8A82-9057-A41FB7B59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425" y="2356767"/>
            <a:ext cx="5441924" cy="104951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A2B9EA-C4D7-6A57-61D7-93EA64DC4F5D}"/>
              </a:ext>
            </a:extLst>
          </p:cNvPr>
          <p:cNvSpPr txBox="1"/>
          <p:nvPr/>
        </p:nvSpPr>
        <p:spPr>
          <a:xfrm>
            <a:off x="287651" y="5521519"/>
            <a:ext cx="11969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obtain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handwriting data from each author!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F9A8DC-6632-4468-A41B-843815139558}"/>
              </a:ext>
            </a:extLst>
          </p:cNvPr>
          <p:cNvSpPr txBox="1"/>
          <p:nvPr/>
        </p:nvSpPr>
        <p:spPr>
          <a:xfrm>
            <a:off x="6462425" y="3439482"/>
            <a:ext cx="580438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handwriting from Author 107, “monopoly of lead”.</a:t>
            </a:r>
            <a:endParaRPr lang="en-SG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6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4067-55E9-3DD7-73FC-B1426BA9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081"/>
            <a:ext cx="10515600" cy="76345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get more handwriting data? </a:t>
            </a:r>
            <a:endParaRPr lang="en-SG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white paper with black writing&#10;&#10;Description automatically generated with medium confidence">
            <a:extLst>
              <a:ext uri="{FF2B5EF4-FFF2-40B4-BE49-F238E27FC236}">
                <a16:creationId xmlns:a16="http://schemas.microsoft.com/office/drawing/2014/main" id="{58B9A6AC-7B55-8A82-9057-A41FB7B59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6" y="1169684"/>
            <a:ext cx="4561188" cy="8796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4936AF-82C4-944B-E772-DA947ED3E38D}"/>
              </a:ext>
            </a:extLst>
          </p:cNvPr>
          <p:cNvCxnSpPr>
            <a:cxnSpLocks/>
          </p:cNvCxnSpPr>
          <p:nvPr/>
        </p:nvCxnSpPr>
        <p:spPr>
          <a:xfrm>
            <a:off x="4513736" y="2554265"/>
            <a:ext cx="0" cy="901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CA783-1253-45D5-FE8E-CF7153F121A7}"/>
              </a:ext>
            </a:extLst>
          </p:cNvPr>
          <p:cNvSpPr txBox="1"/>
          <p:nvPr/>
        </p:nvSpPr>
        <p:spPr>
          <a:xfrm>
            <a:off x="408447" y="2184933"/>
            <a:ext cx="6271064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handwriting from Author 107, “monopoly of lead”.</a:t>
            </a:r>
            <a:endParaRPr lang="en-S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3F662-74A2-5F0E-4CDC-BCB7930FDA24}"/>
              </a:ext>
            </a:extLst>
          </p:cNvPr>
          <p:cNvSpPr txBox="1"/>
          <p:nvPr/>
        </p:nvSpPr>
        <p:spPr>
          <a:xfrm>
            <a:off x="2893530" y="3484426"/>
            <a:ext cx="33837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</a:t>
            </a:r>
            <a:endParaRPr lang="en-SG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28E91D-E3B1-F8B6-3CD1-95158375FA4F}"/>
              </a:ext>
            </a:extLst>
          </p:cNvPr>
          <p:cNvSpPr txBox="1"/>
          <p:nvPr/>
        </p:nvSpPr>
        <p:spPr>
          <a:xfrm>
            <a:off x="297149" y="6348658"/>
            <a:ext cx="742140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Synthetic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handwriting from Author 107.</a:t>
            </a:r>
            <a:endParaRPr lang="en-S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DCF32FCA-01B7-3712-B91C-137409466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49" y="4652232"/>
            <a:ext cx="7096975" cy="89795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6F261629-8C65-DF78-3F10-79D34AD0C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137" y="5339085"/>
            <a:ext cx="5862188" cy="84563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B15A2C-09EF-AAA2-DD04-E817FD1D72A4}"/>
              </a:ext>
            </a:extLst>
          </p:cNvPr>
          <p:cNvCxnSpPr>
            <a:cxnSpLocks/>
          </p:cNvCxnSpPr>
          <p:nvPr/>
        </p:nvCxnSpPr>
        <p:spPr>
          <a:xfrm>
            <a:off x="4513736" y="4012013"/>
            <a:ext cx="0" cy="493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866463B-A650-F1CA-62CF-90B32B04FB18}"/>
              </a:ext>
            </a:extLst>
          </p:cNvPr>
          <p:cNvSpPr txBox="1"/>
          <p:nvPr/>
        </p:nvSpPr>
        <p:spPr>
          <a:xfrm>
            <a:off x="7433295" y="1199885"/>
            <a:ext cx="3383701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“This is a synthetic sentence.”</a:t>
            </a:r>
          </a:p>
          <a:p>
            <a:endParaRPr lang="en-SG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5CE138-62DD-E5AC-7282-7A8E771E3F81}"/>
              </a:ext>
            </a:extLst>
          </p:cNvPr>
          <p:cNvCxnSpPr>
            <a:cxnSpLocks/>
          </p:cNvCxnSpPr>
          <p:nvPr/>
        </p:nvCxnSpPr>
        <p:spPr>
          <a:xfrm flipH="1">
            <a:off x="6450227" y="2266905"/>
            <a:ext cx="840514" cy="1162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39E863-B0F8-D12A-2AA5-E0809632378D}"/>
              </a:ext>
            </a:extLst>
          </p:cNvPr>
          <p:cNvSpPr txBox="1"/>
          <p:nvPr/>
        </p:nvSpPr>
        <p:spPr>
          <a:xfrm>
            <a:off x="7433295" y="1836437"/>
            <a:ext cx="4350989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defined String</a:t>
            </a:r>
            <a:endParaRPr lang="en-S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FD99B1-86FD-4C93-2641-AEDB350885A5}"/>
              </a:ext>
            </a:extLst>
          </p:cNvPr>
          <p:cNvCxnSpPr>
            <a:cxnSpLocks/>
          </p:cNvCxnSpPr>
          <p:nvPr/>
        </p:nvCxnSpPr>
        <p:spPr>
          <a:xfrm flipV="1">
            <a:off x="8228195" y="4640964"/>
            <a:ext cx="369050" cy="433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0F0591-DED8-0080-E497-05952BCD4F98}"/>
              </a:ext>
            </a:extLst>
          </p:cNvPr>
          <p:cNvCxnSpPr>
            <a:cxnSpLocks/>
          </p:cNvCxnSpPr>
          <p:nvPr/>
        </p:nvCxnSpPr>
        <p:spPr>
          <a:xfrm flipH="1">
            <a:off x="10444899" y="2016124"/>
            <a:ext cx="70407" cy="11931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F05113-A37F-FEFE-34BB-D794A88CFEF7}"/>
              </a:ext>
            </a:extLst>
          </p:cNvPr>
          <p:cNvSpPr txBox="1"/>
          <p:nvPr/>
        </p:nvSpPr>
        <p:spPr>
          <a:xfrm>
            <a:off x="8250036" y="3307780"/>
            <a:ext cx="338370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Synthetic Handwriting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Defined String</a:t>
            </a:r>
            <a:endParaRPr lang="en-SG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A0AE77-EF0A-C6E0-AC54-F01C1C45AF8F}"/>
              </a:ext>
            </a:extLst>
          </p:cNvPr>
          <p:cNvSpPr txBox="1"/>
          <p:nvPr/>
        </p:nvSpPr>
        <p:spPr>
          <a:xfrm>
            <a:off x="7652860" y="3993043"/>
            <a:ext cx="4900018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Handwriting Dataset for Author 107</a:t>
            </a:r>
            <a:endParaRPr lang="en-S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95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5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4067-55E9-3DD7-73FC-B1426BA9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081"/>
            <a:ext cx="10515600" cy="76345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more data?</a:t>
            </a:r>
            <a:endParaRPr lang="en-SG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white paper with black writing&#10;&#10;Description automatically generated with medium confidence">
            <a:extLst>
              <a:ext uri="{FF2B5EF4-FFF2-40B4-BE49-F238E27FC236}">
                <a16:creationId xmlns:a16="http://schemas.microsoft.com/office/drawing/2014/main" id="{58B9A6AC-7B55-8A82-9057-A41FB7B59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20" y="1525576"/>
            <a:ext cx="4561188" cy="8796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4936AF-82C4-944B-E772-DA947ED3E38D}"/>
              </a:ext>
            </a:extLst>
          </p:cNvPr>
          <p:cNvCxnSpPr>
            <a:cxnSpLocks/>
          </p:cNvCxnSpPr>
          <p:nvPr/>
        </p:nvCxnSpPr>
        <p:spPr>
          <a:xfrm>
            <a:off x="4513736" y="2961689"/>
            <a:ext cx="0" cy="1454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CA783-1253-45D5-FE8E-CF7153F121A7}"/>
              </a:ext>
            </a:extLst>
          </p:cNvPr>
          <p:cNvSpPr txBox="1"/>
          <p:nvPr/>
        </p:nvSpPr>
        <p:spPr>
          <a:xfrm>
            <a:off x="2172720" y="2461392"/>
            <a:ext cx="6271064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handwriting from Author 107, “monopoly of lead”.</a:t>
            </a:r>
            <a:endParaRPr lang="en-S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3F662-74A2-5F0E-4CDC-BCB7930FDA24}"/>
              </a:ext>
            </a:extLst>
          </p:cNvPr>
          <p:cNvSpPr txBox="1"/>
          <p:nvPr/>
        </p:nvSpPr>
        <p:spPr>
          <a:xfrm>
            <a:off x="4714093" y="3553017"/>
            <a:ext cx="3153042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Model</a:t>
            </a:r>
            <a:endParaRPr lang="en-SG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28E91D-E3B1-F8B6-3CD1-95158375FA4F}"/>
              </a:ext>
            </a:extLst>
          </p:cNvPr>
          <p:cNvSpPr txBox="1"/>
          <p:nvPr/>
        </p:nvSpPr>
        <p:spPr>
          <a:xfrm>
            <a:off x="1760828" y="6320895"/>
            <a:ext cx="742140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Synthetic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handwriting from Author 107.</a:t>
            </a:r>
            <a:endParaRPr lang="en-S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DCF32FCA-01B7-3712-B91C-137409466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88" y="4692841"/>
            <a:ext cx="7709717" cy="9754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6F261629-8C65-DF78-3F10-79D34AD0C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74" y="5317433"/>
            <a:ext cx="6890209" cy="9939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536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4067-55E9-3DD7-73FC-B1426BA9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795"/>
            <a:ext cx="10515600" cy="76345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our project significant?</a:t>
            </a:r>
            <a:endParaRPr lang="en-S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831EA-D971-BB57-98B3-7CF5CF318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746" y="631524"/>
            <a:ext cx="4226303" cy="567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1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4067-55E9-3DD7-73FC-B1426BA9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795"/>
            <a:ext cx="10515600" cy="76345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we define success?</a:t>
            </a:r>
            <a:endParaRPr lang="en-S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51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4067-55E9-3DD7-73FC-B1426BA9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795"/>
            <a:ext cx="10515600" cy="76345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we define success?</a:t>
            </a:r>
            <a:endParaRPr lang="en-S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86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300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Utilising Generative Model to Synthesise Writer Unique Handwriting Dataset</vt:lpstr>
      <vt:lpstr>What is our project about?</vt:lpstr>
      <vt:lpstr>What is our project about?</vt:lpstr>
      <vt:lpstr>How can we “learn” style?</vt:lpstr>
      <vt:lpstr>How do we get more handwriting data? </vt:lpstr>
      <vt:lpstr>How to get more data?</vt:lpstr>
      <vt:lpstr>Why is our project significant?</vt:lpstr>
      <vt:lpstr>How do we define success?</vt:lpstr>
      <vt:lpstr>How do we define success?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Utilising Generative Model to Synthesise Writer Unique Handwriting Dataset</dc:title>
  <dc:creator>Tong Chen Rong</dc:creator>
  <cp:lastModifiedBy>Tong Chen Rong</cp:lastModifiedBy>
  <cp:revision>1</cp:revision>
  <dcterms:created xsi:type="dcterms:W3CDTF">2022-10-05T12:44:12Z</dcterms:created>
  <dcterms:modified xsi:type="dcterms:W3CDTF">2022-10-05T16:39:54Z</dcterms:modified>
</cp:coreProperties>
</file>