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4"/>
  </p:sldMasterIdLst>
  <p:notesMasterIdLst>
    <p:notesMasterId r:id="rId22"/>
  </p:notesMasterIdLst>
  <p:sldIdLst>
    <p:sldId id="261" r:id="rId5"/>
    <p:sldId id="263" r:id="rId6"/>
    <p:sldId id="459" r:id="rId7"/>
    <p:sldId id="473" r:id="rId8"/>
    <p:sldId id="472" r:id="rId9"/>
    <p:sldId id="471" r:id="rId10"/>
    <p:sldId id="460" r:id="rId11"/>
    <p:sldId id="474" r:id="rId12"/>
    <p:sldId id="478" r:id="rId13"/>
    <p:sldId id="481" r:id="rId14"/>
    <p:sldId id="482" r:id="rId15"/>
    <p:sldId id="483" r:id="rId16"/>
    <p:sldId id="484" r:id="rId17"/>
    <p:sldId id="480" r:id="rId18"/>
    <p:sldId id="477" r:id="rId19"/>
    <p:sldId id="469" r:id="rId20"/>
    <p:sldId id="485" r:id="rId21"/>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2CC"/>
    <a:srgbClr val="00BAA8"/>
    <a:srgbClr val="2C9889"/>
    <a:srgbClr val="3D6F57"/>
    <a:srgbClr val="3B6067"/>
    <a:srgbClr val="32AB99"/>
    <a:srgbClr val="B5E9E2"/>
    <a:srgbClr val="91DF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84288" autoAdjust="0"/>
  </p:normalViewPr>
  <p:slideViewPr>
    <p:cSldViewPr>
      <p:cViewPr varScale="1">
        <p:scale>
          <a:sx n="77" d="100"/>
          <a:sy n="77" d="100"/>
        </p:scale>
        <p:origin x="129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新細明體" pitchFamily="18" charset="-120"/>
              </a:defRPr>
            </a:lvl1pPr>
          </a:lstStyle>
          <a:p>
            <a:pPr>
              <a:defRPr/>
            </a:pPr>
            <a:fld id="{00D715F3-EFFA-45CB-896C-FF80F1B9206B}" type="datetimeFigureOut">
              <a:rPr lang="zh-TW" altLang="en-US"/>
              <a:pPr>
                <a:defRPr/>
              </a:pPr>
              <a:t>2021/2/24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C75C334-83E6-451B-8B1D-450EA8C445DA}" type="slidenum">
              <a:rPr lang="zh-TW" altLang="en-US"/>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C75C334-83E6-451B-8B1D-450EA8C445DA}" type="slidenum">
              <a:rPr lang="zh-TW" altLang="en-US" smtClean="0"/>
              <a:pPr/>
              <a:t>1</a:t>
            </a:fld>
            <a:endParaRPr lang="zh-TW" altLang="en-US"/>
          </a:p>
        </p:txBody>
      </p:sp>
    </p:spTree>
    <p:extLst>
      <p:ext uri="{BB962C8B-B14F-4D97-AF65-F5344CB8AC3E}">
        <p14:creationId xmlns:p14="http://schemas.microsoft.com/office/powerpoint/2010/main" val="2918370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rebuchet MS" panose="020B0603020202020204" pitchFamily="34" charset="0"/>
                <a:ea typeface="微軟正黑體" panose="020B0604030504040204" pitchFamily="34" charset="-120"/>
              </a:defRPr>
            </a:lvl1pPr>
            <a:lvl2pPr marL="742950" indent="-285750">
              <a:spcBef>
                <a:spcPct val="30000"/>
              </a:spcBef>
              <a:defRPr sz="1200">
                <a:solidFill>
                  <a:schemeClr val="tx1"/>
                </a:solidFill>
                <a:latin typeface="Trebuchet MS" panose="020B0603020202020204" pitchFamily="34" charset="0"/>
                <a:ea typeface="微軟正黑體" panose="020B0604030504040204" pitchFamily="34" charset="-120"/>
              </a:defRPr>
            </a:lvl2pPr>
            <a:lvl3pPr marL="1143000" indent="-228600">
              <a:spcBef>
                <a:spcPct val="30000"/>
              </a:spcBef>
              <a:defRPr sz="1200">
                <a:solidFill>
                  <a:schemeClr val="tx1"/>
                </a:solidFill>
                <a:latin typeface="Trebuchet MS" panose="020B0603020202020204" pitchFamily="34" charset="0"/>
                <a:ea typeface="微軟正黑體" panose="020B0604030504040204" pitchFamily="34" charset="-120"/>
              </a:defRPr>
            </a:lvl3pPr>
            <a:lvl4pPr marL="1600200" indent="-228600">
              <a:spcBef>
                <a:spcPct val="30000"/>
              </a:spcBef>
              <a:defRPr sz="1200">
                <a:solidFill>
                  <a:schemeClr val="tx1"/>
                </a:solidFill>
                <a:latin typeface="Trebuchet MS" panose="020B0603020202020204" pitchFamily="34" charset="0"/>
                <a:ea typeface="微軟正黑體" panose="020B0604030504040204" pitchFamily="34" charset="-120"/>
              </a:defRPr>
            </a:lvl4pPr>
            <a:lvl5pPr marL="2057400" indent="-228600">
              <a:spcBef>
                <a:spcPct val="30000"/>
              </a:spcBef>
              <a:defRPr sz="1200">
                <a:solidFill>
                  <a:schemeClr val="tx1"/>
                </a:solidFill>
                <a:latin typeface="Trebuchet MS" panose="020B0603020202020204" pitchFamily="34" charset="0"/>
                <a:ea typeface="微軟正黑體" panose="020B0604030504040204" pitchFamily="34" charset="-120"/>
              </a:defRPr>
            </a:lvl5pPr>
            <a:lvl6pPr marL="25146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6pPr>
            <a:lvl7pPr marL="29718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7pPr>
            <a:lvl8pPr marL="34290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8pPr>
            <a:lvl9pPr marL="38862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9pPr>
          </a:lstStyle>
          <a:p>
            <a:pPr>
              <a:spcBef>
                <a:spcPct val="0"/>
              </a:spcBef>
            </a:pPr>
            <a:fld id="{1D46D4D9-188F-4CEA-B7EB-23F9B76FB46B}" type="slidenum">
              <a:rPr lang="zh-TW" altLang="en-US" smtClean="0">
                <a:latin typeface="Arial" panose="020B0604020202020204" pitchFamily="34" charset="0"/>
              </a:rPr>
              <a:pPr>
                <a:spcBef>
                  <a:spcPct val="0"/>
                </a:spcBef>
              </a:pPr>
              <a:t>12</a:t>
            </a:fld>
            <a:endParaRPr lang="zh-TW" altLang="en-US" smtClean="0">
              <a:latin typeface="Arial" panose="020B0604020202020204" pitchFamily="34" charset="0"/>
            </a:endParaRPr>
          </a:p>
        </p:txBody>
      </p:sp>
    </p:spTree>
    <p:extLst>
      <p:ext uri="{BB962C8B-B14F-4D97-AF65-F5344CB8AC3E}">
        <p14:creationId xmlns:p14="http://schemas.microsoft.com/office/powerpoint/2010/main" val="332371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rebuchet MS" panose="020B0603020202020204" pitchFamily="34" charset="0"/>
                <a:ea typeface="微軟正黑體" panose="020B0604030504040204" pitchFamily="34" charset="-120"/>
              </a:defRPr>
            </a:lvl1pPr>
            <a:lvl2pPr marL="742950" indent="-285750">
              <a:spcBef>
                <a:spcPct val="30000"/>
              </a:spcBef>
              <a:defRPr sz="1200">
                <a:solidFill>
                  <a:schemeClr val="tx1"/>
                </a:solidFill>
                <a:latin typeface="Trebuchet MS" panose="020B0603020202020204" pitchFamily="34" charset="0"/>
                <a:ea typeface="微軟正黑體" panose="020B0604030504040204" pitchFamily="34" charset="-120"/>
              </a:defRPr>
            </a:lvl2pPr>
            <a:lvl3pPr marL="1143000" indent="-228600">
              <a:spcBef>
                <a:spcPct val="30000"/>
              </a:spcBef>
              <a:defRPr sz="1200">
                <a:solidFill>
                  <a:schemeClr val="tx1"/>
                </a:solidFill>
                <a:latin typeface="Trebuchet MS" panose="020B0603020202020204" pitchFamily="34" charset="0"/>
                <a:ea typeface="微軟正黑體" panose="020B0604030504040204" pitchFamily="34" charset="-120"/>
              </a:defRPr>
            </a:lvl3pPr>
            <a:lvl4pPr marL="1600200" indent="-228600">
              <a:spcBef>
                <a:spcPct val="30000"/>
              </a:spcBef>
              <a:defRPr sz="1200">
                <a:solidFill>
                  <a:schemeClr val="tx1"/>
                </a:solidFill>
                <a:latin typeface="Trebuchet MS" panose="020B0603020202020204" pitchFamily="34" charset="0"/>
                <a:ea typeface="微軟正黑體" panose="020B0604030504040204" pitchFamily="34" charset="-120"/>
              </a:defRPr>
            </a:lvl4pPr>
            <a:lvl5pPr marL="2057400" indent="-228600">
              <a:spcBef>
                <a:spcPct val="30000"/>
              </a:spcBef>
              <a:defRPr sz="1200">
                <a:solidFill>
                  <a:schemeClr val="tx1"/>
                </a:solidFill>
                <a:latin typeface="Trebuchet MS" panose="020B0603020202020204" pitchFamily="34" charset="0"/>
                <a:ea typeface="微軟正黑體" panose="020B0604030504040204" pitchFamily="34" charset="-120"/>
              </a:defRPr>
            </a:lvl5pPr>
            <a:lvl6pPr marL="25146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6pPr>
            <a:lvl7pPr marL="29718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7pPr>
            <a:lvl8pPr marL="34290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8pPr>
            <a:lvl9pPr marL="38862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9pPr>
          </a:lstStyle>
          <a:p>
            <a:pPr>
              <a:spcBef>
                <a:spcPct val="0"/>
              </a:spcBef>
            </a:pPr>
            <a:fld id="{1D46D4D9-188F-4CEA-B7EB-23F9B76FB46B}" type="slidenum">
              <a:rPr lang="zh-TW" altLang="en-US" smtClean="0">
                <a:latin typeface="Arial" panose="020B0604020202020204" pitchFamily="34" charset="0"/>
              </a:rPr>
              <a:pPr>
                <a:spcBef>
                  <a:spcPct val="0"/>
                </a:spcBef>
              </a:pPr>
              <a:t>13</a:t>
            </a:fld>
            <a:endParaRPr lang="zh-TW" altLang="en-US" smtClean="0">
              <a:latin typeface="Arial" panose="020B0604020202020204" pitchFamily="34" charset="0"/>
            </a:endParaRPr>
          </a:p>
        </p:txBody>
      </p:sp>
    </p:spTree>
    <p:extLst>
      <p:ext uri="{BB962C8B-B14F-4D97-AF65-F5344CB8AC3E}">
        <p14:creationId xmlns:p14="http://schemas.microsoft.com/office/powerpoint/2010/main" val="3221474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跑完馬拉松後發現自己</a:t>
            </a:r>
            <a:endParaRPr lang="en-US" altLang="zh-TW" dirty="0" smtClean="0"/>
          </a:p>
          <a:p>
            <a:r>
              <a:rPr lang="zh-TW" altLang="en-US" dirty="0" smtClean="0"/>
              <a:t>的不足</a:t>
            </a:r>
            <a:endParaRPr lang="en-US" altLang="zh-TW" dirty="0" smtClean="0"/>
          </a:p>
          <a:p>
            <a:r>
              <a:rPr lang="zh-TW" altLang="en-US" dirty="0" smtClean="0"/>
              <a:t>精進自己的能力，需要</a:t>
            </a:r>
            <a:endParaRPr lang="en-US" altLang="zh-TW" dirty="0" smtClean="0"/>
          </a:p>
          <a:p>
            <a:r>
              <a:rPr lang="zh-TW" altLang="en-US" dirty="0" smtClean="0"/>
              <a:t>強大的自律訓練方式</a:t>
            </a:r>
            <a:endParaRPr lang="en-US" altLang="zh-TW" dirty="0" smtClean="0"/>
          </a:p>
          <a:p>
            <a:r>
              <a:rPr lang="zh-TW" altLang="en-US" dirty="0" smtClean="0"/>
              <a:t>一個輔助用紀錄系統</a:t>
            </a:r>
            <a:endParaRPr lang="en-US" altLang="zh-TW" dirty="0" smtClean="0"/>
          </a:p>
          <a:p>
            <a:r>
              <a:rPr lang="zh-TW" altLang="en-US" dirty="0" smtClean="0"/>
              <a:t>檢視自己的目標</a:t>
            </a:r>
            <a:endParaRPr lang="en-US" altLang="zh-TW" dirty="0" smtClean="0"/>
          </a:p>
          <a:p>
            <a:r>
              <a:rPr lang="zh-TW" altLang="en-US" dirty="0" smtClean="0"/>
              <a:t>檢視跟紀錄自己的狀況</a:t>
            </a:r>
            <a:endParaRPr lang="en-US" altLang="zh-TW" dirty="0" smtClean="0"/>
          </a:p>
          <a:p>
            <a:r>
              <a:rPr lang="zh-TW" altLang="en-US" dirty="0" smtClean="0"/>
              <a:t>直到去跑馬拉松</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CC75C334-83E6-451B-8B1D-450EA8C445DA}" type="slidenum">
              <a:rPr lang="zh-TW" altLang="en-US" smtClean="0"/>
              <a:pPr/>
              <a:t>2</a:t>
            </a:fld>
            <a:endParaRPr lang="zh-TW" altLang="en-US"/>
          </a:p>
        </p:txBody>
      </p:sp>
    </p:spTree>
    <p:extLst>
      <p:ext uri="{BB962C8B-B14F-4D97-AF65-F5344CB8AC3E}">
        <p14:creationId xmlns:p14="http://schemas.microsoft.com/office/powerpoint/2010/main" val="12270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https://running.biji.co/index.php?q=news&amp;act=info&amp;id=89714</a:t>
            </a:r>
            <a:endParaRPr lang="zh-TW" altLang="en-US" dirty="0"/>
          </a:p>
        </p:txBody>
      </p:sp>
      <p:sp>
        <p:nvSpPr>
          <p:cNvPr id="4" name="投影片編號版面配置區 3"/>
          <p:cNvSpPr>
            <a:spLocks noGrp="1"/>
          </p:cNvSpPr>
          <p:nvPr>
            <p:ph type="sldNum" sz="quarter" idx="10"/>
          </p:nvPr>
        </p:nvSpPr>
        <p:spPr/>
        <p:txBody>
          <a:bodyPr/>
          <a:lstStyle/>
          <a:p>
            <a:fld id="{CC75C334-83E6-451B-8B1D-450EA8C445DA}" type="slidenum">
              <a:rPr lang="zh-TW" altLang="en-US" smtClean="0"/>
              <a:pPr/>
              <a:t>3</a:t>
            </a:fld>
            <a:endParaRPr lang="zh-TW" altLang="en-US"/>
          </a:p>
        </p:txBody>
      </p:sp>
    </p:spTree>
    <p:extLst>
      <p:ext uri="{BB962C8B-B14F-4D97-AF65-F5344CB8AC3E}">
        <p14:creationId xmlns:p14="http://schemas.microsoft.com/office/powerpoint/2010/main" val="185755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C75C334-83E6-451B-8B1D-450EA8C445DA}" type="slidenum">
              <a:rPr lang="zh-TW" altLang="en-US" smtClean="0"/>
              <a:pPr/>
              <a:t>4</a:t>
            </a:fld>
            <a:endParaRPr lang="zh-TW" altLang="en-US"/>
          </a:p>
        </p:txBody>
      </p:sp>
    </p:spTree>
    <p:extLst>
      <p:ext uri="{BB962C8B-B14F-4D97-AF65-F5344CB8AC3E}">
        <p14:creationId xmlns:p14="http://schemas.microsoft.com/office/powerpoint/2010/main" val="2370327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除了</a:t>
            </a:r>
            <a:r>
              <a:rPr lang="en-US" altLang="zh-TW" dirty="0" smtClean="0"/>
              <a:t>bug</a:t>
            </a:r>
            <a:r>
              <a:rPr lang="en-US" altLang="zh-TW" baseline="0" dirty="0" smtClean="0"/>
              <a:t> </a:t>
            </a:r>
            <a:r>
              <a:rPr lang="zh-TW" altLang="en-US" baseline="0" dirty="0" smtClean="0"/>
              <a:t>修正</a:t>
            </a:r>
            <a:r>
              <a:rPr lang="zh-TW" altLang="en-US" dirty="0" smtClean="0"/>
              <a:t>之外，紅色虛線是本次新增的區塊</a:t>
            </a:r>
            <a:endParaRPr lang="zh-TW" altLang="en-US" dirty="0"/>
          </a:p>
        </p:txBody>
      </p:sp>
      <p:sp>
        <p:nvSpPr>
          <p:cNvPr id="4" name="投影片編號版面配置區 3"/>
          <p:cNvSpPr>
            <a:spLocks noGrp="1"/>
          </p:cNvSpPr>
          <p:nvPr>
            <p:ph type="sldNum" sz="quarter" idx="10"/>
          </p:nvPr>
        </p:nvSpPr>
        <p:spPr/>
        <p:txBody>
          <a:bodyPr/>
          <a:lstStyle/>
          <a:p>
            <a:fld id="{CC75C334-83E6-451B-8B1D-450EA8C445DA}" type="slidenum">
              <a:rPr lang="zh-TW" altLang="en-US" smtClean="0"/>
              <a:pPr/>
              <a:t>7</a:t>
            </a:fld>
            <a:endParaRPr lang="zh-TW" altLang="en-US"/>
          </a:p>
        </p:txBody>
      </p:sp>
    </p:spTree>
    <p:extLst>
      <p:ext uri="{BB962C8B-B14F-4D97-AF65-F5344CB8AC3E}">
        <p14:creationId xmlns:p14="http://schemas.microsoft.com/office/powerpoint/2010/main" val="217333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rebuchet MS" panose="020B0603020202020204" pitchFamily="34" charset="0"/>
                <a:ea typeface="微軟正黑體" panose="020B0604030504040204" pitchFamily="34" charset="-120"/>
              </a:defRPr>
            </a:lvl1pPr>
            <a:lvl2pPr marL="742950" indent="-285750">
              <a:spcBef>
                <a:spcPct val="30000"/>
              </a:spcBef>
              <a:defRPr sz="1200">
                <a:solidFill>
                  <a:schemeClr val="tx1"/>
                </a:solidFill>
                <a:latin typeface="Trebuchet MS" panose="020B0603020202020204" pitchFamily="34" charset="0"/>
                <a:ea typeface="微軟正黑體" panose="020B0604030504040204" pitchFamily="34" charset="-120"/>
              </a:defRPr>
            </a:lvl2pPr>
            <a:lvl3pPr marL="1143000" indent="-228600">
              <a:spcBef>
                <a:spcPct val="30000"/>
              </a:spcBef>
              <a:defRPr sz="1200">
                <a:solidFill>
                  <a:schemeClr val="tx1"/>
                </a:solidFill>
                <a:latin typeface="Trebuchet MS" panose="020B0603020202020204" pitchFamily="34" charset="0"/>
                <a:ea typeface="微軟正黑體" panose="020B0604030504040204" pitchFamily="34" charset="-120"/>
              </a:defRPr>
            </a:lvl3pPr>
            <a:lvl4pPr marL="1600200" indent="-228600">
              <a:spcBef>
                <a:spcPct val="30000"/>
              </a:spcBef>
              <a:defRPr sz="1200">
                <a:solidFill>
                  <a:schemeClr val="tx1"/>
                </a:solidFill>
                <a:latin typeface="Trebuchet MS" panose="020B0603020202020204" pitchFamily="34" charset="0"/>
                <a:ea typeface="微軟正黑體" panose="020B0604030504040204" pitchFamily="34" charset="-120"/>
              </a:defRPr>
            </a:lvl4pPr>
            <a:lvl5pPr marL="2057400" indent="-228600">
              <a:spcBef>
                <a:spcPct val="30000"/>
              </a:spcBef>
              <a:defRPr sz="1200">
                <a:solidFill>
                  <a:schemeClr val="tx1"/>
                </a:solidFill>
                <a:latin typeface="Trebuchet MS" panose="020B0603020202020204" pitchFamily="34" charset="0"/>
                <a:ea typeface="微軟正黑體" panose="020B0604030504040204" pitchFamily="34" charset="-120"/>
              </a:defRPr>
            </a:lvl5pPr>
            <a:lvl6pPr marL="25146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6pPr>
            <a:lvl7pPr marL="29718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7pPr>
            <a:lvl8pPr marL="34290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8pPr>
            <a:lvl9pPr marL="38862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9pPr>
          </a:lstStyle>
          <a:p>
            <a:pPr>
              <a:spcBef>
                <a:spcPct val="0"/>
              </a:spcBef>
            </a:pPr>
            <a:fld id="{1D46D4D9-188F-4CEA-B7EB-23F9B76FB46B}" type="slidenum">
              <a:rPr lang="zh-TW" altLang="en-US" smtClean="0">
                <a:latin typeface="Arial" panose="020B0604020202020204" pitchFamily="34" charset="0"/>
              </a:rPr>
              <a:pPr>
                <a:spcBef>
                  <a:spcPct val="0"/>
                </a:spcBef>
              </a:pPr>
              <a:t>8</a:t>
            </a:fld>
            <a:endParaRPr lang="zh-TW" altLang="en-US" smtClean="0">
              <a:latin typeface="Arial" panose="020B0604020202020204" pitchFamily="34" charset="0"/>
            </a:endParaRPr>
          </a:p>
        </p:txBody>
      </p:sp>
    </p:spTree>
    <p:extLst>
      <p:ext uri="{BB962C8B-B14F-4D97-AF65-F5344CB8AC3E}">
        <p14:creationId xmlns:p14="http://schemas.microsoft.com/office/powerpoint/2010/main" val="3958443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rebuchet MS" panose="020B0603020202020204" pitchFamily="34" charset="0"/>
                <a:ea typeface="微軟正黑體" panose="020B0604030504040204" pitchFamily="34" charset="-120"/>
              </a:defRPr>
            </a:lvl1pPr>
            <a:lvl2pPr marL="742950" indent="-285750">
              <a:spcBef>
                <a:spcPct val="30000"/>
              </a:spcBef>
              <a:defRPr sz="1200">
                <a:solidFill>
                  <a:schemeClr val="tx1"/>
                </a:solidFill>
                <a:latin typeface="Trebuchet MS" panose="020B0603020202020204" pitchFamily="34" charset="0"/>
                <a:ea typeface="微軟正黑體" panose="020B0604030504040204" pitchFamily="34" charset="-120"/>
              </a:defRPr>
            </a:lvl2pPr>
            <a:lvl3pPr marL="1143000" indent="-228600">
              <a:spcBef>
                <a:spcPct val="30000"/>
              </a:spcBef>
              <a:defRPr sz="1200">
                <a:solidFill>
                  <a:schemeClr val="tx1"/>
                </a:solidFill>
                <a:latin typeface="Trebuchet MS" panose="020B0603020202020204" pitchFamily="34" charset="0"/>
                <a:ea typeface="微軟正黑體" panose="020B0604030504040204" pitchFamily="34" charset="-120"/>
              </a:defRPr>
            </a:lvl3pPr>
            <a:lvl4pPr marL="1600200" indent="-228600">
              <a:spcBef>
                <a:spcPct val="30000"/>
              </a:spcBef>
              <a:defRPr sz="1200">
                <a:solidFill>
                  <a:schemeClr val="tx1"/>
                </a:solidFill>
                <a:latin typeface="Trebuchet MS" panose="020B0603020202020204" pitchFamily="34" charset="0"/>
                <a:ea typeface="微軟正黑體" panose="020B0604030504040204" pitchFamily="34" charset="-120"/>
              </a:defRPr>
            </a:lvl4pPr>
            <a:lvl5pPr marL="2057400" indent="-228600">
              <a:spcBef>
                <a:spcPct val="30000"/>
              </a:spcBef>
              <a:defRPr sz="1200">
                <a:solidFill>
                  <a:schemeClr val="tx1"/>
                </a:solidFill>
                <a:latin typeface="Trebuchet MS" panose="020B0603020202020204" pitchFamily="34" charset="0"/>
                <a:ea typeface="微軟正黑體" panose="020B0604030504040204" pitchFamily="34" charset="-120"/>
              </a:defRPr>
            </a:lvl5pPr>
            <a:lvl6pPr marL="25146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6pPr>
            <a:lvl7pPr marL="29718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7pPr>
            <a:lvl8pPr marL="34290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8pPr>
            <a:lvl9pPr marL="38862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9pPr>
          </a:lstStyle>
          <a:p>
            <a:pPr>
              <a:spcBef>
                <a:spcPct val="0"/>
              </a:spcBef>
            </a:pPr>
            <a:fld id="{1D46D4D9-188F-4CEA-B7EB-23F9B76FB46B}" type="slidenum">
              <a:rPr lang="zh-TW" altLang="en-US" smtClean="0">
                <a:latin typeface="Arial" panose="020B0604020202020204" pitchFamily="34" charset="0"/>
              </a:rPr>
              <a:pPr>
                <a:spcBef>
                  <a:spcPct val="0"/>
                </a:spcBef>
              </a:pPr>
              <a:t>9</a:t>
            </a:fld>
            <a:endParaRPr lang="zh-TW" altLang="en-US" smtClean="0">
              <a:latin typeface="Arial" panose="020B0604020202020204" pitchFamily="34" charset="0"/>
            </a:endParaRPr>
          </a:p>
        </p:txBody>
      </p:sp>
    </p:spTree>
    <p:extLst>
      <p:ext uri="{BB962C8B-B14F-4D97-AF65-F5344CB8AC3E}">
        <p14:creationId xmlns:p14="http://schemas.microsoft.com/office/powerpoint/2010/main" val="134681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rebuchet MS" panose="020B0603020202020204" pitchFamily="34" charset="0"/>
                <a:ea typeface="微軟正黑體" panose="020B0604030504040204" pitchFamily="34" charset="-120"/>
              </a:defRPr>
            </a:lvl1pPr>
            <a:lvl2pPr marL="742950" indent="-285750">
              <a:spcBef>
                <a:spcPct val="30000"/>
              </a:spcBef>
              <a:defRPr sz="1200">
                <a:solidFill>
                  <a:schemeClr val="tx1"/>
                </a:solidFill>
                <a:latin typeface="Trebuchet MS" panose="020B0603020202020204" pitchFamily="34" charset="0"/>
                <a:ea typeface="微軟正黑體" panose="020B0604030504040204" pitchFamily="34" charset="-120"/>
              </a:defRPr>
            </a:lvl2pPr>
            <a:lvl3pPr marL="1143000" indent="-228600">
              <a:spcBef>
                <a:spcPct val="30000"/>
              </a:spcBef>
              <a:defRPr sz="1200">
                <a:solidFill>
                  <a:schemeClr val="tx1"/>
                </a:solidFill>
                <a:latin typeface="Trebuchet MS" panose="020B0603020202020204" pitchFamily="34" charset="0"/>
                <a:ea typeface="微軟正黑體" panose="020B0604030504040204" pitchFamily="34" charset="-120"/>
              </a:defRPr>
            </a:lvl3pPr>
            <a:lvl4pPr marL="1600200" indent="-228600">
              <a:spcBef>
                <a:spcPct val="30000"/>
              </a:spcBef>
              <a:defRPr sz="1200">
                <a:solidFill>
                  <a:schemeClr val="tx1"/>
                </a:solidFill>
                <a:latin typeface="Trebuchet MS" panose="020B0603020202020204" pitchFamily="34" charset="0"/>
                <a:ea typeface="微軟正黑體" panose="020B0604030504040204" pitchFamily="34" charset="-120"/>
              </a:defRPr>
            </a:lvl4pPr>
            <a:lvl5pPr marL="2057400" indent="-228600">
              <a:spcBef>
                <a:spcPct val="30000"/>
              </a:spcBef>
              <a:defRPr sz="1200">
                <a:solidFill>
                  <a:schemeClr val="tx1"/>
                </a:solidFill>
                <a:latin typeface="Trebuchet MS" panose="020B0603020202020204" pitchFamily="34" charset="0"/>
                <a:ea typeface="微軟正黑體" panose="020B0604030504040204" pitchFamily="34" charset="-120"/>
              </a:defRPr>
            </a:lvl5pPr>
            <a:lvl6pPr marL="25146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6pPr>
            <a:lvl7pPr marL="29718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7pPr>
            <a:lvl8pPr marL="34290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8pPr>
            <a:lvl9pPr marL="38862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9pPr>
          </a:lstStyle>
          <a:p>
            <a:pPr>
              <a:spcBef>
                <a:spcPct val="0"/>
              </a:spcBef>
            </a:pPr>
            <a:fld id="{1D46D4D9-188F-4CEA-B7EB-23F9B76FB46B}" type="slidenum">
              <a:rPr lang="zh-TW" altLang="en-US" smtClean="0">
                <a:latin typeface="Arial" panose="020B0604020202020204" pitchFamily="34" charset="0"/>
              </a:rPr>
              <a:pPr>
                <a:spcBef>
                  <a:spcPct val="0"/>
                </a:spcBef>
              </a:pPr>
              <a:t>10</a:t>
            </a:fld>
            <a:endParaRPr lang="zh-TW" altLang="en-US" smtClean="0">
              <a:latin typeface="Arial" panose="020B0604020202020204" pitchFamily="34" charset="0"/>
            </a:endParaRPr>
          </a:p>
        </p:txBody>
      </p:sp>
    </p:spTree>
    <p:extLst>
      <p:ext uri="{BB962C8B-B14F-4D97-AF65-F5344CB8AC3E}">
        <p14:creationId xmlns:p14="http://schemas.microsoft.com/office/powerpoint/2010/main" val="993756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1536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rebuchet MS" panose="020B0603020202020204" pitchFamily="34" charset="0"/>
                <a:ea typeface="微軟正黑體" panose="020B0604030504040204" pitchFamily="34" charset="-120"/>
              </a:defRPr>
            </a:lvl1pPr>
            <a:lvl2pPr marL="742950" indent="-285750">
              <a:spcBef>
                <a:spcPct val="30000"/>
              </a:spcBef>
              <a:defRPr sz="1200">
                <a:solidFill>
                  <a:schemeClr val="tx1"/>
                </a:solidFill>
                <a:latin typeface="Trebuchet MS" panose="020B0603020202020204" pitchFamily="34" charset="0"/>
                <a:ea typeface="微軟正黑體" panose="020B0604030504040204" pitchFamily="34" charset="-120"/>
              </a:defRPr>
            </a:lvl2pPr>
            <a:lvl3pPr marL="1143000" indent="-228600">
              <a:spcBef>
                <a:spcPct val="30000"/>
              </a:spcBef>
              <a:defRPr sz="1200">
                <a:solidFill>
                  <a:schemeClr val="tx1"/>
                </a:solidFill>
                <a:latin typeface="Trebuchet MS" panose="020B0603020202020204" pitchFamily="34" charset="0"/>
                <a:ea typeface="微軟正黑體" panose="020B0604030504040204" pitchFamily="34" charset="-120"/>
              </a:defRPr>
            </a:lvl3pPr>
            <a:lvl4pPr marL="1600200" indent="-228600">
              <a:spcBef>
                <a:spcPct val="30000"/>
              </a:spcBef>
              <a:defRPr sz="1200">
                <a:solidFill>
                  <a:schemeClr val="tx1"/>
                </a:solidFill>
                <a:latin typeface="Trebuchet MS" panose="020B0603020202020204" pitchFamily="34" charset="0"/>
                <a:ea typeface="微軟正黑體" panose="020B0604030504040204" pitchFamily="34" charset="-120"/>
              </a:defRPr>
            </a:lvl4pPr>
            <a:lvl5pPr marL="2057400" indent="-228600">
              <a:spcBef>
                <a:spcPct val="30000"/>
              </a:spcBef>
              <a:defRPr sz="1200">
                <a:solidFill>
                  <a:schemeClr val="tx1"/>
                </a:solidFill>
                <a:latin typeface="Trebuchet MS" panose="020B0603020202020204" pitchFamily="34" charset="0"/>
                <a:ea typeface="微軟正黑體" panose="020B0604030504040204" pitchFamily="34" charset="-120"/>
              </a:defRPr>
            </a:lvl5pPr>
            <a:lvl6pPr marL="25146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6pPr>
            <a:lvl7pPr marL="29718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7pPr>
            <a:lvl8pPr marL="34290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8pPr>
            <a:lvl9pPr marL="3886200" indent="-228600" eaLnBrk="0" fontAlgn="base" hangingPunct="0">
              <a:spcBef>
                <a:spcPct val="30000"/>
              </a:spcBef>
              <a:spcAft>
                <a:spcPct val="0"/>
              </a:spcAft>
              <a:defRPr sz="1200">
                <a:solidFill>
                  <a:schemeClr val="tx1"/>
                </a:solidFill>
                <a:latin typeface="Trebuchet MS" panose="020B0603020202020204" pitchFamily="34" charset="0"/>
                <a:ea typeface="微軟正黑體" panose="020B0604030504040204" pitchFamily="34" charset="-120"/>
              </a:defRPr>
            </a:lvl9pPr>
          </a:lstStyle>
          <a:p>
            <a:pPr>
              <a:spcBef>
                <a:spcPct val="0"/>
              </a:spcBef>
            </a:pPr>
            <a:fld id="{1D46D4D9-188F-4CEA-B7EB-23F9B76FB46B}" type="slidenum">
              <a:rPr lang="zh-TW" altLang="en-US" smtClean="0">
                <a:latin typeface="Arial" panose="020B0604020202020204" pitchFamily="34" charset="0"/>
              </a:rPr>
              <a:pPr>
                <a:spcBef>
                  <a:spcPct val="0"/>
                </a:spcBef>
              </a:pPr>
              <a:t>11</a:t>
            </a:fld>
            <a:endParaRPr lang="zh-TW" altLang="en-US" smtClean="0">
              <a:latin typeface="Arial" panose="020B0604020202020204" pitchFamily="34" charset="0"/>
            </a:endParaRPr>
          </a:p>
        </p:txBody>
      </p:sp>
    </p:spTree>
    <p:extLst>
      <p:ext uri="{BB962C8B-B14F-4D97-AF65-F5344CB8AC3E}">
        <p14:creationId xmlns:p14="http://schemas.microsoft.com/office/powerpoint/2010/main" val="2408343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群組 15"/>
          <p:cNvGrpSpPr>
            <a:grpSpLocks/>
          </p:cNvGrpSpPr>
          <p:nvPr userDrawn="1"/>
        </p:nvGrpSpPr>
        <p:grpSpPr bwMode="auto">
          <a:xfrm>
            <a:off x="6572250" y="4095750"/>
            <a:ext cx="2566988" cy="119063"/>
            <a:chOff x="5405438" y="4095750"/>
            <a:chExt cx="3733800" cy="136525"/>
          </a:xfrm>
        </p:grpSpPr>
        <p:sp>
          <p:nvSpPr>
            <p:cNvPr id="5" name="矩形 4"/>
            <p:cNvSpPr/>
            <p:nvPr/>
          </p:nvSpPr>
          <p:spPr>
            <a:xfrm flipV="1">
              <a:off x="5405438" y="4095750"/>
              <a:ext cx="3733800" cy="9101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userDrawn="1"/>
          </p:nvSpPr>
          <p:spPr>
            <a:xfrm flipV="1">
              <a:off x="5405438" y="4143078"/>
              <a:ext cx="3733800" cy="89197"/>
            </a:xfrm>
            <a:prstGeom prst="rect">
              <a:avLst/>
            </a:prstGeom>
            <a:solidFill>
              <a:srgbClr val="32AB99">
                <a:alpha val="5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sp>
        <p:nvSpPr>
          <p:cNvPr id="7" name="矩形 6"/>
          <p:cNvSpPr/>
          <p:nvPr/>
        </p:nvSpPr>
        <p:spPr>
          <a:xfrm>
            <a:off x="-4763" y="3935413"/>
            <a:ext cx="9144001" cy="244475"/>
          </a:xfrm>
          <a:prstGeom prst="rect">
            <a:avLst/>
          </a:prstGeom>
          <a:solidFill>
            <a:srgbClr val="32AB99">
              <a:alpha val="5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0" name="矩形 9"/>
          <p:cNvSpPr/>
          <p:nvPr/>
        </p:nvSpPr>
        <p:spPr>
          <a:xfrm>
            <a:off x="0" y="3960813"/>
            <a:ext cx="9139238" cy="111125"/>
          </a:xfrm>
          <a:prstGeom prst="rect">
            <a:avLst/>
          </a:prstGeom>
          <a:solidFill>
            <a:srgbClr val="32AB99"/>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1" name="矩形 10"/>
          <p:cNvSpPr/>
          <p:nvPr/>
        </p:nvSpPr>
        <p:spPr>
          <a:xfrm flipV="1">
            <a:off x="7786688" y="3929063"/>
            <a:ext cx="1357312" cy="247650"/>
          </a:xfrm>
          <a:prstGeom prst="rect">
            <a:avLst/>
          </a:prstGeom>
          <a:solidFill>
            <a:srgbClr val="2C9889"/>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2" name="矩形 11"/>
          <p:cNvSpPr/>
          <p:nvPr userDrawn="1"/>
        </p:nvSpPr>
        <p:spPr>
          <a:xfrm>
            <a:off x="0" y="0"/>
            <a:ext cx="3429000" cy="4000500"/>
          </a:xfrm>
          <a:prstGeom prst="rect">
            <a:avLst/>
          </a:prstGeom>
          <a:solidFill>
            <a:srgbClr val="00BA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13" name="Picture 3" descr="C:\Documents and Settings\Administrator\桌面\未命名-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1785938"/>
            <a:ext cx="28067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Documents and Settings\Administrator\桌面\邀請13_楊淑恵s.jpg"/>
          <p:cNvPicPr>
            <a:picLocks noChangeAspect="1" noChangeArrowheads="1"/>
          </p:cNvPicPr>
          <p:nvPr userDrawn="1"/>
        </p:nvPicPr>
        <p:blipFill>
          <a:blip r:embed="rId3">
            <a:extLst>
              <a:ext uri="{28A0092B-C50C-407E-A947-70E740481C1C}">
                <a14:useLocalDpi xmlns:a14="http://schemas.microsoft.com/office/drawing/2010/main" val="0"/>
              </a:ext>
            </a:extLst>
          </a:blip>
          <a:srcRect t="3127" b="9375"/>
          <a:stretch>
            <a:fillRect/>
          </a:stretch>
        </p:blipFill>
        <p:spPr bwMode="auto">
          <a:xfrm>
            <a:off x="3416300" y="0"/>
            <a:ext cx="57277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標題 7"/>
          <p:cNvSpPr>
            <a:spLocks noGrp="1"/>
          </p:cNvSpPr>
          <p:nvPr>
            <p:ph type="ctrTitle"/>
          </p:nvPr>
        </p:nvSpPr>
        <p:spPr>
          <a:xfrm>
            <a:off x="452437" y="4500569"/>
            <a:ext cx="6977083" cy="857257"/>
          </a:xfrm>
        </p:spPr>
        <p:txBody>
          <a:bodyPr anchor="b">
            <a:normAutofit/>
          </a:bodyPr>
          <a:lstStyle>
            <a:lvl1pPr>
              <a:defRPr sz="3600" b="1">
                <a:solidFill>
                  <a:srgbClr val="32AB99"/>
                </a:solidFill>
              </a:defRPr>
            </a:lvl1pPr>
          </a:lstStyle>
          <a:p>
            <a:r>
              <a:rPr lang="zh-TW" altLang="en-US" dirty="0"/>
              <a:t>按一下以編輯母片標題樣式</a:t>
            </a:r>
            <a:endParaRPr lang="en-US" dirty="0"/>
          </a:p>
        </p:txBody>
      </p:sp>
      <p:sp>
        <p:nvSpPr>
          <p:cNvPr id="9" name="副標題 8"/>
          <p:cNvSpPr>
            <a:spLocks noGrp="1"/>
          </p:cNvSpPr>
          <p:nvPr>
            <p:ph type="subTitle" idx="1"/>
          </p:nvPr>
        </p:nvSpPr>
        <p:spPr>
          <a:xfrm>
            <a:off x="452437" y="5357826"/>
            <a:ext cx="4953000" cy="651902"/>
          </a:xfrm>
        </p:spPr>
        <p:txBody>
          <a:bodyPr>
            <a:normAutofit/>
          </a:bodyPr>
          <a:lstStyle>
            <a:lvl1pPr marL="64008" indent="0" algn="l">
              <a:buNone/>
              <a:defRPr sz="2000" b="1">
                <a:solidFill>
                  <a:schemeClr val="tx2"/>
                </a:solidFill>
                <a:latin typeface="+mj-ea"/>
                <a:ea typeface="+mj-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dirty="0"/>
              <a:t>按一下以編輯母片副標題樣式</a:t>
            </a:r>
            <a:endParaRPr lang="en-US" dirty="0"/>
          </a:p>
        </p:txBody>
      </p:sp>
      <p:sp>
        <p:nvSpPr>
          <p:cNvPr id="15" name="日期版面配置區 27"/>
          <p:cNvSpPr>
            <a:spLocks noGrp="1"/>
          </p:cNvSpPr>
          <p:nvPr>
            <p:ph type="dt" sz="half" idx="10"/>
          </p:nvPr>
        </p:nvSpPr>
        <p:spPr>
          <a:xfrm>
            <a:off x="7286625" y="6286500"/>
            <a:ext cx="960438" cy="457200"/>
          </a:xfrm>
        </p:spPr>
        <p:txBody>
          <a:bodyPr/>
          <a:lstStyle>
            <a:lvl1pPr>
              <a:defRPr/>
            </a:lvl1pPr>
          </a:lstStyle>
          <a:p>
            <a:pPr>
              <a:defRPr/>
            </a:pPr>
            <a:fld id="{71FFFD03-E1B7-4DBD-B155-003B7614E0DD}" type="datetime1">
              <a:rPr lang="zh-TW" altLang="en-US"/>
              <a:pPr>
                <a:defRPr/>
              </a:pPr>
              <a:t>2021/2/24</a:t>
            </a:fld>
            <a:endParaRPr lang="zh-TW" altLang="en-US" dirty="0"/>
          </a:p>
        </p:txBody>
      </p:sp>
      <p:sp>
        <p:nvSpPr>
          <p:cNvPr id="16" name="頁尾版面配置區 16"/>
          <p:cNvSpPr>
            <a:spLocks noGrp="1"/>
          </p:cNvSpPr>
          <p:nvPr>
            <p:ph type="ftr" sz="quarter" idx="11"/>
          </p:nvPr>
        </p:nvSpPr>
        <p:spPr>
          <a:xfrm>
            <a:off x="5991225" y="6284913"/>
            <a:ext cx="1295400" cy="457200"/>
          </a:xfrm>
        </p:spPr>
        <p:txBody>
          <a:bodyPr/>
          <a:lstStyle>
            <a:lvl1pPr>
              <a:defRPr/>
            </a:lvl1pPr>
          </a:lstStyle>
          <a:p>
            <a:pPr>
              <a:defRPr/>
            </a:pPr>
            <a:endParaRPr lang="zh-TW" altLang="en-US"/>
          </a:p>
        </p:txBody>
      </p:sp>
      <p:sp>
        <p:nvSpPr>
          <p:cNvPr id="17" name="投影片編號版面配置區 28"/>
          <p:cNvSpPr>
            <a:spLocks noGrp="1"/>
          </p:cNvSpPr>
          <p:nvPr>
            <p:ph type="sldNum" sz="quarter" idx="12"/>
          </p:nvPr>
        </p:nvSpPr>
        <p:spPr>
          <a:xfrm>
            <a:off x="8320088" y="6286500"/>
            <a:ext cx="747712" cy="365125"/>
          </a:xfrm>
        </p:spPr>
        <p:txBody>
          <a:bodyPr/>
          <a:lstStyle>
            <a:lvl1pPr>
              <a:defRPr sz="1800">
                <a:solidFill>
                  <a:schemeClr val="bg1"/>
                </a:solidFill>
              </a:defRPr>
            </a:lvl1pPr>
          </a:lstStyle>
          <a:p>
            <a:fld id="{E95B5DC7-B5D2-4D97-9CDE-175FF8DA1AD4}" type="slidenum">
              <a:rPr lang="zh-TW" altLang="en-US"/>
              <a:pPr/>
              <a:t>‹#›</a:t>
            </a:fld>
            <a:endParaRPr lang="zh-TW" altLang="en-US"/>
          </a:p>
        </p:txBody>
      </p:sp>
    </p:spTree>
    <p:extLst>
      <p:ext uri="{BB962C8B-B14F-4D97-AF65-F5344CB8AC3E}">
        <p14:creationId xmlns:p14="http://schemas.microsoft.com/office/powerpoint/2010/main" val="232918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p:cNvSpPr>
            <a:spLocks noGrp="1"/>
          </p:cNvSpPr>
          <p:nvPr userDrawn="1">
            <p:ph type="dt" sz="half" idx="10"/>
          </p:nvPr>
        </p:nvSpPr>
        <p:spPr/>
        <p:txBody>
          <a:bodyPr/>
          <a:lstStyle>
            <a:lvl1pPr>
              <a:defRPr/>
            </a:lvl1pPr>
          </a:lstStyle>
          <a:p>
            <a:pPr>
              <a:defRPr/>
            </a:pPr>
            <a:fld id="{A2F4B730-C97E-40AB-9A1E-39A87E5471BF}" type="datetime1">
              <a:rPr lang="zh-TW" altLang="en-US"/>
              <a:pPr>
                <a:defRPr/>
              </a:pPr>
              <a:t>2021/2/24</a:t>
            </a:fld>
            <a:endParaRPr lang="zh-TW" altLang="en-US"/>
          </a:p>
        </p:txBody>
      </p:sp>
      <p:sp>
        <p:nvSpPr>
          <p:cNvPr id="5" name="頁尾版面配置區 2"/>
          <p:cNvSpPr>
            <a:spLocks noGrp="1"/>
          </p:cNvSpPr>
          <p:nvPr userDrawn="1">
            <p:ph type="ftr" sz="quarter" idx="11"/>
          </p:nvPr>
        </p:nvSpPr>
        <p:spPr/>
        <p:txBody>
          <a:bodyPr/>
          <a:lstStyle>
            <a:lvl1pPr>
              <a:defRPr/>
            </a:lvl1pPr>
          </a:lstStyle>
          <a:p>
            <a:pPr>
              <a:defRPr/>
            </a:pPr>
            <a:endParaRPr lang="zh-TW" altLang="en-US"/>
          </a:p>
        </p:txBody>
      </p:sp>
      <p:sp>
        <p:nvSpPr>
          <p:cNvPr id="6" name="投影片編號版面配置區 22"/>
          <p:cNvSpPr>
            <a:spLocks noGrp="1"/>
          </p:cNvSpPr>
          <p:nvPr userDrawn="1">
            <p:ph type="sldNum" sz="quarter" idx="12"/>
          </p:nvPr>
        </p:nvSpPr>
        <p:spPr/>
        <p:txBody>
          <a:bodyPr/>
          <a:lstStyle>
            <a:lvl1pPr>
              <a:defRPr/>
            </a:lvl1pPr>
          </a:lstStyle>
          <a:p>
            <a:fld id="{C8ADB146-0A6A-46DF-A264-3B44CB88851E}" type="slidenum">
              <a:rPr lang="zh-TW" altLang="en-US"/>
              <a:pPr/>
              <a:t>‹#›</a:t>
            </a:fld>
            <a:endParaRPr lang="zh-TW" altLang="en-US"/>
          </a:p>
        </p:txBody>
      </p:sp>
    </p:spTree>
    <p:extLst>
      <p:ext uri="{BB962C8B-B14F-4D97-AF65-F5344CB8AC3E}">
        <p14:creationId xmlns:p14="http://schemas.microsoft.com/office/powerpoint/2010/main" val="364631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81800" y="1143000"/>
            <a:ext cx="1905000" cy="5486400"/>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57200" y="1143000"/>
            <a:ext cx="6248400" cy="5486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p:cNvSpPr>
            <a:spLocks noGrp="1"/>
          </p:cNvSpPr>
          <p:nvPr userDrawn="1">
            <p:ph type="dt" sz="half" idx="10"/>
          </p:nvPr>
        </p:nvSpPr>
        <p:spPr/>
        <p:txBody>
          <a:bodyPr/>
          <a:lstStyle>
            <a:lvl1pPr>
              <a:defRPr/>
            </a:lvl1pPr>
          </a:lstStyle>
          <a:p>
            <a:pPr>
              <a:defRPr/>
            </a:pPr>
            <a:fld id="{CF2FED35-C678-4E80-BD74-66F73D20A0C0}" type="datetime1">
              <a:rPr lang="zh-TW" altLang="en-US"/>
              <a:pPr>
                <a:defRPr/>
              </a:pPr>
              <a:t>2021/2/24</a:t>
            </a:fld>
            <a:endParaRPr lang="zh-TW" altLang="en-US"/>
          </a:p>
        </p:txBody>
      </p:sp>
      <p:sp>
        <p:nvSpPr>
          <p:cNvPr id="5" name="頁尾版面配置區 2"/>
          <p:cNvSpPr>
            <a:spLocks noGrp="1"/>
          </p:cNvSpPr>
          <p:nvPr userDrawn="1">
            <p:ph type="ftr" sz="quarter" idx="11"/>
          </p:nvPr>
        </p:nvSpPr>
        <p:spPr/>
        <p:txBody>
          <a:bodyPr/>
          <a:lstStyle>
            <a:lvl1pPr>
              <a:defRPr/>
            </a:lvl1pPr>
          </a:lstStyle>
          <a:p>
            <a:pPr>
              <a:defRPr/>
            </a:pPr>
            <a:endParaRPr lang="zh-TW" altLang="en-US"/>
          </a:p>
        </p:txBody>
      </p:sp>
      <p:sp>
        <p:nvSpPr>
          <p:cNvPr id="6" name="投影片編號版面配置區 22"/>
          <p:cNvSpPr>
            <a:spLocks noGrp="1"/>
          </p:cNvSpPr>
          <p:nvPr userDrawn="1">
            <p:ph type="sldNum" sz="quarter" idx="12"/>
          </p:nvPr>
        </p:nvSpPr>
        <p:spPr/>
        <p:txBody>
          <a:bodyPr/>
          <a:lstStyle>
            <a:lvl1pPr>
              <a:defRPr/>
            </a:lvl1pPr>
          </a:lstStyle>
          <a:p>
            <a:fld id="{772FD9AD-0905-4C9F-AB4F-EF7B335B45A6}" type="slidenum">
              <a:rPr lang="zh-TW" altLang="en-US"/>
              <a:pPr/>
              <a:t>‹#›</a:t>
            </a:fld>
            <a:endParaRPr lang="zh-TW" altLang="en-US"/>
          </a:p>
        </p:txBody>
      </p:sp>
    </p:spTree>
    <p:extLst>
      <p:ext uri="{BB962C8B-B14F-4D97-AF65-F5344CB8AC3E}">
        <p14:creationId xmlns:p14="http://schemas.microsoft.com/office/powerpoint/2010/main" val="159153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lvl1pPr>
              <a:defRPr sz="3600" b="1">
                <a:solidFill>
                  <a:srgbClr val="2C9889"/>
                </a:solidFill>
              </a:defRPr>
            </a:lvl1pPr>
          </a:lstStyle>
          <a:p>
            <a:r>
              <a:rPr lang="zh-TW" altLang="en-US" dirty="0"/>
              <a:t>按一下以編輯母片標題樣式</a:t>
            </a:r>
            <a:endParaRPr lang="en-US" dirty="0"/>
          </a:p>
        </p:txBody>
      </p:sp>
      <p:sp>
        <p:nvSpPr>
          <p:cNvPr id="3" name="內容版面配置區 2"/>
          <p:cNvSpPr>
            <a:spLocks noGrp="1"/>
          </p:cNvSpPr>
          <p:nvPr>
            <p:ph idx="1"/>
          </p:nvPr>
        </p:nvSpPr>
        <p:spPr>
          <a:xfrm>
            <a:off x="457200" y="1785926"/>
            <a:ext cx="8229600" cy="4429156"/>
          </a:xfrm>
        </p:spPr>
        <p:txBody>
          <a:bodyPr/>
          <a:lstStyle>
            <a:lvl1pPr>
              <a:lnSpc>
                <a:spcPct val="150000"/>
              </a:lnSpc>
              <a:buClr>
                <a:schemeClr val="tx1">
                  <a:lumMod val="75000"/>
                  <a:lumOff val="25000"/>
                </a:schemeClr>
              </a:buClr>
              <a:defRPr sz="2400" b="1" baseline="0">
                <a:solidFill>
                  <a:schemeClr val="tx1">
                    <a:lumMod val="75000"/>
                    <a:lumOff val="25000"/>
                  </a:schemeClr>
                </a:solidFill>
                <a:latin typeface="+mj-ea"/>
                <a:ea typeface="+mj-ea"/>
              </a:defRPr>
            </a:lvl1pPr>
            <a:lvl2pPr>
              <a:lnSpc>
                <a:spcPct val="150000"/>
              </a:lnSpc>
              <a:buClr>
                <a:schemeClr val="tx1"/>
              </a:buClr>
              <a:buFont typeface="Arial" pitchFamily="34" charset="0"/>
              <a:buChar char="•"/>
              <a:defRPr b="1" baseline="0">
                <a:solidFill>
                  <a:schemeClr val="tx1">
                    <a:lumMod val="75000"/>
                    <a:lumOff val="25000"/>
                  </a:schemeClr>
                </a:solidFill>
              </a:defRPr>
            </a:lvl2pPr>
            <a:lvl3pPr>
              <a:lnSpc>
                <a:spcPct val="150000"/>
              </a:lnSpc>
              <a:buClr>
                <a:schemeClr val="tx1"/>
              </a:buClr>
              <a:buFont typeface="Arial" pitchFamily="34" charset="0"/>
              <a:buChar char="•"/>
              <a:defRPr sz="1800">
                <a:solidFill>
                  <a:schemeClr val="tx1">
                    <a:lumMod val="75000"/>
                    <a:lumOff val="25000"/>
                  </a:schemeClr>
                </a:solidFill>
              </a:defRPr>
            </a:lvl3pPr>
            <a:lvl4pPr>
              <a:lnSpc>
                <a:spcPct val="150000"/>
              </a:lnSpc>
              <a:buClr>
                <a:schemeClr val="tx1"/>
              </a:buClr>
              <a:buFont typeface="Arial" pitchFamily="34" charset="0"/>
              <a:buChar char="•"/>
              <a:defRPr sz="1600">
                <a:solidFill>
                  <a:schemeClr val="tx1">
                    <a:lumMod val="75000"/>
                    <a:lumOff val="25000"/>
                  </a:schemeClr>
                </a:solidFill>
              </a:defRPr>
            </a:lvl4pPr>
            <a:lvl5pPr>
              <a:buClr>
                <a:schemeClr val="tx1"/>
              </a:buClr>
              <a:buFont typeface="Arial" pitchFamily="34" charset="0"/>
              <a:buNone/>
              <a:defRPr>
                <a:solidFill>
                  <a:schemeClr val="tx1">
                    <a:lumMod val="75000"/>
                    <a:lumOff val="25000"/>
                  </a:schemeClr>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p:txBody>
      </p:sp>
      <p:sp>
        <p:nvSpPr>
          <p:cNvPr id="4" name="日期版面配置區 3"/>
          <p:cNvSpPr>
            <a:spLocks noGrp="1"/>
          </p:cNvSpPr>
          <p:nvPr>
            <p:ph type="dt" sz="half" idx="10"/>
          </p:nvPr>
        </p:nvSpPr>
        <p:spPr>
          <a:xfrm>
            <a:off x="7858125" y="642938"/>
            <a:ext cx="842963" cy="457200"/>
          </a:xfrm>
        </p:spPr>
        <p:txBody>
          <a:bodyPr/>
          <a:lstStyle>
            <a:lvl1pPr>
              <a:defRPr/>
            </a:lvl1pPr>
          </a:lstStyle>
          <a:p>
            <a:pPr>
              <a:defRPr/>
            </a:pPr>
            <a:fld id="{3B602AB3-DE39-4671-9652-CFB6C78146FD}" type="datetime1">
              <a:rPr lang="zh-TW" altLang="en-US"/>
              <a:pPr>
                <a:defRPr/>
              </a:pPr>
              <a:t>2021/2/24</a:t>
            </a:fld>
            <a:endParaRPr lang="zh-TW" altLang="en-US"/>
          </a:p>
        </p:txBody>
      </p:sp>
      <p:sp>
        <p:nvSpPr>
          <p:cNvPr id="5" name="頁尾版面配置區 4"/>
          <p:cNvSpPr>
            <a:spLocks noGrp="1"/>
          </p:cNvSpPr>
          <p:nvPr>
            <p:ph type="ftr" sz="quarter" idx="11"/>
          </p:nvPr>
        </p:nvSpPr>
        <p:spPr>
          <a:xfrm>
            <a:off x="6700838" y="642938"/>
            <a:ext cx="1154112" cy="457200"/>
          </a:xfrm>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sz="1400">
                <a:solidFill>
                  <a:schemeClr val="tx1"/>
                </a:solidFill>
              </a:defRPr>
            </a:lvl1pPr>
          </a:lstStyle>
          <a:p>
            <a:fld id="{5D3AA70A-01D1-41A7-B84E-FD3E2687E9B3}" type="slidenum">
              <a:rPr lang="zh-TW" altLang="en-US"/>
              <a:pPr/>
              <a:t>‹#›</a:t>
            </a:fld>
            <a:endParaRPr lang="zh-TW" altLang="en-US"/>
          </a:p>
        </p:txBody>
      </p:sp>
    </p:spTree>
    <p:extLst>
      <p:ext uri="{BB962C8B-B14F-4D97-AF65-F5344CB8AC3E}">
        <p14:creationId xmlns:p14="http://schemas.microsoft.com/office/powerpoint/2010/main" val="319641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1981200"/>
            <a:ext cx="7772400" cy="1362075"/>
          </a:xfrm>
        </p:spPr>
        <p:txBody>
          <a:bodyPr anchor="b">
            <a:noAutofit/>
          </a:bodyPr>
          <a:lstStyle>
            <a:lvl1pPr algn="l">
              <a:buNone/>
              <a:defRPr sz="4300" b="0" cap="none" baseline="0">
                <a:ln w="12700">
                  <a:solidFill>
                    <a:schemeClr val="accent2">
                      <a:shade val="90000"/>
                      <a:satMod val="150000"/>
                    </a:schemeClr>
                  </a:solidFill>
                </a:ln>
                <a:solidFill>
                  <a:schemeClr val="tx1">
                    <a:lumMod val="50000"/>
                    <a:lumOff val="50000"/>
                  </a:schemeClr>
                </a:solidFill>
                <a:effectLst/>
              </a:defRPr>
            </a:lvl1pPr>
          </a:lstStyle>
          <a:p>
            <a:r>
              <a:rPr lang="zh-TW" altLang="en-US" dirty="0"/>
              <a:t>按一下以編輯母片標題樣式</a:t>
            </a:r>
            <a:endParaRPr lang="en-US" dirty="0"/>
          </a:p>
        </p:txBody>
      </p:sp>
      <p:sp>
        <p:nvSpPr>
          <p:cNvPr id="3" name="文字版面配置區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dirty="0"/>
              <a:t>按一下以編輯母片文字樣式</a:t>
            </a:r>
          </a:p>
        </p:txBody>
      </p:sp>
      <p:sp>
        <p:nvSpPr>
          <p:cNvPr id="4" name="日期版面配置區 13"/>
          <p:cNvSpPr>
            <a:spLocks noGrp="1"/>
          </p:cNvSpPr>
          <p:nvPr userDrawn="1">
            <p:ph type="dt" sz="half" idx="10"/>
          </p:nvPr>
        </p:nvSpPr>
        <p:spPr/>
        <p:txBody>
          <a:bodyPr/>
          <a:lstStyle>
            <a:lvl1pPr>
              <a:defRPr/>
            </a:lvl1pPr>
          </a:lstStyle>
          <a:p>
            <a:pPr>
              <a:defRPr/>
            </a:pPr>
            <a:fld id="{034BC6F7-AF1F-40C7-85D1-33659FEB63A2}" type="datetime1">
              <a:rPr lang="zh-TW" altLang="en-US"/>
              <a:pPr>
                <a:defRPr/>
              </a:pPr>
              <a:t>2021/2/24</a:t>
            </a:fld>
            <a:endParaRPr lang="zh-TW" altLang="en-US"/>
          </a:p>
        </p:txBody>
      </p:sp>
      <p:sp>
        <p:nvSpPr>
          <p:cNvPr id="5" name="頁尾版面配置區 2"/>
          <p:cNvSpPr>
            <a:spLocks noGrp="1"/>
          </p:cNvSpPr>
          <p:nvPr userDrawn="1">
            <p:ph type="ftr" sz="quarter" idx="11"/>
          </p:nvPr>
        </p:nvSpPr>
        <p:spPr/>
        <p:txBody>
          <a:bodyPr/>
          <a:lstStyle>
            <a:lvl1pPr>
              <a:defRPr/>
            </a:lvl1pPr>
          </a:lstStyle>
          <a:p>
            <a:pPr>
              <a:defRPr/>
            </a:pPr>
            <a:endParaRPr lang="zh-TW" altLang="en-US"/>
          </a:p>
        </p:txBody>
      </p:sp>
      <p:sp>
        <p:nvSpPr>
          <p:cNvPr id="6" name="投影片編號版面配置區 22"/>
          <p:cNvSpPr>
            <a:spLocks noGrp="1"/>
          </p:cNvSpPr>
          <p:nvPr userDrawn="1">
            <p:ph type="sldNum" sz="quarter" idx="12"/>
          </p:nvPr>
        </p:nvSpPr>
        <p:spPr/>
        <p:txBody>
          <a:bodyPr/>
          <a:lstStyle>
            <a:lvl1pPr>
              <a:defRPr/>
            </a:lvl1pPr>
          </a:lstStyle>
          <a:p>
            <a:fld id="{6CD95752-9408-468E-8E0D-9F09A9A93DF6}" type="slidenum">
              <a:rPr lang="zh-TW" altLang="en-US"/>
              <a:pPr/>
              <a:t>‹#›</a:t>
            </a:fld>
            <a:endParaRPr lang="zh-TW" altLang="en-US"/>
          </a:p>
        </p:txBody>
      </p:sp>
    </p:spTree>
    <p:extLst>
      <p:ext uri="{BB962C8B-B14F-4D97-AF65-F5344CB8AC3E}">
        <p14:creationId xmlns:p14="http://schemas.microsoft.com/office/powerpoint/2010/main" val="124173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endParaRPr lang="en-US" dirty="0"/>
          </a:p>
        </p:txBody>
      </p:sp>
      <p:sp>
        <p:nvSpPr>
          <p:cNvPr id="3" name="內容版面配置區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13"/>
          <p:cNvSpPr>
            <a:spLocks noGrp="1"/>
          </p:cNvSpPr>
          <p:nvPr userDrawn="1">
            <p:ph type="dt" sz="half" idx="10"/>
          </p:nvPr>
        </p:nvSpPr>
        <p:spPr/>
        <p:txBody>
          <a:bodyPr/>
          <a:lstStyle>
            <a:lvl1pPr>
              <a:defRPr/>
            </a:lvl1pPr>
          </a:lstStyle>
          <a:p>
            <a:pPr>
              <a:defRPr/>
            </a:pPr>
            <a:fld id="{25F0937C-EC24-40B8-BA43-CF3029DE8E3B}" type="datetime1">
              <a:rPr lang="zh-TW" altLang="en-US"/>
              <a:pPr>
                <a:defRPr/>
              </a:pPr>
              <a:t>2021/2/24</a:t>
            </a:fld>
            <a:endParaRPr lang="zh-TW" altLang="en-US"/>
          </a:p>
        </p:txBody>
      </p:sp>
      <p:sp>
        <p:nvSpPr>
          <p:cNvPr id="6" name="頁尾版面配置區 2"/>
          <p:cNvSpPr>
            <a:spLocks noGrp="1"/>
          </p:cNvSpPr>
          <p:nvPr userDrawn="1">
            <p:ph type="ftr" sz="quarter" idx="11"/>
          </p:nvPr>
        </p:nvSpPr>
        <p:spPr/>
        <p:txBody>
          <a:bodyPr/>
          <a:lstStyle>
            <a:lvl1pPr>
              <a:defRPr/>
            </a:lvl1pPr>
          </a:lstStyle>
          <a:p>
            <a:pPr>
              <a:defRPr/>
            </a:pPr>
            <a:endParaRPr lang="zh-TW" altLang="en-US"/>
          </a:p>
        </p:txBody>
      </p:sp>
      <p:sp>
        <p:nvSpPr>
          <p:cNvPr id="7" name="投影片編號版面配置區 22"/>
          <p:cNvSpPr>
            <a:spLocks noGrp="1"/>
          </p:cNvSpPr>
          <p:nvPr userDrawn="1">
            <p:ph type="sldNum" sz="quarter" idx="12"/>
          </p:nvPr>
        </p:nvSpPr>
        <p:spPr/>
        <p:txBody>
          <a:bodyPr/>
          <a:lstStyle>
            <a:lvl1pPr>
              <a:defRPr/>
            </a:lvl1pPr>
          </a:lstStyle>
          <a:p>
            <a:fld id="{CD96882E-0225-4846-9F72-6459066F458A}" type="slidenum">
              <a:rPr lang="zh-TW" altLang="en-US"/>
              <a:pPr/>
              <a:t>‹#›</a:t>
            </a:fld>
            <a:endParaRPr lang="zh-TW" altLang="en-US"/>
          </a:p>
        </p:txBody>
      </p:sp>
    </p:spTree>
    <p:extLst>
      <p:ext uri="{BB962C8B-B14F-4D97-AF65-F5344CB8AC3E}">
        <p14:creationId xmlns:p14="http://schemas.microsoft.com/office/powerpoint/2010/main" val="23970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381000" y="1143000"/>
            <a:ext cx="8382000" cy="1069848"/>
          </a:xfrm>
        </p:spPr>
        <p:txBody>
          <a:bodyPr/>
          <a:lstStyle>
            <a:lvl1pPr>
              <a:defRPr sz="4000" b="0" i="0" cap="none" baseline="0"/>
            </a:lvl1pPr>
          </a:lstStyle>
          <a:p>
            <a:r>
              <a:rPr lang="zh-TW" altLang="en-US"/>
              <a:t>按一下以編輯母片標題樣式</a:t>
            </a:r>
            <a:endParaRPr lang="en-US"/>
          </a:p>
        </p:txBody>
      </p:sp>
      <p:sp>
        <p:nvSpPr>
          <p:cNvPr id="3" name="文字版面配置區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4" name="文字版面配置區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5" name="內容版面配置區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內容版面配置區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25"/>
          <p:cNvSpPr>
            <a:spLocks noGrp="1"/>
          </p:cNvSpPr>
          <p:nvPr>
            <p:ph type="dt" sz="half" idx="10"/>
          </p:nvPr>
        </p:nvSpPr>
        <p:spPr/>
        <p:txBody>
          <a:bodyPr rtlCol="0"/>
          <a:lstStyle>
            <a:lvl1pPr>
              <a:defRPr/>
            </a:lvl1pPr>
          </a:lstStyle>
          <a:p>
            <a:pPr>
              <a:defRPr/>
            </a:pPr>
            <a:fld id="{4E697A8A-65FD-443D-B117-1B0883147730}" type="datetime1">
              <a:rPr lang="zh-TW" altLang="en-US"/>
              <a:pPr>
                <a:defRPr/>
              </a:pPr>
              <a:t>2021/2/24</a:t>
            </a:fld>
            <a:endParaRPr lang="zh-TW" altLang="en-US"/>
          </a:p>
        </p:txBody>
      </p:sp>
      <p:sp>
        <p:nvSpPr>
          <p:cNvPr id="8" name="投影片編號版面配置區 26"/>
          <p:cNvSpPr>
            <a:spLocks noGrp="1"/>
          </p:cNvSpPr>
          <p:nvPr>
            <p:ph type="sldNum" sz="quarter" idx="11"/>
          </p:nvPr>
        </p:nvSpPr>
        <p:spPr/>
        <p:txBody>
          <a:bodyPr/>
          <a:lstStyle>
            <a:lvl1pPr>
              <a:defRPr/>
            </a:lvl1pPr>
          </a:lstStyle>
          <a:p>
            <a:fld id="{7F3729E4-A20E-419D-B1A0-602C148B8454}" type="slidenum">
              <a:rPr lang="zh-TW" altLang="en-US"/>
              <a:pPr/>
              <a:t>‹#›</a:t>
            </a:fld>
            <a:endParaRPr lang="zh-TW" altLang="en-US"/>
          </a:p>
        </p:txBody>
      </p:sp>
      <p:sp>
        <p:nvSpPr>
          <p:cNvPr id="9" name="頁尾版面配置區 27"/>
          <p:cNvSpPr>
            <a:spLocks noGrp="1"/>
          </p:cNvSpPr>
          <p:nvPr>
            <p:ph type="ftr" sz="quarter" idx="12"/>
          </p:nvPr>
        </p:nvSpPr>
        <p:spPr/>
        <p:txBody>
          <a:bodyPr rtlCol="0"/>
          <a:lstStyle>
            <a:lvl1pPr>
              <a:defRPr/>
            </a:lvl1pPr>
          </a:lstStyle>
          <a:p>
            <a:pPr>
              <a:defRPr/>
            </a:pPr>
            <a:endParaRPr lang="zh-TW" altLang="en-US"/>
          </a:p>
        </p:txBody>
      </p:sp>
    </p:spTree>
    <p:extLst>
      <p:ext uri="{BB962C8B-B14F-4D97-AF65-F5344CB8AC3E}">
        <p14:creationId xmlns:p14="http://schemas.microsoft.com/office/powerpoint/2010/main" val="76075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1143000"/>
            <a:ext cx="8229600" cy="1069848"/>
          </a:xfrm>
        </p:spPr>
        <p:txBody>
          <a:bodyPr/>
          <a:lstStyle>
            <a:lvl1pPr>
              <a:defRPr sz="4000">
                <a:solidFill>
                  <a:schemeClr val="tx2"/>
                </a:solidFill>
              </a:defRPr>
            </a:lvl1pPr>
          </a:lstStyle>
          <a:p>
            <a:r>
              <a:rPr lang="zh-TW" altLang="en-US"/>
              <a:t>按一下以編輯母片標題樣式</a:t>
            </a:r>
            <a:endParaRPr lang="en-US"/>
          </a:p>
        </p:txBody>
      </p:sp>
      <p:sp>
        <p:nvSpPr>
          <p:cNvPr id="3" name="日期版面配置區 2"/>
          <p:cNvSpPr>
            <a:spLocks noGrp="1"/>
          </p:cNvSpPr>
          <p:nvPr>
            <p:ph type="dt" sz="half" idx="10"/>
          </p:nvPr>
        </p:nvSpPr>
        <p:spPr>
          <a:xfrm>
            <a:off x="6583363" y="612775"/>
            <a:ext cx="957262" cy="457200"/>
          </a:xfrm>
        </p:spPr>
        <p:txBody>
          <a:bodyPr/>
          <a:lstStyle>
            <a:lvl1pPr>
              <a:defRPr/>
            </a:lvl1pPr>
          </a:lstStyle>
          <a:p>
            <a:pPr>
              <a:defRPr/>
            </a:pPr>
            <a:fld id="{D6A7C69A-998E-4E49-8536-ED49C6641C42}" type="datetime1">
              <a:rPr lang="zh-TW" altLang="en-US"/>
              <a:pPr>
                <a:defRPr/>
              </a:pPr>
              <a:t>2021/2/24</a:t>
            </a:fld>
            <a:endParaRPr lang="zh-TW" altLang="en-US"/>
          </a:p>
        </p:txBody>
      </p:sp>
      <p:sp>
        <p:nvSpPr>
          <p:cNvPr id="4" name="頁尾版面配置區 3"/>
          <p:cNvSpPr>
            <a:spLocks noGrp="1"/>
          </p:cNvSpPr>
          <p:nvPr>
            <p:ph type="ftr" sz="quarter" idx="11"/>
          </p:nvPr>
        </p:nvSpPr>
        <p:spPr/>
        <p:txBody>
          <a:bodyPr/>
          <a:lstStyle>
            <a:lvl1pPr>
              <a:defRPr/>
            </a:lvl1pPr>
          </a:lstStyle>
          <a:p>
            <a:pPr>
              <a:defRPr/>
            </a:pPr>
            <a:endParaRPr lang="zh-TW" altLang="en-US"/>
          </a:p>
        </p:txBody>
      </p:sp>
      <p:sp>
        <p:nvSpPr>
          <p:cNvPr id="5" name="投影片編號版面配置區 4"/>
          <p:cNvSpPr>
            <a:spLocks noGrp="1"/>
          </p:cNvSpPr>
          <p:nvPr>
            <p:ph type="sldNum" sz="quarter" idx="12"/>
          </p:nvPr>
        </p:nvSpPr>
        <p:spPr/>
        <p:txBody>
          <a:bodyPr/>
          <a:lstStyle>
            <a:lvl1pPr>
              <a:defRPr/>
            </a:lvl1pPr>
          </a:lstStyle>
          <a:p>
            <a:fld id="{A3604E23-0917-44F1-9904-A5331DC11BD0}" type="slidenum">
              <a:rPr lang="zh-TW" altLang="en-US"/>
              <a:pPr/>
              <a:t>‹#›</a:t>
            </a:fld>
            <a:endParaRPr lang="zh-TW" altLang="en-US"/>
          </a:p>
        </p:txBody>
      </p:sp>
    </p:spTree>
    <p:extLst>
      <p:ext uri="{BB962C8B-B14F-4D97-AF65-F5344CB8AC3E}">
        <p14:creationId xmlns:p14="http://schemas.microsoft.com/office/powerpoint/2010/main" val="3996095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3"/>
          <p:cNvSpPr>
            <a:spLocks noGrp="1"/>
          </p:cNvSpPr>
          <p:nvPr userDrawn="1">
            <p:ph type="dt" sz="half" idx="10"/>
          </p:nvPr>
        </p:nvSpPr>
        <p:spPr/>
        <p:txBody>
          <a:bodyPr/>
          <a:lstStyle>
            <a:lvl1pPr>
              <a:defRPr/>
            </a:lvl1pPr>
          </a:lstStyle>
          <a:p>
            <a:pPr>
              <a:defRPr/>
            </a:pPr>
            <a:fld id="{3F835E32-38B6-4CCA-B060-7710B23DA033}" type="datetime1">
              <a:rPr lang="zh-TW" altLang="en-US"/>
              <a:pPr>
                <a:defRPr/>
              </a:pPr>
              <a:t>2021/2/24</a:t>
            </a:fld>
            <a:endParaRPr lang="zh-TW" altLang="en-US"/>
          </a:p>
        </p:txBody>
      </p:sp>
      <p:sp>
        <p:nvSpPr>
          <p:cNvPr id="3" name="頁尾版面配置區 2"/>
          <p:cNvSpPr>
            <a:spLocks noGrp="1"/>
          </p:cNvSpPr>
          <p:nvPr userDrawn="1">
            <p:ph type="ftr" sz="quarter" idx="11"/>
          </p:nvPr>
        </p:nvSpPr>
        <p:spPr/>
        <p:txBody>
          <a:bodyPr/>
          <a:lstStyle>
            <a:lvl1pPr>
              <a:defRPr/>
            </a:lvl1pPr>
          </a:lstStyle>
          <a:p>
            <a:pPr>
              <a:defRPr/>
            </a:pPr>
            <a:endParaRPr lang="zh-TW" altLang="en-US"/>
          </a:p>
        </p:txBody>
      </p:sp>
      <p:sp>
        <p:nvSpPr>
          <p:cNvPr id="4" name="投影片編號版面配置區 22"/>
          <p:cNvSpPr>
            <a:spLocks noGrp="1"/>
          </p:cNvSpPr>
          <p:nvPr userDrawn="1">
            <p:ph type="sldNum" sz="quarter" idx="12"/>
          </p:nvPr>
        </p:nvSpPr>
        <p:spPr/>
        <p:txBody>
          <a:bodyPr/>
          <a:lstStyle>
            <a:lvl1pPr>
              <a:defRPr/>
            </a:lvl1pPr>
          </a:lstStyle>
          <a:p>
            <a:fld id="{9254160E-14A8-478F-B57B-AFEE5A30F608}" type="slidenum">
              <a:rPr lang="zh-TW" altLang="en-US"/>
              <a:pPr/>
              <a:t>‹#›</a:t>
            </a:fld>
            <a:endParaRPr lang="zh-TW" altLang="en-US"/>
          </a:p>
        </p:txBody>
      </p:sp>
    </p:spTree>
    <p:extLst>
      <p:ext uri="{BB962C8B-B14F-4D97-AF65-F5344CB8AC3E}">
        <p14:creationId xmlns:p14="http://schemas.microsoft.com/office/powerpoint/2010/main" val="268311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353496" y="1101970"/>
            <a:ext cx="3383280" cy="877824"/>
          </a:xfrm>
        </p:spPr>
        <p:txBody>
          <a:bodyPr anchor="b"/>
          <a:lstStyle>
            <a:lvl1pPr algn="l">
              <a:buNone/>
              <a:defRPr sz="1800" b="1"/>
            </a:lvl1pPr>
          </a:lstStyle>
          <a:p>
            <a:r>
              <a:rPr lang="zh-TW" altLang="en-US"/>
              <a:t>按一下以編輯母片標題樣式</a:t>
            </a:r>
            <a:endParaRPr lang="en-US"/>
          </a:p>
        </p:txBody>
      </p:sp>
      <p:sp>
        <p:nvSpPr>
          <p:cNvPr id="3" name="文字版面配置區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4" name="內容版面配置區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13"/>
          <p:cNvSpPr>
            <a:spLocks noGrp="1"/>
          </p:cNvSpPr>
          <p:nvPr userDrawn="1">
            <p:ph type="dt" sz="half" idx="10"/>
          </p:nvPr>
        </p:nvSpPr>
        <p:spPr/>
        <p:txBody>
          <a:bodyPr/>
          <a:lstStyle>
            <a:lvl1pPr>
              <a:defRPr/>
            </a:lvl1pPr>
          </a:lstStyle>
          <a:p>
            <a:pPr>
              <a:defRPr/>
            </a:pPr>
            <a:fld id="{D3131355-D2EB-4332-A78B-3F6AFE3FA8C3}" type="datetime1">
              <a:rPr lang="zh-TW" altLang="en-US"/>
              <a:pPr>
                <a:defRPr/>
              </a:pPr>
              <a:t>2021/2/24</a:t>
            </a:fld>
            <a:endParaRPr lang="zh-TW" altLang="en-US"/>
          </a:p>
        </p:txBody>
      </p:sp>
      <p:sp>
        <p:nvSpPr>
          <p:cNvPr id="6" name="頁尾版面配置區 2"/>
          <p:cNvSpPr>
            <a:spLocks noGrp="1"/>
          </p:cNvSpPr>
          <p:nvPr userDrawn="1">
            <p:ph type="ftr" sz="quarter" idx="11"/>
          </p:nvPr>
        </p:nvSpPr>
        <p:spPr/>
        <p:txBody>
          <a:bodyPr/>
          <a:lstStyle>
            <a:lvl1pPr>
              <a:defRPr/>
            </a:lvl1pPr>
          </a:lstStyle>
          <a:p>
            <a:pPr>
              <a:defRPr/>
            </a:pPr>
            <a:endParaRPr lang="zh-TW" altLang="en-US"/>
          </a:p>
        </p:txBody>
      </p:sp>
      <p:sp>
        <p:nvSpPr>
          <p:cNvPr id="7" name="投影片編號版面配置區 22"/>
          <p:cNvSpPr>
            <a:spLocks noGrp="1"/>
          </p:cNvSpPr>
          <p:nvPr userDrawn="1">
            <p:ph type="sldNum" sz="quarter" idx="12"/>
          </p:nvPr>
        </p:nvSpPr>
        <p:spPr/>
        <p:txBody>
          <a:bodyPr/>
          <a:lstStyle>
            <a:lvl1pPr>
              <a:defRPr/>
            </a:lvl1pPr>
          </a:lstStyle>
          <a:p>
            <a:fld id="{9AACBBAF-59E8-4ED3-8D93-8083E114201C}" type="slidenum">
              <a:rPr lang="zh-TW" altLang="en-US"/>
              <a:pPr/>
              <a:t>‹#›</a:t>
            </a:fld>
            <a:endParaRPr lang="zh-TW" altLang="en-US"/>
          </a:p>
        </p:txBody>
      </p:sp>
    </p:spTree>
    <p:extLst>
      <p:ext uri="{BB962C8B-B14F-4D97-AF65-F5344CB8AC3E}">
        <p14:creationId xmlns:p14="http://schemas.microsoft.com/office/powerpoint/2010/main" val="3905319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TW" altLang="en-US"/>
              <a:t>按一下以編輯母片標題樣式</a:t>
            </a:r>
            <a:endParaRPr lang="en-US"/>
          </a:p>
        </p:txBody>
      </p:sp>
      <p:sp>
        <p:nvSpPr>
          <p:cNvPr id="3" name="圖片版面配置區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TW" altLang="en-US" noProof="0"/>
              <a:t>按一下圖示以新增圖片</a:t>
            </a:r>
            <a:endParaRPr lang="en-US" noProof="0" dirty="0"/>
          </a:p>
        </p:txBody>
      </p:sp>
      <p:sp>
        <p:nvSpPr>
          <p:cNvPr id="4" name="文字版面配置區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TW" altLang="en-US"/>
              <a:t>按一下以編輯母片文字樣式</a:t>
            </a:r>
          </a:p>
        </p:txBody>
      </p:sp>
      <p:sp>
        <p:nvSpPr>
          <p:cNvPr id="5" name="日期版面配置區 13"/>
          <p:cNvSpPr>
            <a:spLocks noGrp="1"/>
          </p:cNvSpPr>
          <p:nvPr userDrawn="1">
            <p:ph type="dt" sz="half" idx="10"/>
          </p:nvPr>
        </p:nvSpPr>
        <p:spPr/>
        <p:txBody>
          <a:bodyPr/>
          <a:lstStyle>
            <a:lvl1pPr>
              <a:defRPr/>
            </a:lvl1pPr>
          </a:lstStyle>
          <a:p>
            <a:pPr>
              <a:defRPr/>
            </a:pPr>
            <a:fld id="{616B58F4-B0AD-4E76-A85F-A42446782FE8}" type="datetime1">
              <a:rPr lang="zh-TW" altLang="en-US"/>
              <a:pPr>
                <a:defRPr/>
              </a:pPr>
              <a:t>2021/2/24</a:t>
            </a:fld>
            <a:endParaRPr lang="zh-TW" altLang="en-US"/>
          </a:p>
        </p:txBody>
      </p:sp>
      <p:sp>
        <p:nvSpPr>
          <p:cNvPr id="6" name="頁尾版面配置區 2"/>
          <p:cNvSpPr>
            <a:spLocks noGrp="1"/>
          </p:cNvSpPr>
          <p:nvPr userDrawn="1">
            <p:ph type="ftr" sz="quarter" idx="11"/>
          </p:nvPr>
        </p:nvSpPr>
        <p:spPr/>
        <p:txBody>
          <a:bodyPr/>
          <a:lstStyle>
            <a:lvl1pPr>
              <a:defRPr/>
            </a:lvl1pPr>
          </a:lstStyle>
          <a:p>
            <a:pPr>
              <a:defRPr/>
            </a:pPr>
            <a:endParaRPr lang="zh-TW" altLang="en-US"/>
          </a:p>
        </p:txBody>
      </p:sp>
      <p:sp>
        <p:nvSpPr>
          <p:cNvPr id="7" name="投影片編號版面配置區 22"/>
          <p:cNvSpPr>
            <a:spLocks noGrp="1"/>
          </p:cNvSpPr>
          <p:nvPr userDrawn="1">
            <p:ph type="sldNum" sz="quarter" idx="12"/>
          </p:nvPr>
        </p:nvSpPr>
        <p:spPr/>
        <p:txBody>
          <a:bodyPr/>
          <a:lstStyle>
            <a:lvl1pPr>
              <a:defRPr/>
            </a:lvl1pPr>
          </a:lstStyle>
          <a:p>
            <a:fld id="{ED9078BB-479B-47AC-ADAD-7FDB9D55410F}" type="slidenum">
              <a:rPr lang="zh-TW" altLang="en-US"/>
              <a:pPr/>
              <a:t>‹#›</a:t>
            </a:fld>
            <a:endParaRPr lang="zh-TW" altLang="en-US"/>
          </a:p>
        </p:txBody>
      </p:sp>
    </p:spTree>
    <p:extLst>
      <p:ext uri="{BB962C8B-B14F-4D97-AF65-F5344CB8AC3E}">
        <p14:creationId xmlns:p14="http://schemas.microsoft.com/office/powerpoint/2010/main" val="378874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p:cNvSpPr/>
          <p:nvPr/>
        </p:nvSpPr>
        <p:spPr bwMode="auto">
          <a:xfrm>
            <a:off x="0" y="366713"/>
            <a:ext cx="9144000" cy="84137"/>
          </a:xfrm>
          <a:prstGeom prst="rect">
            <a:avLst/>
          </a:prstGeom>
          <a:solidFill>
            <a:srgbClr val="32AB99">
              <a:alpha val="5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9" name="矩形 28"/>
          <p:cNvSpPr/>
          <p:nvPr/>
        </p:nvSpPr>
        <p:spPr bwMode="auto">
          <a:xfrm>
            <a:off x="0" y="0"/>
            <a:ext cx="9144000" cy="311150"/>
          </a:xfrm>
          <a:prstGeom prst="rect">
            <a:avLst/>
          </a:prstGeom>
          <a:solidFill>
            <a:srgbClr val="32AB99"/>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dirty="0"/>
          </a:p>
        </p:txBody>
      </p:sp>
      <p:sp>
        <p:nvSpPr>
          <p:cNvPr id="30" name="矩形 29"/>
          <p:cNvSpPr/>
          <p:nvPr/>
        </p:nvSpPr>
        <p:spPr bwMode="auto">
          <a:xfrm>
            <a:off x="0" y="307975"/>
            <a:ext cx="9144000" cy="92075"/>
          </a:xfrm>
          <a:prstGeom prst="rect">
            <a:avLst/>
          </a:prstGeom>
          <a:solidFill>
            <a:srgbClr val="2C9889"/>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1029" name="群組 12"/>
          <p:cNvGrpSpPr>
            <a:grpSpLocks/>
          </p:cNvGrpSpPr>
          <p:nvPr userDrawn="1"/>
        </p:nvGrpSpPr>
        <p:grpSpPr bwMode="auto">
          <a:xfrm>
            <a:off x="7143750" y="360363"/>
            <a:ext cx="2000250" cy="139700"/>
            <a:chOff x="5410200" y="360363"/>
            <a:chExt cx="3733800" cy="139700"/>
          </a:xfrm>
        </p:grpSpPr>
        <p:sp>
          <p:nvSpPr>
            <p:cNvPr id="31" name="矩形 30"/>
            <p:cNvSpPr/>
            <p:nvPr/>
          </p:nvSpPr>
          <p:spPr bwMode="auto">
            <a:xfrm flipV="1">
              <a:off x="5410200" y="360363"/>
              <a:ext cx="3733800" cy="90487"/>
            </a:xfrm>
            <a:prstGeom prst="rect">
              <a:avLst/>
            </a:prstGeom>
            <a:solidFill>
              <a:srgbClr val="2C9889"/>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32" name="矩形 31"/>
            <p:cNvSpPr/>
            <p:nvPr/>
          </p:nvSpPr>
          <p:spPr bwMode="auto">
            <a:xfrm flipV="1">
              <a:off x="5410200" y="439738"/>
              <a:ext cx="3733800" cy="60325"/>
            </a:xfrm>
            <a:prstGeom prst="rect">
              <a:avLst/>
            </a:prstGeom>
            <a:solidFill>
              <a:srgbClr val="32AB99">
                <a:alpha val="5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sp>
        <p:nvSpPr>
          <p:cNvPr id="1030" name="標題版面配置區 21"/>
          <p:cNvSpPr>
            <a:spLocks noGrp="1"/>
          </p:cNvSpPr>
          <p:nvPr userDrawn="1">
            <p:ph type="title"/>
          </p:nvPr>
        </p:nvSpPr>
        <p:spPr bwMode="auto">
          <a:xfrm>
            <a:off x="457200" y="928688"/>
            <a:ext cx="82296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按一下以母片標題樣式</a:t>
            </a:r>
            <a:endParaRPr lang="en-US" altLang="zh-TW"/>
          </a:p>
        </p:txBody>
      </p:sp>
      <p:sp>
        <p:nvSpPr>
          <p:cNvPr id="1031" name="文字版面配置區 12"/>
          <p:cNvSpPr>
            <a:spLocks noGrp="1"/>
          </p:cNvSpPr>
          <p:nvPr userDrawn="1">
            <p:ph type="body" idx="1"/>
          </p:nvPr>
        </p:nvSpPr>
        <p:spPr bwMode="auto">
          <a:xfrm>
            <a:off x="457200" y="1785938"/>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zh-TW"/>
          </a:p>
        </p:txBody>
      </p:sp>
      <p:sp>
        <p:nvSpPr>
          <p:cNvPr id="14" name="日期版面配置區 13"/>
          <p:cNvSpPr>
            <a:spLocks noGrp="1"/>
          </p:cNvSpPr>
          <p:nvPr userDrawn="1">
            <p:ph type="dt" sz="half" idx="2"/>
          </p:nvPr>
        </p:nvSpPr>
        <p:spPr>
          <a:xfrm>
            <a:off x="8043863" y="500063"/>
            <a:ext cx="671512" cy="357187"/>
          </a:xfrm>
          <a:prstGeom prst="rect">
            <a:avLst/>
          </a:prstGeom>
        </p:spPr>
        <p:txBody>
          <a:bodyPr vert="horz"/>
          <a:lstStyle>
            <a:lvl1pPr algn="l" eaLnBrk="1" latinLnBrk="0" hangingPunct="1">
              <a:defRPr kumimoji="0" sz="800">
                <a:solidFill>
                  <a:schemeClr val="accent2"/>
                </a:solidFill>
                <a:latin typeface="Arial" charset="0"/>
                <a:ea typeface="新細明體" pitchFamily="18" charset="-120"/>
              </a:defRPr>
            </a:lvl1pPr>
          </a:lstStyle>
          <a:p>
            <a:pPr>
              <a:defRPr/>
            </a:pPr>
            <a:fld id="{AFAFB9D9-C894-4B81-BB93-EEFC323631F0}" type="datetime1">
              <a:rPr lang="zh-TW" altLang="en-US"/>
              <a:pPr>
                <a:defRPr/>
              </a:pPr>
              <a:t>2021/2/24</a:t>
            </a:fld>
            <a:endParaRPr lang="zh-TW" altLang="en-US"/>
          </a:p>
        </p:txBody>
      </p:sp>
      <p:sp>
        <p:nvSpPr>
          <p:cNvPr id="3" name="頁尾版面配置區 2"/>
          <p:cNvSpPr>
            <a:spLocks noGrp="1"/>
          </p:cNvSpPr>
          <p:nvPr userDrawn="1">
            <p:ph type="ftr" sz="quarter" idx="3"/>
          </p:nvPr>
        </p:nvSpPr>
        <p:spPr>
          <a:xfrm>
            <a:off x="6786563" y="500063"/>
            <a:ext cx="1214437" cy="357187"/>
          </a:xfrm>
          <a:prstGeom prst="rect">
            <a:avLst/>
          </a:prstGeom>
        </p:spPr>
        <p:txBody>
          <a:bodyPr vert="horz"/>
          <a:lstStyle>
            <a:lvl1pPr algn="r" eaLnBrk="1" latinLnBrk="0" hangingPunct="1">
              <a:defRPr kumimoji="0" sz="800">
                <a:solidFill>
                  <a:schemeClr val="accent2"/>
                </a:solidFill>
                <a:latin typeface="Arial" charset="0"/>
                <a:ea typeface="新細明體" pitchFamily="18" charset="-120"/>
              </a:defRPr>
            </a:lvl1pPr>
          </a:lstStyle>
          <a:p>
            <a:pPr>
              <a:defRPr/>
            </a:pPr>
            <a:endParaRPr lang="zh-TW" altLang="en-US"/>
          </a:p>
        </p:txBody>
      </p:sp>
      <p:sp>
        <p:nvSpPr>
          <p:cNvPr id="23" name="投影片編號版面配置區 22"/>
          <p:cNvSpPr>
            <a:spLocks noGrp="1"/>
          </p:cNvSpPr>
          <p:nvPr userDrawn="1">
            <p:ph type="sldNum" sz="quarter" idx="4"/>
          </p:nvPr>
        </p:nvSpPr>
        <p:spPr>
          <a:xfrm>
            <a:off x="8143875" y="6357938"/>
            <a:ext cx="577850" cy="366712"/>
          </a:xfrm>
          <a:prstGeom prst="rect">
            <a:avLst/>
          </a:prstGeom>
        </p:spPr>
        <p:txBody>
          <a:bodyPr vert="horz" wrap="square" lIns="91440" tIns="45720" rIns="91440" bIns="45720" numCol="1" anchor="b" anchorCtr="0" compatLnSpc="1">
            <a:prstTxWarp prst="textNoShape">
              <a:avLst/>
            </a:prstTxWarp>
          </a:bodyPr>
          <a:lstStyle>
            <a:lvl1pPr algn="r">
              <a:defRPr kumimoji="0" sz="1200">
                <a:solidFill>
                  <a:srgbClr val="7F7F7F"/>
                </a:solidFill>
              </a:defRPr>
            </a:lvl1pPr>
          </a:lstStyle>
          <a:p>
            <a:fld id="{20E25075-76A4-4AF0-AD68-9A53AF01E9E3}" type="slidenum">
              <a:rPr lang="zh-TW" altLang="en-US"/>
              <a:pPr/>
              <a:t>‹#›</a:t>
            </a:fld>
            <a:endParaRPr lang="zh-TW" altLang="en-US"/>
          </a:p>
        </p:txBody>
      </p:sp>
      <p:grpSp>
        <p:nvGrpSpPr>
          <p:cNvPr id="1035" name="群組 12"/>
          <p:cNvGrpSpPr>
            <a:grpSpLocks/>
          </p:cNvGrpSpPr>
          <p:nvPr userDrawn="1"/>
        </p:nvGrpSpPr>
        <p:grpSpPr bwMode="auto">
          <a:xfrm>
            <a:off x="7358063" y="285750"/>
            <a:ext cx="857250" cy="142875"/>
            <a:chOff x="7286625" y="214313"/>
            <a:chExt cx="1285875" cy="214312"/>
          </a:xfrm>
        </p:grpSpPr>
        <p:pic>
          <p:nvPicPr>
            <p:cNvPr id="1036" name="Picture 5" descr="C:\Documents and Settings\Administrator\桌面\未命名-7.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86625" y="214313"/>
              <a:ext cx="5238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descr="C:\Documents and Settings\Administrator\桌面\未命名-5.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29563" y="285750"/>
              <a:ext cx="64293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942" r:id="rId1"/>
    <p:sldLayoutId id="2147483943" r:id="rId2"/>
    <p:sldLayoutId id="2147483935" r:id="rId3"/>
    <p:sldLayoutId id="2147483936" r:id="rId4"/>
    <p:sldLayoutId id="2147483944" r:id="rId5"/>
    <p:sldLayoutId id="2147483945" r:id="rId6"/>
    <p:sldLayoutId id="2147483937" r:id="rId7"/>
    <p:sldLayoutId id="2147483938" r:id="rId8"/>
    <p:sldLayoutId id="2147483939" r:id="rId9"/>
    <p:sldLayoutId id="2147483940" r:id="rId10"/>
    <p:sldLayoutId id="2147483941" r:id="rId11"/>
  </p:sldLayoutIdLst>
  <p:hf hdr="0" ftr="0" dt="0"/>
  <p:txStyles>
    <p:titleStyle>
      <a:lvl1pPr algn="l" rtl="0" eaLnBrk="0" fontAlgn="base" hangingPunct="0">
        <a:spcBef>
          <a:spcPct val="0"/>
        </a:spcBef>
        <a:spcAft>
          <a:spcPct val="0"/>
        </a:spcAft>
        <a:defRPr sz="3600" kern="1200">
          <a:solidFill>
            <a:srgbClr val="2C9889"/>
          </a:solidFill>
          <a:latin typeface="+mj-lt"/>
          <a:ea typeface="+mj-ea"/>
          <a:cs typeface="+mj-cs"/>
        </a:defRPr>
      </a:lvl1pPr>
      <a:lvl2pPr algn="l" rtl="0" eaLnBrk="0" fontAlgn="base" hangingPunct="0">
        <a:spcBef>
          <a:spcPct val="0"/>
        </a:spcBef>
        <a:spcAft>
          <a:spcPct val="0"/>
        </a:spcAft>
        <a:defRPr sz="3600">
          <a:solidFill>
            <a:srgbClr val="2C9889"/>
          </a:solidFill>
          <a:latin typeface="Trebuchet MS" pitchFamily="34" charset="0"/>
          <a:ea typeface="微軟正黑體" pitchFamily="34" charset="-120"/>
        </a:defRPr>
      </a:lvl2pPr>
      <a:lvl3pPr algn="l" rtl="0" eaLnBrk="0" fontAlgn="base" hangingPunct="0">
        <a:spcBef>
          <a:spcPct val="0"/>
        </a:spcBef>
        <a:spcAft>
          <a:spcPct val="0"/>
        </a:spcAft>
        <a:defRPr sz="3600">
          <a:solidFill>
            <a:srgbClr val="2C9889"/>
          </a:solidFill>
          <a:latin typeface="Trebuchet MS" pitchFamily="34" charset="0"/>
          <a:ea typeface="微軟正黑體" pitchFamily="34" charset="-120"/>
        </a:defRPr>
      </a:lvl3pPr>
      <a:lvl4pPr algn="l" rtl="0" eaLnBrk="0" fontAlgn="base" hangingPunct="0">
        <a:spcBef>
          <a:spcPct val="0"/>
        </a:spcBef>
        <a:spcAft>
          <a:spcPct val="0"/>
        </a:spcAft>
        <a:defRPr sz="3600">
          <a:solidFill>
            <a:srgbClr val="2C9889"/>
          </a:solidFill>
          <a:latin typeface="Trebuchet MS" pitchFamily="34" charset="0"/>
          <a:ea typeface="微軟正黑體" pitchFamily="34" charset="-120"/>
        </a:defRPr>
      </a:lvl4pPr>
      <a:lvl5pPr algn="l" rtl="0" eaLnBrk="0" fontAlgn="base" hangingPunct="0">
        <a:spcBef>
          <a:spcPct val="0"/>
        </a:spcBef>
        <a:spcAft>
          <a:spcPct val="0"/>
        </a:spcAft>
        <a:defRPr sz="3600">
          <a:solidFill>
            <a:srgbClr val="2C9889"/>
          </a:solidFill>
          <a:latin typeface="Trebuchet MS" pitchFamily="34" charset="0"/>
          <a:ea typeface="微軟正黑體" pitchFamily="34" charset="-120"/>
        </a:defRPr>
      </a:lvl5pPr>
      <a:lvl6pPr marL="457200" algn="l" rtl="0" fontAlgn="base">
        <a:spcBef>
          <a:spcPct val="0"/>
        </a:spcBef>
        <a:spcAft>
          <a:spcPct val="0"/>
        </a:spcAft>
        <a:defRPr sz="4000">
          <a:solidFill>
            <a:srgbClr val="2C9889"/>
          </a:solidFill>
          <a:latin typeface="Trebuchet MS" pitchFamily="34" charset="0"/>
          <a:ea typeface="微軟正黑體" pitchFamily="34" charset="-120"/>
        </a:defRPr>
      </a:lvl6pPr>
      <a:lvl7pPr marL="914400" algn="l" rtl="0" fontAlgn="base">
        <a:spcBef>
          <a:spcPct val="0"/>
        </a:spcBef>
        <a:spcAft>
          <a:spcPct val="0"/>
        </a:spcAft>
        <a:defRPr sz="4000">
          <a:solidFill>
            <a:srgbClr val="2C9889"/>
          </a:solidFill>
          <a:latin typeface="Trebuchet MS" pitchFamily="34" charset="0"/>
          <a:ea typeface="微軟正黑體" pitchFamily="34" charset="-120"/>
        </a:defRPr>
      </a:lvl7pPr>
      <a:lvl8pPr marL="1371600" algn="l" rtl="0" fontAlgn="base">
        <a:spcBef>
          <a:spcPct val="0"/>
        </a:spcBef>
        <a:spcAft>
          <a:spcPct val="0"/>
        </a:spcAft>
        <a:defRPr sz="4000">
          <a:solidFill>
            <a:srgbClr val="2C9889"/>
          </a:solidFill>
          <a:latin typeface="Trebuchet MS" pitchFamily="34" charset="0"/>
          <a:ea typeface="微軟正黑體" pitchFamily="34" charset="-120"/>
        </a:defRPr>
      </a:lvl8pPr>
      <a:lvl9pPr marL="1828800" algn="l" rtl="0" fontAlgn="base">
        <a:spcBef>
          <a:spcPct val="0"/>
        </a:spcBef>
        <a:spcAft>
          <a:spcPct val="0"/>
        </a:spcAft>
        <a:defRPr sz="4000">
          <a:solidFill>
            <a:srgbClr val="2C9889"/>
          </a:solidFill>
          <a:latin typeface="Trebuchet MS" pitchFamily="34" charset="0"/>
          <a:ea typeface="微軟正黑體" pitchFamily="34" charset="-120"/>
        </a:defRPr>
      </a:lvl9pPr>
    </p:titleStyle>
    <p:bodyStyle>
      <a:lvl1pPr marL="365125" indent="-255588" algn="l" rtl="0" eaLnBrk="0" fontAlgn="base" hangingPunct="0">
        <a:spcBef>
          <a:spcPts val="300"/>
        </a:spcBef>
        <a:spcAft>
          <a:spcPct val="0"/>
        </a:spcAft>
        <a:buClr>
          <a:srgbClr val="7B9B57"/>
        </a:buClr>
        <a:buFont typeface="Georgia" panose="02040502050405020303" pitchFamily="18" charset="0"/>
        <a:buChar char="•"/>
        <a:defRPr sz="2400" kern="1200">
          <a:solidFill>
            <a:srgbClr val="595959"/>
          </a:solidFill>
          <a:latin typeface="+mj-ea"/>
          <a:ea typeface="+mj-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000" kern="1200">
          <a:solidFill>
            <a:srgbClr val="3D6F57"/>
          </a:solidFill>
          <a:latin typeface="+mj-ea"/>
          <a:ea typeface="+mj-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j-ea"/>
          <a:ea typeface="+mj-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000" kern="1200">
          <a:solidFill>
            <a:schemeClr val="accent1"/>
          </a:solidFill>
          <a:latin typeface="+mj-ea"/>
          <a:ea typeface="+mj-ea"/>
          <a:cs typeface="+mn-cs"/>
        </a:defRPr>
      </a:lvl4pPr>
      <a:lvl5pPr marL="1389063" indent="-182563" algn="l" rtl="0" eaLnBrk="0" fontAlgn="base" hangingPunct="0">
        <a:spcBef>
          <a:spcPts val="300"/>
        </a:spcBef>
        <a:spcAft>
          <a:spcPct val="0"/>
        </a:spcAft>
        <a:buClr>
          <a:srgbClr val="7B9B57"/>
        </a:buClr>
        <a:buFont typeface="Georgia" panose="02040502050405020303" pitchFamily="18" charset="0"/>
        <a:buChar char="▫"/>
        <a:defRPr sz="2000" kern="1200">
          <a:solidFill>
            <a:srgbClr val="7B9B57"/>
          </a:solidFill>
          <a:latin typeface="+mj-ea"/>
          <a:ea typeface="+mj-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2"/>
          <p:cNvSpPr>
            <a:spLocks noGrp="1"/>
          </p:cNvSpPr>
          <p:nvPr>
            <p:ph type="ctrTitle"/>
          </p:nvPr>
        </p:nvSpPr>
        <p:spPr>
          <a:xfrm>
            <a:off x="357188" y="4286250"/>
            <a:ext cx="7072312" cy="852488"/>
          </a:xfrm>
        </p:spPr>
        <p:txBody>
          <a:bodyPr>
            <a:normAutofit/>
          </a:bodyPr>
          <a:lstStyle/>
          <a:p>
            <a:pPr eaLnBrk="1" hangingPunct="1"/>
            <a:r>
              <a:rPr lang="en-US" altLang="zh-TW" dirty="0">
                <a:solidFill>
                  <a:srgbClr val="00B0F0"/>
                </a:solidFill>
              </a:rPr>
              <a:t>Marathon Train</a:t>
            </a:r>
            <a:endParaRPr lang="zh-TW" altLang="en-US" dirty="0">
              <a:solidFill>
                <a:srgbClr val="00B0F0"/>
              </a:solidFill>
            </a:endParaRPr>
          </a:p>
        </p:txBody>
      </p:sp>
      <p:sp>
        <p:nvSpPr>
          <p:cNvPr id="6147" name="副標題 4"/>
          <p:cNvSpPr>
            <a:spLocks noGrp="1"/>
          </p:cNvSpPr>
          <p:nvPr>
            <p:ph type="subTitle" idx="1"/>
          </p:nvPr>
        </p:nvSpPr>
        <p:spPr>
          <a:xfrm>
            <a:off x="357188" y="5214938"/>
            <a:ext cx="4953000" cy="852488"/>
          </a:xfrm>
        </p:spPr>
        <p:txBody>
          <a:bodyPr>
            <a:normAutofit/>
          </a:bodyPr>
          <a:lstStyle/>
          <a:p>
            <a:pPr marL="63500"/>
            <a:r>
              <a:rPr lang="zh-TW" altLang="en-US" b="0" dirty="0">
                <a:solidFill>
                  <a:schemeClr val="tx1"/>
                </a:solidFill>
              </a:rPr>
              <a:t>專案開發科</a:t>
            </a:r>
            <a:endParaRPr lang="en-US" altLang="zh-TW" b="0" dirty="0">
              <a:solidFill>
                <a:schemeClr val="tx1"/>
              </a:solidFill>
            </a:endParaRPr>
          </a:p>
          <a:p>
            <a:pPr marL="63500"/>
            <a:r>
              <a:rPr lang="zh-TW" altLang="en-US" b="0" dirty="0">
                <a:solidFill>
                  <a:schemeClr val="tx1"/>
                </a:solidFill>
              </a:rPr>
              <a:t>鄭丞凱</a:t>
            </a:r>
            <a:endParaRPr lang="en-US" altLang="zh-TW" b="0" dirty="0">
              <a:solidFill>
                <a:schemeClr val="tx1"/>
              </a:solidFill>
            </a:endParaRPr>
          </a:p>
        </p:txBody>
      </p:sp>
      <p:sp>
        <p:nvSpPr>
          <p:cNvPr id="6149" name="副標題 8"/>
          <p:cNvSpPr txBox="1">
            <a:spLocks/>
          </p:cNvSpPr>
          <p:nvPr/>
        </p:nvSpPr>
        <p:spPr bwMode="auto">
          <a:xfrm>
            <a:off x="7267574" y="6237312"/>
            <a:ext cx="1395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3500"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600" b="1" dirty="0" smtClean="0">
                <a:solidFill>
                  <a:srgbClr val="00B0F0"/>
                </a:solidFill>
                <a:latin typeface="微軟正黑體" panose="020B0604030504040204" pitchFamily="34" charset="-120"/>
                <a:ea typeface="微軟正黑體" panose="020B0604030504040204" pitchFamily="34" charset="-120"/>
              </a:rPr>
              <a:t>2021/02/24</a:t>
            </a:r>
            <a:endParaRPr lang="zh-TW" altLang="en-US" sz="1600" b="1" dirty="0">
              <a:solidFill>
                <a:srgbClr val="00B0F0"/>
              </a:solidFill>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45A3F505-17E1-4B87-B9FB-266D06167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650" y="4370371"/>
            <a:ext cx="1719262" cy="1719262"/>
          </a:xfrm>
          <a:prstGeom prst="rect">
            <a:avLst/>
          </a:prstGeom>
          <a:ln>
            <a:solidFill>
              <a:schemeClr val="tx1"/>
            </a:solidFill>
          </a:ln>
        </p:spPr>
      </p:pic>
      <p:sp>
        <p:nvSpPr>
          <p:cNvPr id="8" name="矩形 7"/>
          <p:cNvSpPr/>
          <p:nvPr/>
        </p:nvSpPr>
        <p:spPr>
          <a:xfrm>
            <a:off x="-1571625" y="4071938"/>
            <a:ext cx="714375" cy="428625"/>
          </a:xfrm>
          <a:prstGeom prst="rect">
            <a:avLst/>
          </a:prstGeom>
          <a:solidFill>
            <a:srgbClr val="5BBA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dirty="0">
              <a:ea typeface="微軟正黑體" pitchFamily="34"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7B9B57"/>
              </a:buClr>
              <a:buFont typeface="Georgia" panose="02040502050405020303" pitchFamily="18" charset="0"/>
              <a:buChar char="•"/>
              <a:defRPr sz="2400">
                <a:solidFill>
                  <a:srgbClr val="595959"/>
                </a:solidFill>
                <a:latin typeface="微軟正黑體" panose="020B0604030504040204" pitchFamily="34" charset="-120"/>
                <a:ea typeface="微軟正黑體" panose="020B0604030504040204" pitchFamily="34" charset="-120"/>
              </a:defRPr>
            </a:lvl1pPr>
            <a:lvl2pPr marL="742950" indent="-285750">
              <a:spcBef>
                <a:spcPts val="300"/>
              </a:spcBef>
              <a:buClr>
                <a:schemeClr val="accent2"/>
              </a:buClr>
              <a:buFont typeface="Georgia" panose="02040502050405020303" pitchFamily="18" charset="0"/>
              <a:buChar char="▫"/>
              <a:defRPr sz="2000">
                <a:solidFill>
                  <a:srgbClr val="3D6F57"/>
                </a:solidFill>
                <a:latin typeface="微軟正黑體" panose="020B0604030504040204" pitchFamily="34" charset="-120"/>
                <a:ea typeface="微軟正黑體" panose="020B0604030504040204" pitchFamily="34" charset="-12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微軟正黑體" panose="020B0604030504040204" pitchFamily="34" charset="-120"/>
                <a:ea typeface="微軟正黑體" panose="020B0604030504040204" pitchFamily="34" charset="-120"/>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微軟正黑體" panose="020B0604030504040204" pitchFamily="34" charset="-120"/>
                <a:ea typeface="微軟正黑體" panose="020B0604030504040204" pitchFamily="34" charset="-120"/>
              </a:defRPr>
            </a:lvl4pPr>
            <a:lvl5pPr marL="2057400" indent="-228600">
              <a:spcBef>
                <a:spcPts val="300"/>
              </a:spcBef>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5pPr>
            <a:lvl6pPr marL="25146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6pPr>
            <a:lvl7pPr marL="29718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7pPr>
            <a:lvl8pPr marL="34290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8pPr>
            <a:lvl9pPr marL="38862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9pPr>
          </a:lstStyle>
          <a:p>
            <a:pPr>
              <a:spcBef>
                <a:spcPct val="0"/>
              </a:spcBef>
              <a:buClrTx/>
              <a:buFontTx/>
              <a:buNone/>
            </a:pPr>
            <a:fld id="{60973830-5584-49DD-A901-8BF3E79A972B}" type="slidenum">
              <a:rPr lang="zh-TW" altLang="en-US" sz="2000" smtClean="0">
                <a:solidFill>
                  <a:schemeClr val="tx1"/>
                </a:solidFill>
                <a:latin typeface="Arial" panose="020B0604020202020204" pitchFamily="34" charset="0"/>
              </a:rPr>
              <a:pPr>
                <a:spcBef>
                  <a:spcPct val="0"/>
                </a:spcBef>
                <a:buClrTx/>
                <a:buFontTx/>
                <a:buNone/>
              </a:pPr>
              <a:t>9</a:t>
            </a:fld>
            <a:endParaRPr lang="zh-TW" altLang="en-US" sz="2000" smtClean="0">
              <a:solidFill>
                <a:schemeClr val="tx1"/>
              </a:solidFill>
              <a:latin typeface="Arial" panose="020B0604020202020204" pitchFamily="34" charset="0"/>
            </a:endParaRPr>
          </a:p>
        </p:txBody>
      </p:sp>
      <p:sp>
        <p:nvSpPr>
          <p:cNvPr id="14340" name="標題 7"/>
          <p:cNvSpPr>
            <a:spLocks noGrp="1"/>
          </p:cNvSpPr>
          <p:nvPr>
            <p:ph type="title"/>
          </p:nvPr>
        </p:nvSpPr>
        <p:spPr>
          <a:xfrm>
            <a:off x="444500" y="928688"/>
            <a:ext cx="8229600" cy="785812"/>
          </a:xfrm>
        </p:spPr>
        <p:txBody>
          <a:bodyPr/>
          <a:lstStyle/>
          <a:p>
            <a:r>
              <a:rPr lang="zh-TW" altLang="en-US" dirty="0" smtClean="0">
                <a:solidFill>
                  <a:srgbClr val="00B0F0"/>
                </a:solidFill>
              </a:rPr>
              <a:t>系統流程</a:t>
            </a:r>
          </a:p>
        </p:txBody>
      </p:sp>
      <p:sp>
        <p:nvSpPr>
          <p:cNvPr id="50" name="文字方塊 49"/>
          <p:cNvSpPr txBox="1"/>
          <p:nvPr/>
        </p:nvSpPr>
        <p:spPr>
          <a:xfrm>
            <a:off x="571500" y="2035175"/>
            <a:ext cx="1595438" cy="400050"/>
          </a:xfrm>
          <a:prstGeom prst="rect">
            <a:avLst/>
          </a:prstGeom>
          <a:noFill/>
          <a:ln w="19050">
            <a:solidFill>
              <a:srgbClr val="00B0F0"/>
            </a:solidFill>
            <a:prstDash val="sysDash"/>
          </a:ln>
        </p:spPr>
        <p:txBody>
          <a:bodyPr wrap="none">
            <a:spAutoFit/>
          </a:bodyPr>
          <a:lstStyle/>
          <a:p>
            <a:pPr eaLnBrk="1" hangingPunct="1">
              <a:defRPr/>
            </a:pPr>
            <a:r>
              <a:rPr lang="zh-TW" altLang="en-US" sz="2000" b="1" dirty="0">
                <a:solidFill>
                  <a:srgbClr val="3B6067"/>
                </a:solidFill>
                <a:latin typeface="+mj-ea"/>
                <a:ea typeface="+mj-ea"/>
              </a:rPr>
              <a:t> </a:t>
            </a:r>
            <a:r>
              <a:rPr lang="zh-TW" altLang="en-US" sz="2000" b="1" dirty="0">
                <a:solidFill>
                  <a:srgbClr val="00B0F0"/>
                </a:solidFill>
                <a:latin typeface="+mj-ea"/>
                <a:ea typeface="+mj-ea"/>
              </a:rPr>
              <a:t>會員使用者 </a:t>
            </a:r>
          </a:p>
        </p:txBody>
      </p:sp>
      <p:sp>
        <p:nvSpPr>
          <p:cNvPr id="9" name="文字方塊 8"/>
          <p:cNvSpPr txBox="1"/>
          <p:nvPr/>
        </p:nvSpPr>
        <p:spPr bwMode="auto">
          <a:xfrm>
            <a:off x="472604" y="3051671"/>
            <a:ext cx="3517310" cy="954107"/>
          </a:xfrm>
          <a:prstGeom prst="rect">
            <a:avLst/>
          </a:prstGeom>
          <a:noFill/>
        </p:spPr>
        <p:txBody>
          <a:bodyPr wrap="none">
            <a:spAutoFit/>
          </a:bodyPr>
          <a:lstStyle/>
          <a:p>
            <a:pPr eaLnBrk="1" hangingPunct="1">
              <a:defRPr/>
            </a:pPr>
            <a:r>
              <a:rPr lang="zh-TW" altLang="en-US" sz="2400" b="1" dirty="0" smtClean="0">
                <a:solidFill>
                  <a:srgbClr val="C00000"/>
                </a:solidFill>
                <a:latin typeface="+mj-ea"/>
                <a:ea typeface="+mj-ea"/>
              </a:rPr>
              <a:t>成果分</a:t>
            </a:r>
            <a:r>
              <a:rPr lang="zh-TW" altLang="en-US" sz="2400" b="1" dirty="0">
                <a:solidFill>
                  <a:srgbClr val="C00000"/>
                </a:solidFill>
                <a:latin typeface="+mj-ea"/>
                <a:ea typeface="+mj-ea"/>
              </a:rPr>
              <a:t>析</a:t>
            </a:r>
            <a:endParaRPr lang="en-US" altLang="zh-TW" sz="2400" b="1" dirty="0" smtClean="0">
              <a:solidFill>
                <a:srgbClr val="C00000"/>
              </a:solidFill>
              <a:latin typeface="+mj-ea"/>
              <a:ea typeface="+mj-ea"/>
            </a:endParaRPr>
          </a:p>
          <a:p>
            <a:pPr eaLnBrk="1" hangingPunct="1">
              <a:defRPr/>
            </a:pPr>
            <a:r>
              <a:rPr lang="zh-TW" altLang="en-US" sz="1600" dirty="0" smtClean="0">
                <a:effectLst>
                  <a:outerShdw blurRad="38100" dist="38100" dir="2700000" algn="tl">
                    <a:srgbClr val="000000">
                      <a:alpha val="43137"/>
                    </a:srgbClr>
                  </a:outerShdw>
                </a:effectLst>
                <a:latin typeface="+mj-ea"/>
                <a:ea typeface="+mj-ea"/>
              </a:rPr>
              <a:t>。匯出 </a:t>
            </a:r>
            <a:r>
              <a:rPr lang="en-US" altLang="zh-TW" sz="1600" dirty="0" smtClean="0">
                <a:effectLst>
                  <a:outerShdw blurRad="38100" dist="38100" dir="2700000" algn="tl">
                    <a:srgbClr val="000000">
                      <a:alpha val="43137"/>
                    </a:srgbClr>
                  </a:outerShdw>
                </a:effectLst>
                <a:latin typeface="+mj-ea"/>
                <a:ea typeface="+mj-ea"/>
              </a:rPr>
              <a:t>Excel</a:t>
            </a:r>
          </a:p>
          <a:p>
            <a:pPr eaLnBrk="1" hangingPunct="1">
              <a:defRPr/>
            </a:pPr>
            <a:r>
              <a:rPr lang="zh-TW" altLang="en-US" sz="1600" dirty="0" smtClean="0">
                <a:effectLst>
                  <a:outerShdw blurRad="38100" dist="38100" dir="2700000" algn="tl">
                    <a:srgbClr val="000000">
                      <a:alpha val="43137"/>
                    </a:srgbClr>
                  </a:outerShdw>
                </a:effectLst>
                <a:latin typeface="+mj-ea"/>
                <a:ea typeface="+mj-ea"/>
              </a:rPr>
              <a:t>。新增 </a:t>
            </a:r>
            <a:r>
              <a:rPr lang="en-US" altLang="zh-TW" sz="1600" dirty="0" smtClean="0">
                <a:effectLst>
                  <a:outerShdw blurRad="38100" dist="38100" dir="2700000" algn="tl">
                    <a:srgbClr val="000000">
                      <a:alpha val="43137"/>
                    </a:srgbClr>
                  </a:outerShdw>
                </a:effectLst>
                <a:latin typeface="+mj-ea"/>
                <a:ea typeface="+mj-ea"/>
              </a:rPr>
              <a:t>/</a:t>
            </a:r>
            <a:r>
              <a:rPr lang="zh-TW" altLang="en-US" sz="1600" dirty="0" smtClean="0">
                <a:effectLst>
                  <a:outerShdw blurRad="38100" dist="38100" dir="2700000" algn="tl">
                    <a:srgbClr val="000000">
                      <a:alpha val="43137"/>
                    </a:srgbClr>
                  </a:outerShdw>
                </a:effectLst>
                <a:latin typeface="+mj-ea"/>
                <a:ea typeface="+mj-ea"/>
              </a:rPr>
              <a:t> 修改 </a:t>
            </a:r>
            <a:r>
              <a:rPr lang="en-US" altLang="zh-TW" sz="1600" dirty="0" smtClean="0">
                <a:effectLst>
                  <a:outerShdw blurRad="38100" dist="38100" dir="2700000" algn="tl">
                    <a:srgbClr val="000000">
                      <a:alpha val="43137"/>
                    </a:srgbClr>
                  </a:outerShdw>
                </a:effectLst>
                <a:latin typeface="+mj-ea"/>
                <a:ea typeface="+mj-ea"/>
              </a:rPr>
              <a:t>/</a:t>
            </a:r>
            <a:r>
              <a:rPr lang="zh-TW" altLang="en-US" sz="1600" dirty="0" smtClean="0">
                <a:effectLst>
                  <a:outerShdw blurRad="38100" dist="38100" dir="2700000" algn="tl">
                    <a:srgbClr val="000000">
                      <a:alpha val="43137"/>
                    </a:srgbClr>
                  </a:outerShdw>
                </a:effectLst>
                <a:latin typeface="+mj-ea"/>
                <a:ea typeface="+mj-ea"/>
              </a:rPr>
              <a:t> 刪除 </a:t>
            </a:r>
            <a:r>
              <a:rPr lang="en-US" altLang="zh-TW" sz="1600" dirty="0" smtClean="0">
                <a:effectLst>
                  <a:outerShdw blurRad="38100" dist="38100" dir="2700000" algn="tl">
                    <a:srgbClr val="000000">
                      <a:alpha val="43137"/>
                    </a:srgbClr>
                  </a:outerShdw>
                </a:effectLst>
                <a:latin typeface="+mj-ea"/>
                <a:ea typeface="+mj-ea"/>
              </a:rPr>
              <a:t>/</a:t>
            </a:r>
            <a:r>
              <a:rPr lang="zh-TW" altLang="en-US" sz="1600" dirty="0" smtClean="0">
                <a:effectLst>
                  <a:outerShdw blurRad="38100" dist="38100" dir="2700000" algn="tl">
                    <a:srgbClr val="000000">
                      <a:alpha val="43137"/>
                    </a:srgbClr>
                  </a:outerShdw>
                </a:effectLst>
                <a:latin typeface="+mj-ea"/>
                <a:ea typeface="+mj-ea"/>
              </a:rPr>
              <a:t> 查詢 跑步紀錄 </a:t>
            </a:r>
            <a:endParaRPr lang="en-US" altLang="zh-TW" sz="1600" dirty="0">
              <a:effectLst>
                <a:outerShdw blurRad="38100" dist="38100" dir="2700000" algn="tl">
                  <a:srgbClr val="000000">
                    <a:alpha val="43137"/>
                  </a:srgbClr>
                </a:outerShdw>
              </a:effectLst>
              <a:latin typeface="+mj-ea"/>
              <a:ea typeface="+mj-ea"/>
            </a:endParaRPr>
          </a:p>
        </p:txBody>
      </p:sp>
      <p:sp>
        <p:nvSpPr>
          <p:cNvPr id="10" name="文字方塊 9"/>
          <p:cNvSpPr txBox="1"/>
          <p:nvPr/>
        </p:nvSpPr>
        <p:spPr bwMode="auto">
          <a:xfrm>
            <a:off x="472604" y="4293096"/>
            <a:ext cx="2185214" cy="1692771"/>
          </a:xfrm>
          <a:prstGeom prst="rect">
            <a:avLst/>
          </a:prstGeom>
          <a:noFill/>
        </p:spPr>
        <p:txBody>
          <a:bodyPr wrap="none">
            <a:spAutoFit/>
          </a:bodyPr>
          <a:lstStyle/>
          <a:p>
            <a:pPr eaLnBrk="1" hangingPunct="1">
              <a:defRPr/>
            </a:pPr>
            <a:r>
              <a:rPr lang="zh-TW" altLang="en-US" sz="2400" b="1" dirty="0" smtClean="0">
                <a:solidFill>
                  <a:srgbClr val="00B0F0"/>
                </a:solidFill>
                <a:latin typeface="+mj-ea"/>
                <a:ea typeface="+mj-ea"/>
              </a:rPr>
              <a:t>統計圖表</a:t>
            </a:r>
            <a:endParaRPr lang="en-US" altLang="zh-TW" sz="2400" b="1" dirty="0" smtClean="0">
              <a:solidFill>
                <a:srgbClr val="00B0F0"/>
              </a:solidFill>
              <a:latin typeface="+mj-ea"/>
              <a:ea typeface="+mj-ea"/>
            </a:endParaRPr>
          </a:p>
          <a:p>
            <a:pPr eaLnBrk="1" hangingPunct="1">
              <a:defRPr/>
            </a:pPr>
            <a:r>
              <a:rPr lang="zh-TW" altLang="en-US" sz="1600" dirty="0" smtClean="0">
                <a:effectLst>
                  <a:outerShdw blurRad="38100" dist="38100" dir="2700000" algn="tl">
                    <a:srgbClr val="000000">
                      <a:alpha val="43137"/>
                    </a:srgbClr>
                  </a:outerShdw>
                </a:effectLst>
                <a:latin typeface="+mj-ea"/>
                <a:ea typeface="+mj-ea"/>
              </a:rPr>
              <a:t>。列印頁面</a:t>
            </a:r>
            <a:endParaRPr lang="en-US" altLang="zh-TW" sz="1600" dirty="0" smtClean="0">
              <a:effectLst>
                <a:outerShdw blurRad="38100" dist="38100" dir="2700000" algn="tl">
                  <a:srgbClr val="000000">
                    <a:alpha val="43137"/>
                  </a:srgbClr>
                </a:outerShdw>
              </a:effectLst>
              <a:latin typeface="+mj-ea"/>
              <a:ea typeface="+mj-ea"/>
            </a:endParaRPr>
          </a:p>
          <a:p>
            <a:pPr eaLnBrk="1" hangingPunct="1">
              <a:defRPr/>
            </a:pPr>
            <a:r>
              <a:rPr lang="zh-TW" altLang="en-US" sz="1600" dirty="0" smtClean="0">
                <a:effectLst>
                  <a:outerShdw blurRad="38100" dist="38100" dir="2700000" algn="tl">
                    <a:srgbClr val="000000">
                      <a:alpha val="43137"/>
                    </a:srgbClr>
                  </a:outerShdw>
                </a:effectLst>
                <a:latin typeface="+mj-ea"/>
                <a:ea typeface="+mj-ea"/>
              </a:rPr>
              <a:t>。查詢當前目標</a:t>
            </a:r>
            <a:endParaRPr lang="en-US" altLang="zh-TW" sz="1600" dirty="0" smtClean="0">
              <a:effectLst>
                <a:outerShdw blurRad="38100" dist="38100" dir="2700000" algn="tl">
                  <a:srgbClr val="000000">
                    <a:alpha val="43137"/>
                  </a:srgbClr>
                </a:outerShdw>
              </a:effectLst>
              <a:latin typeface="+mj-ea"/>
              <a:ea typeface="+mj-ea"/>
            </a:endParaRPr>
          </a:p>
          <a:p>
            <a:pPr eaLnBrk="1" hangingPunct="1">
              <a:defRPr/>
            </a:pPr>
            <a:r>
              <a:rPr lang="zh-TW" altLang="en-US" sz="1600" dirty="0" smtClean="0">
                <a:effectLst>
                  <a:outerShdw blurRad="38100" dist="38100" dir="2700000" algn="tl">
                    <a:srgbClr val="000000">
                      <a:alpha val="43137"/>
                    </a:srgbClr>
                  </a:outerShdw>
                </a:effectLst>
                <a:latin typeface="+mj-ea"/>
                <a:ea typeface="+mj-ea"/>
              </a:rPr>
              <a:t>           里程數的狀況、</a:t>
            </a:r>
            <a:endParaRPr lang="en-US" altLang="zh-TW" sz="1600" dirty="0" smtClean="0">
              <a:effectLst>
                <a:outerShdw blurRad="38100" dist="38100" dir="2700000" algn="tl">
                  <a:srgbClr val="000000">
                    <a:alpha val="43137"/>
                  </a:srgbClr>
                </a:outerShdw>
              </a:effectLst>
              <a:latin typeface="+mj-ea"/>
              <a:ea typeface="+mj-ea"/>
            </a:endParaRPr>
          </a:p>
          <a:p>
            <a:pPr eaLnBrk="1" hangingPunct="1">
              <a:defRPr/>
            </a:pPr>
            <a:r>
              <a:rPr lang="zh-TW" altLang="en-US" sz="1600" dirty="0" smtClean="0">
                <a:effectLst>
                  <a:outerShdw blurRad="38100" dist="38100" dir="2700000" algn="tl">
                    <a:srgbClr val="000000">
                      <a:alpha val="43137"/>
                    </a:srgbClr>
                  </a:outerShdw>
                </a:effectLst>
                <a:latin typeface="+mj-ea"/>
                <a:ea typeface="+mj-ea"/>
              </a:rPr>
              <a:t>           速度狀況</a:t>
            </a:r>
            <a:r>
              <a:rPr lang="zh-TW" altLang="en-US" sz="1600" dirty="0">
                <a:effectLst>
                  <a:outerShdw blurRad="38100" dist="38100" dir="2700000" algn="tl">
                    <a:srgbClr val="000000">
                      <a:alpha val="43137"/>
                    </a:srgbClr>
                  </a:outerShdw>
                </a:effectLst>
                <a:latin typeface="+mj-ea"/>
                <a:ea typeface="+mj-ea"/>
              </a:rPr>
              <a:t>、</a:t>
            </a:r>
            <a:endParaRPr lang="en-US" altLang="zh-TW" sz="1600" dirty="0" smtClean="0">
              <a:effectLst>
                <a:outerShdw blurRad="38100" dist="38100" dir="2700000" algn="tl">
                  <a:srgbClr val="000000">
                    <a:alpha val="43137"/>
                  </a:srgbClr>
                </a:outerShdw>
              </a:effectLst>
              <a:latin typeface="+mj-ea"/>
              <a:ea typeface="+mj-ea"/>
            </a:endParaRPr>
          </a:p>
          <a:p>
            <a:pPr eaLnBrk="1" hangingPunct="1">
              <a:defRPr/>
            </a:pPr>
            <a:r>
              <a:rPr lang="zh-TW" altLang="en-US" sz="1600" dirty="0" smtClean="0">
                <a:effectLst>
                  <a:outerShdw blurRad="38100" dist="38100" dir="2700000" algn="tl">
                    <a:srgbClr val="000000">
                      <a:alpha val="43137"/>
                    </a:srgbClr>
                  </a:outerShdw>
                </a:effectLst>
                <a:latin typeface="+mj-ea"/>
                <a:ea typeface="+mj-ea"/>
              </a:rPr>
              <a:t>           熱量消耗狀況 </a:t>
            </a:r>
            <a:endParaRPr lang="en-US" altLang="zh-TW" sz="1600" dirty="0" smtClean="0">
              <a:effectLst>
                <a:outerShdw blurRad="38100" dist="38100" dir="2700000" algn="tl">
                  <a:srgbClr val="000000">
                    <a:alpha val="43137"/>
                  </a:srgbClr>
                </a:outerShdw>
              </a:effectLst>
              <a:latin typeface="+mj-ea"/>
              <a:ea typeface="+mj-ea"/>
            </a:endParaRPr>
          </a:p>
        </p:txBody>
      </p:sp>
      <p:pic>
        <p:nvPicPr>
          <p:cNvPr id="25" name="圖片 24">
            <a:extLst>
              <a:ext uri="{FF2B5EF4-FFF2-40B4-BE49-F238E27FC236}">
                <a16:creationId xmlns:a16="http://schemas.microsoft.com/office/drawing/2014/main" id="{DA1F1190-2B5A-4000-9624-97D711953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Tree>
    <p:extLst>
      <p:ext uri="{BB962C8B-B14F-4D97-AF65-F5344CB8AC3E}">
        <p14:creationId xmlns:p14="http://schemas.microsoft.com/office/powerpoint/2010/main" val="3744907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7B9B57"/>
              </a:buClr>
              <a:buFont typeface="Georgia" panose="02040502050405020303" pitchFamily="18" charset="0"/>
              <a:buChar char="•"/>
              <a:defRPr sz="2400">
                <a:solidFill>
                  <a:srgbClr val="595959"/>
                </a:solidFill>
                <a:latin typeface="微軟正黑體" panose="020B0604030504040204" pitchFamily="34" charset="-120"/>
                <a:ea typeface="微軟正黑體" panose="020B0604030504040204" pitchFamily="34" charset="-120"/>
              </a:defRPr>
            </a:lvl1pPr>
            <a:lvl2pPr marL="742950" indent="-285750">
              <a:spcBef>
                <a:spcPts val="300"/>
              </a:spcBef>
              <a:buClr>
                <a:schemeClr val="accent2"/>
              </a:buClr>
              <a:buFont typeface="Georgia" panose="02040502050405020303" pitchFamily="18" charset="0"/>
              <a:buChar char="▫"/>
              <a:defRPr sz="2000">
                <a:solidFill>
                  <a:srgbClr val="3D6F57"/>
                </a:solidFill>
                <a:latin typeface="微軟正黑體" panose="020B0604030504040204" pitchFamily="34" charset="-120"/>
                <a:ea typeface="微軟正黑體" panose="020B0604030504040204" pitchFamily="34" charset="-12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微軟正黑體" panose="020B0604030504040204" pitchFamily="34" charset="-120"/>
                <a:ea typeface="微軟正黑體" panose="020B0604030504040204" pitchFamily="34" charset="-120"/>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微軟正黑體" panose="020B0604030504040204" pitchFamily="34" charset="-120"/>
                <a:ea typeface="微軟正黑體" panose="020B0604030504040204" pitchFamily="34" charset="-120"/>
              </a:defRPr>
            </a:lvl4pPr>
            <a:lvl5pPr marL="2057400" indent="-228600">
              <a:spcBef>
                <a:spcPts val="300"/>
              </a:spcBef>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5pPr>
            <a:lvl6pPr marL="25146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6pPr>
            <a:lvl7pPr marL="29718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7pPr>
            <a:lvl8pPr marL="34290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8pPr>
            <a:lvl9pPr marL="38862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9pPr>
          </a:lstStyle>
          <a:p>
            <a:pPr>
              <a:spcBef>
                <a:spcPct val="0"/>
              </a:spcBef>
              <a:buClrTx/>
              <a:buFontTx/>
              <a:buNone/>
            </a:pPr>
            <a:fld id="{60973830-5584-49DD-A901-8BF3E79A972B}" type="slidenum">
              <a:rPr lang="zh-TW" altLang="en-US" sz="2000" smtClean="0">
                <a:solidFill>
                  <a:schemeClr val="tx1"/>
                </a:solidFill>
                <a:latin typeface="Arial" panose="020B0604020202020204" pitchFamily="34" charset="0"/>
              </a:rPr>
              <a:pPr>
                <a:spcBef>
                  <a:spcPct val="0"/>
                </a:spcBef>
                <a:buClrTx/>
                <a:buFontTx/>
                <a:buNone/>
              </a:pPr>
              <a:t>10</a:t>
            </a:fld>
            <a:endParaRPr lang="zh-TW" altLang="en-US" sz="2000" smtClean="0">
              <a:solidFill>
                <a:schemeClr val="tx1"/>
              </a:solidFill>
              <a:latin typeface="Arial" panose="020B0604020202020204" pitchFamily="34" charset="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768"/>
            <a:ext cx="9144000" cy="4796732"/>
          </a:xfrm>
          <a:prstGeom prst="rect">
            <a:avLst/>
          </a:prstGeom>
        </p:spPr>
      </p:pic>
      <p:sp>
        <p:nvSpPr>
          <p:cNvPr id="23" name="矩形 22"/>
          <p:cNvSpPr/>
          <p:nvPr/>
        </p:nvSpPr>
        <p:spPr>
          <a:xfrm>
            <a:off x="6660232" y="1335336"/>
            <a:ext cx="714375" cy="4286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TW" altLang="en-US" dirty="0">
                <a:ea typeface="微軟正黑體" pitchFamily="34" charset="-120"/>
              </a:rPr>
              <a:t>簡易</a:t>
            </a:r>
          </a:p>
        </p:txBody>
      </p:sp>
      <p:sp>
        <p:nvSpPr>
          <p:cNvPr id="22" name="文字方塊 21"/>
          <p:cNvSpPr txBox="1"/>
          <p:nvPr/>
        </p:nvSpPr>
        <p:spPr>
          <a:xfrm>
            <a:off x="1048763" y="3889117"/>
            <a:ext cx="312906" cy="707886"/>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defPPr>
              <a:defRPr lang="zh-TW"/>
            </a:defPPr>
            <a:lvl1pP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TW" altLang="en-US" sz="1000" dirty="0"/>
              <a:t>目</a:t>
            </a:r>
            <a:endParaRPr lang="en-US" altLang="zh-TW" sz="1000" dirty="0"/>
          </a:p>
          <a:p>
            <a:r>
              <a:rPr lang="zh-TW" altLang="en-US" sz="1000" dirty="0"/>
              <a:t>標</a:t>
            </a:r>
            <a:endParaRPr lang="en-US" altLang="zh-TW" sz="1000" dirty="0"/>
          </a:p>
          <a:p>
            <a:r>
              <a:rPr lang="zh-TW" altLang="en-US" sz="1000" dirty="0"/>
              <a:t>編</a:t>
            </a:r>
            <a:endParaRPr lang="en-US" altLang="zh-TW" sz="1000" dirty="0"/>
          </a:p>
          <a:p>
            <a:r>
              <a:rPr lang="zh-TW" altLang="en-US" sz="1000" dirty="0"/>
              <a:t>號</a:t>
            </a:r>
            <a:endParaRPr lang="en-US" altLang="zh-TW" sz="1000" dirty="0"/>
          </a:p>
        </p:txBody>
      </p:sp>
      <p:sp>
        <p:nvSpPr>
          <p:cNvPr id="24" name="文字方塊 23"/>
          <p:cNvSpPr txBox="1"/>
          <p:nvPr/>
        </p:nvSpPr>
        <p:spPr>
          <a:xfrm>
            <a:off x="667019" y="3812173"/>
            <a:ext cx="312906" cy="861774"/>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sz="1000" dirty="0" smtClean="0"/>
              <a:t>使</a:t>
            </a:r>
            <a:endParaRPr lang="en-US" altLang="zh-TW" sz="1000" dirty="0" smtClean="0"/>
          </a:p>
          <a:p>
            <a:r>
              <a:rPr lang="zh-TW" altLang="en-US" sz="1000" dirty="0" smtClean="0"/>
              <a:t>用</a:t>
            </a:r>
            <a:endParaRPr lang="en-US" altLang="zh-TW" sz="1000" dirty="0" smtClean="0"/>
          </a:p>
          <a:p>
            <a:r>
              <a:rPr lang="zh-TW" altLang="en-US" sz="1000" dirty="0" smtClean="0"/>
              <a:t>者</a:t>
            </a:r>
            <a:endParaRPr lang="en-US" altLang="zh-TW" sz="1000" dirty="0" smtClean="0"/>
          </a:p>
          <a:p>
            <a:r>
              <a:rPr lang="zh-TW" altLang="en-US" sz="1000" dirty="0" smtClean="0"/>
              <a:t>編</a:t>
            </a:r>
            <a:endParaRPr lang="en-US" altLang="zh-TW" sz="1000" dirty="0" smtClean="0"/>
          </a:p>
          <a:p>
            <a:r>
              <a:rPr lang="zh-TW" altLang="en-US" sz="1000" dirty="0" smtClean="0"/>
              <a:t>號</a:t>
            </a:r>
            <a:endParaRPr lang="en-US" altLang="zh-TW" sz="1000" dirty="0" smtClean="0"/>
          </a:p>
        </p:txBody>
      </p:sp>
      <p:sp>
        <p:nvSpPr>
          <p:cNvPr id="25" name="文字方塊 24"/>
          <p:cNvSpPr txBox="1"/>
          <p:nvPr/>
        </p:nvSpPr>
        <p:spPr>
          <a:xfrm>
            <a:off x="251520" y="3861048"/>
            <a:ext cx="312906" cy="707886"/>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defPPr>
              <a:defRPr lang="zh-TW"/>
            </a:defPPr>
            <a:lvl1pP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TW" altLang="en-US" sz="1000" dirty="0"/>
              <a:t>創</a:t>
            </a:r>
            <a:endParaRPr lang="en-US" altLang="zh-TW" sz="1000" dirty="0"/>
          </a:p>
          <a:p>
            <a:r>
              <a:rPr lang="zh-TW" altLang="en-US" sz="1000" dirty="0"/>
              <a:t>建</a:t>
            </a:r>
            <a:endParaRPr lang="en-US" altLang="zh-TW" sz="1000" dirty="0"/>
          </a:p>
          <a:p>
            <a:r>
              <a:rPr lang="zh-TW" altLang="en-US" sz="1000" dirty="0"/>
              <a:t>日</a:t>
            </a:r>
            <a:endParaRPr lang="en-US" altLang="zh-TW" sz="1000" dirty="0"/>
          </a:p>
          <a:p>
            <a:r>
              <a:rPr lang="zh-TW" altLang="en-US" sz="1000" dirty="0"/>
              <a:t>期</a:t>
            </a:r>
            <a:endParaRPr lang="en-US" altLang="zh-TW" sz="1000" dirty="0"/>
          </a:p>
        </p:txBody>
      </p:sp>
      <p:sp>
        <p:nvSpPr>
          <p:cNvPr id="26" name="文字方塊 25"/>
          <p:cNvSpPr txBox="1"/>
          <p:nvPr/>
        </p:nvSpPr>
        <p:spPr>
          <a:xfrm>
            <a:off x="3563888" y="3861048"/>
            <a:ext cx="300082" cy="369332"/>
          </a:xfrm>
          <a:prstGeom prst="rect">
            <a:avLst/>
          </a:prstGeom>
          <a:noFill/>
        </p:spPr>
        <p:txBody>
          <a:bodyPr wrap="none" rtlCol="0">
            <a:spAutoFit/>
          </a:bodyPr>
          <a:lstStyle/>
          <a:p>
            <a:r>
              <a:rPr lang="en-US" altLang="zh-TW" dirty="0" smtClean="0"/>
              <a:t>y</a:t>
            </a:r>
            <a:endParaRPr lang="zh-TW" altLang="en-US" dirty="0"/>
          </a:p>
        </p:txBody>
      </p:sp>
      <p:sp>
        <p:nvSpPr>
          <p:cNvPr id="27" name="文字方塊 26"/>
          <p:cNvSpPr txBox="1"/>
          <p:nvPr/>
        </p:nvSpPr>
        <p:spPr>
          <a:xfrm>
            <a:off x="5496054" y="3861048"/>
            <a:ext cx="312906" cy="369332"/>
          </a:xfrm>
          <a:prstGeom prst="rect">
            <a:avLst/>
          </a:prstGeom>
          <a:noFill/>
        </p:spPr>
        <p:txBody>
          <a:bodyPr wrap="none" rtlCol="0">
            <a:spAutoFit/>
          </a:bodyPr>
          <a:lstStyle/>
          <a:p>
            <a:r>
              <a:rPr lang="en-US" altLang="zh-TW" dirty="0"/>
              <a:t>n</a:t>
            </a:r>
            <a:endParaRPr lang="zh-TW" altLang="en-US" dirty="0"/>
          </a:p>
        </p:txBody>
      </p:sp>
      <p:sp>
        <p:nvSpPr>
          <p:cNvPr id="28" name="文字方塊 27"/>
          <p:cNvSpPr txBox="1"/>
          <p:nvPr/>
        </p:nvSpPr>
        <p:spPr>
          <a:xfrm>
            <a:off x="4415934" y="4859868"/>
            <a:ext cx="300082" cy="369332"/>
          </a:xfrm>
          <a:prstGeom prst="rect">
            <a:avLst/>
          </a:prstGeom>
          <a:noFill/>
        </p:spPr>
        <p:txBody>
          <a:bodyPr wrap="none" rtlCol="0">
            <a:spAutoFit/>
          </a:bodyPr>
          <a:lstStyle/>
          <a:p>
            <a:r>
              <a:rPr lang="en-US" altLang="zh-TW" dirty="0" smtClean="0"/>
              <a:t>y</a:t>
            </a:r>
            <a:endParaRPr lang="zh-TW" altLang="en-US" dirty="0"/>
          </a:p>
        </p:txBody>
      </p:sp>
      <p:sp>
        <p:nvSpPr>
          <p:cNvPr id="29" name="文字方塊 28"/>
          <p:cNvSpPr txBox="1"/>
          <p:nvPr/>
        </p:nvSpPr>
        <p:spPr>
          <a:xfrm>
            <a:off x="6720190" y="4931876"/>
            <a:ext cx="300082" cy="369332"/>
          </a:xfrm>
          <a:prstGeom prst="rect">
            <a:avLst/>
          </a:prstGeom>
          <a:noFill/>
        </p:spPr>
        <p:txBody>
          <a:bodyPr wrap="none" rtlCol="0">
            <a:spAutoFit/>
          </a:bodyPr>
          <a:lstStyle/>
          <a:p>
            <a:r>
              <a:rPr lang="en-US" altLang="zh-TW" dirty="0" smtClean="0"/>
              <a:t>y</a:t>
            </a:r>
            <a:endParaRPr lang="zh-TW" altLang="en-US" dirty="0"/>
          </a:p>
        </p:txBody>
      </p:sp>
      <p:sp>
        <p:nvSpPr>
          <p:cNvPr id="30" name="文字方塊 29"/>
          <p:cNvSpPr txBox="1"/>
          <p:nvPr/>
        </p:nvSpPr>
        <p:spPr>
          <a:xfrm>
            <a:off x="6660232" y="3212976"/>
            <a:ext cx="312906" cy="369332"/>
          </a:xfrm>
          <a:prstGeom prst="rect">
            <a:avLst/>
          </a:prstGeom>
          <a:noFill/>
        </p:spPr>
        <p:txBody>
          <a:bodyPr wrap="none" rtlCol="0">
            <a:spAutoFit/>
          </a:bodyPr>
          <a:lstStyle/>
          <a:p>
            <a:r>
              <a:rPr lang="en-US" altLang="zh-TW" dirty="0"/>
              <a:t>n</a:t>
            </a:r>
            <a:endParaRPr lang="zh-TW" altLang="en-US" dirty="0"/>
          </a:p>
        </p:txBody>
      </p:sp>
      <p:pic>
        <p:nvPicPr>
          <p:cNvPr id="31" name="圖片 30">
            <a:extLst>
              <a:ext uri="{FF2B5EF4-FFF2-40B4-BE49-F238E27FC236}">
                <a16:creationId xmlns:a16="http://schemas.microsoft.com/office/drawing/2014/main" id="{DA1F1190-2B5A-4000-9624-97D711953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Tree>
    <p:extLst>
      <p:ext uri="{BB962C8B-B14F-4D97-AF65-F5344CB8AC3E}">
        <p14:creationId xmlns:p14="http://schemas.microsoft.com/office/powerpoint/2010/main" val="1459224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7B9B57"/>
              </a:buClr>
              <a:buFont typeface="Georgia" panose="02040502050405020303" pitchFamily="18" charset="0"/>
              <a:buChar char="•"/>
              <a:defRPr sz="2400">
                <a:solidFill>
                  <a:srgbClr val="595959"/>
                </a:solidFill>
                <a:latin typeface="微軟正黑體" panose="020B0604030504040204" pitchFamily="34" charset="-120"/>
                <a:ea typeface="微軟正黑體" panose="020B0604030504040204" pitchFamily="34" charset="-120"/>
              </a:defRPr>
            </a:lvl1pPr>
            <a:lvl2pPr marL="742950" indent="-285750">
              <a:spcBef>
                <a:spcPts val="300"/>
              </a:spcBef>
              <a:buClr>
                <a:schemeClr val="accent2"/>
              </a:buClr>
              <a:buFont typeface="Georgia" panose="02040502050405020303" pitchFamily="18" charset="0"/>
              <a:buChar char="▫"/>
              <a:defRPr sz="2000">
                <a:solidFill>
                  <a:srgbClr val="3D6F57"/>
                </a:solidFill>
                <a:latin typeface="微軟正黑體" panose="020B0604030504040204" pitchFamily="34" charset="-120"/>
                <a:ea typeface="微軟正黑體" panose="020B0604030504040204" pitchFamily="34" charset="-12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微軟正黑體" panose="020B0604030504040204" pitchFamily="34" charset="-120"/>
                <a:ea typeface="微軟正黑體" panose="020B0604030504040204" pitchFamily="34" charset="-120"/>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微軟正黑體" panose="020B0604030504040204" pitchFamily="34" charset="-120"/>
                <a:ea typeface="微軟正黑體" panose="020B0604030504040204" pitchFamily="34" charset="-120"/>
              </a:defRPr>
            </a:lvl4pPr>
            <a:lvl5pPr marL="2057400" indent="-228600">
              <a:spcBef>
                <a:spcPts val="300"/>
              </a:spcBef>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5pPr>
            <a:lvl6pPr marL="25146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6pPr>
            <a:lvl7pPr marL="29718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7pPr>
            <a:lvl8pPr marL="34290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8pPr>
            <a:lvl9pPr marL="38862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9pPr>
          </a:lstStyle>
          <a:p>
            <a:pPr>
              <a:spcBef>
                <a:spcPct val="0"/>
              </a:spcBef>
              <a:buClrTx/>
              <a:buFontTx/>
              <a:buNone/>
            </a:pPr>
            <a:fld id="{60973830-5584-49DD-A901-8BF3E79A972B}" type="slidenum">
              <a:rPr lang="zh-TW" altLang="en-US" sz="2000" smtClean="0">
                <a:solidFill>
                  <a:schemeClr val="tx1"/>
                </a:solidFill>
                <a:latin typeface="Arial" panose="020B0604020202020204" pitchFamily="34" charset="0"/>
              </a:rPr>
              <a:pPr>
                <a:spcBef>
                  <a:spcPct val="0"/>
                </a:spcBef>
                <a:buClrTx/>
                <a:buFontTx/>
                <a:buNone/>
              </a:pPr>
              <a:t>11</a:t>
            </a:fld>
            <a:endParaRPr lang="zh-TW" altLang="en-US" sz="2000" smtClean="0">
              <a:solidFill>
                <a:schemeClr val="tx1"/>
              </a:solidFill>
              <a:latin typeface="Arial" panose="020B0604020202020204" pitchFamily="34" charset="0"/>
            </a:endParaRPr>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3518"/>
            <a:ext cx="9144000" cy="3450964"/>
          </a:xfrm>
          <a:prstGeom prst="rect">
            <a:avLst/>
          </a:prstGeom>
        </p:spPr>
      </p:pic>
      <p:sp>
        <p:nvSpPr>
          <p:cNvPr id="19" name="文字方塊 18"/>
          <p:cNvSpPr txBox="1"/>
          <p:nvPr/>
        </p:nvSpPr>
        <p:spPr>
          <a:xfrm>
            <a:off x="611560" y="4142650"/>
            <a:ext cx="312906" cy="707886"/>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defPPr>
              <a:defRPr lang="zh-TW"/>
            </a:defPPr>
            <a:lvl1pP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TW" altLang="en-US" sz="1000" dirty="0"/>
              <a:t>目</a:t>
            </a:r>
            <a:endParaRPr lang="en-US" altLang="zh-TW" sz="1000" dirty="0"/>
          </a:p>
          <a:p>
            <a:r>
              <a:rPr lang="zh-TW" altLang="en-US" sz="1000" dirty="0"/>
              <a:t>標</a:t>
            </a:r>
            <a:endParaRPr lang="en-US" altLang="zh-TW" sz="1000" dirty="0"/>
          </a:p>
          <a:p>
            <a:r>
              <a:rPr lang="zh-TW" altLang="en-US" sz="1000" dirty="0"/>
              <a:t>編</a:t>
            </a:r>
            <a:endParaRPr lang="en-US" altLang="zh-TW" sz="1000" dirty="0"/>
          </a:p>
          <a:p>
            <a:r>
              <a:rPr lang="zh-TW" altLang="en-US" sz="1000" dirty="0"/>
              <a:t>號</a:t>
            </a:r>
            <a:endParaRPr lang="en-US" altLang="zh-TW" sz="1000" dirty="0"/>
          </a:p>
        </p:txBody>
      </p:sp>
      <p:sp>
        <p:nvSpPr>
          <p:cNvPr id="20" name="文字方塊 19"/>
          <p:cNvSpPr txBox="1"/>
          <p:nvPr/>
        </p:nvSpPr>
        <p:spPr>
          <a:xfrm>
            <a:off x="973125" y="4065706"/>
            <a:ext cx="312906" cy="861774"/>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sz="1000" dirty="0" smtClean="0"/>
              <a:t>使</a:t>
            </a:r>
            <a:endParaRPr lang="en-US" altLang="zh-TW" sz="1000" dirty="0" smtClean="0"/>
          </a:p>
          <a:p>
            <a:r>
              <a:rPr lang="zh-TW" altLang="en-US" sz="1000" dirty="0" smtClean="0"/>
              <a:t>用</a:t>
            </a:r>
            <a:endParaRPr lang="en-US" altLang="zh-TW" sz="1000" dirty="0" smtClean="0"/>
          </a:p>
          <a:p>
            <a:r>
              <a:rPr lang="zh-TW" altLang="en-US" sz="1000" dirty="0" smtClean="0"/>
              <a:t>者</a:t>
            </a:r>
            <a:endParaRPr lang="en-US" altLang="zh-TW" sz="1000" dirty="0" smtClean="0"/>
          </a:p>
          <a:p>
            <a:r>
              <a:rPr lang="zh-TW" altLang="en-US" sz="1000" dirty="0" smtClean="0"/>
              <a:t>編</a:t>
            </a:r>
            <a:endParaRPr lang="en-US" altLang="zh-TW" sz="1000" dirty="0" smtClean="0"/>
          </a:p>
          <a:p>
            <a:r>
              <a:rPr lang="zh-TW" altLang="en-US" sz="1000" dirty="0" smtClean="0"/>
              <a:t>號</a:t>
            </a:r>
            <a:endParaRPr lang="en-US" altLang="zh-TW" sz="1000" dirty="0" smtClean="0"/>
          </a:p>
        </p:txBody>
      </p:sp>
      <p:sp>
        <p:nvSpPr>
          <p:cNvPr id="21" name="文字方塊 20"/>
          <p:cNvSpPr txBox="1"/>
          <p:nvPr/>
        </p:nvSpPr>
        <p:spPr>
          <a:xfrm>
            <a:off x="251520" y="4142650"/>
            <a:ext cx="312906" cy="707886"/>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a:defRPr lang="zh-TW"/>
            </a:defPPr>
            <a:lvl1pP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TW" altLang="en-US" sz="1000" dirty="0"/>
              <a:t>創</a:t>
            </a:r>
            <a:endParaRPr lang="en-US" altLang="zh-TW" sz="1000" dirty="0"/>
          </a:p>
          <a:p>
            <a:r>
              <a:rPr lang="zh-TW" altLang="en-US" sz="1000" dirty="0"/>
              <a:t>建</a:t>
            </a:r>
            <a:endParaRPr lang="en-US" altLang="zh-TW" sz="1000" dirty="0"/>
          </a:p>
          <a:p>
            <a:r>
              <a:rPr lang="zh-TW" altLang="en-US" sz="1000" dirty="0"/>
              <a:t>日</a:t>
            </a:r>
            <a:endParaRPr lang="en-US" altLang="zh-TW" sz="1000" dirty="0"/>
          </a:p>
          <a:p>
            <a:r>
              <a:rPr lang="zh-TW" altLang="en-US" sz="1000" dirty="0"/>
              <a:t>期</a:t>
            </a:r>
            <a:endParaRPr lang="en-US" altLang="zh-TW" sz="1000" dirty="0"/>
          </a:p>
        </p:txBody>
      </p:sp>
      <p:sp>
        <p:nvSpPr>
          <p:cNvPr id="23" name="矩形 22"/>
          <p:cNvSpPr/>
          <p:nvPr/>
        </p:nvSpPr>
        <p:spPr>
          <a:xfrm>
            <a:off x="6577446" y="970947"/>
            <a:ext cx="714375" cy="42862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TW" altLang="en-US" dirty="0" smtClean="0">
                <a:ea typeface="微軟正黑體" pitchFamily="34" charset="-120"/>
              </a:rPr>
              <a:t>中</a:t>
            </a:r>
            <a:r>
              <a:rPr lang="zh-TW" altLang="en-US" dirty="0">
                <a:ea typeface="微軟正黑體" pitchFamily="34" charset="-120"/>
              </a:rPr>
              <a:t>等</a:t>
            </a:r>
          </a:p>
        </p:txBody>
      </p:sp>
      <p:sp>
        <p:nvSpPr>
          <p:cNvPr id="14" name="矩形 13"/>
          <p:cNvSpPr/>
          <p:nvPr/>
        </p:nvSpPr>
        <p:spPr>
          <a:xfrm>
            <a:off x="7963744" y="2564904"/>
            <a:ext cx="504056" cy="212601"/>
          </a:xfrm>
          <a:prstGeom prst="rect">
            <a:avLst/>
          </a:prstGeom>
          <a:solidFill>
            <a:srgbClr val="0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schemeClr val="tx1"/>
                </a:solidFill>
              </a:rPr>
              <a:t>結束</a:t>
            </a:r>
            <a:endParaRPr lang="zh-TW" altLang="en-US" sz="1000" dirty="0">
              <a:solidFill>
                <a:schemeClr val="tx1"/>
              </a:solidFill>
            </a:endParaRPr>
          </a:p>
        </p:txBody>
      </p:sp>
      <p:sp>
        <p:nvSpPr>
          <p:cNvPr id="17" name="文字方塊 16"/>
          <p:cNvSpPr txBox="1"/>
          <p:nvPr/>
        </p:nvSpPr>
        <p:spPr>
          <a:xfrm>
            <a:off x="3347864" y="4520629"/>
            <a:ext cx="300082" cy="369332"/>
          </a:xfrm>
          <a:prstGeom prst="rect">
            <a:avLst/>
          </a:prstGeom>
          <a:noFill/>
        </p:spPr>
        <p:txBody>
          <a:bodyPr wrap="none" rtlCol="0">
            <a:spAutoFit/>
          </a:bodyPr>
          <a:lstStyle/>
          <a:p>
            <a:r>
              <a:rPr lang="en-US" altLang="zh-TW" dirty="0" smtClean="0"/>
              <a:t>y</a:t>
            </a:r>
            <a:endParaRPr lang="zh-TW" altLang="en-US" dirty="0"/>
          </a:p>
        </p:txBody>
      </p:sp>
      <p:sp>
        <p:nvSpPr>
          <p:cNvPr id="25" name="文字方塊 24"/>
          <p:cNvSpPr txBox="1"/>
          <p:nvPr/>
        </p:nvSpPr>
        <p:spPr>
          <a:xfrm>
            <a:off x="5220072" y="4531370"/>
            <a:ext cx="300082" cy="369332"/>
          </a:xfrm>
          <a:prstGeom prst="rect">
            <a:avLst/>
          </a:prstGeom>
          <a:noFill/>
        </p:spPr>
        <p:txBody>
          <a:bodyPr wrap="none" rtlCol="0">
            <a:spAutoFit/>
          </a:bodyPr>
          <a:lstStyle/>
          <a:p>
            <a:r>
              <a:rPr lang="en-US" altLang="zh-TW" dirty="0" smtClean="0"/>
              <a:t>y</a:t>
            </a:r>
            <a:endParaRPr lang="zh-TW" altLang="en-US" dirty="0"/>
          </a:p>
        </p:txBody>
      </p:sp>
      <p:sp>
        <p:nvSpPr>
          <p:cNvPr id="26" name="文字方塊 25"/>
          <p:cNvSpPr txBox="1"/>
          <p:nvPr/>
        </p:nvSpPr>
        <p:spPr>
          <a:xfrm>
            <a:off x="7164990" y="4481204"/>
            <a:ext cx="300082" cy="369332"/>
          </a:xfrm>
          <a:prstGeom prst="rect">
            <a:avLst/>
          </a:prstGeom>
          <a:noFill/>
        </p:spPr>
        <p:txBody>
          <a:bodyPr wrap="none" rtlCol="0">
            <a:spAutoFit/>
          </a:bodyPr>
          <a:lstStyle/>
          <a:p>
            <a:r>
              <a:rPr lang="en-US" altLang="zh-TW" dirty="0" smtClean="0"/>
              <a:t>y</a:t>
            </a:r>
            <a:endParaRPr lang="zh-TW" altLang="en-US" dirty="0"/>
          </a:p>
        </p:txBody>
      </p:sp>
      <p:sp>
        <p:nvSpPr>
          <p:cNvPr id="27" name="文字方塊 26"/>
          <p:cNvSpPr txBox="1"/>
          <p:nvPr/>
        </p:nvSpPr>
        <p:spPr>
          <a:xfrm>
            <a:off x="6372200" y="3429000"/>
            <a:ext cx="312906" cy="369332"/>
          </a:xfrm>
          <a:prstGeom prst="rect">
            <a:avLst/>
          </a:prstGeom>
          <a:noFill/>
        </p:spPr>
        <p:txBody>
          <a:bodyPr wrap="none" rtlCol="0">
            <a:spAutoFit/>
          </a:bodyPr>
          <a:lstStyle/>
          <a:p>
            <a:r>
              <a:rPr lang="en-US" altLang="zh-TW" dirty="0"/>
              <a:t>n</a:t>
            </a:r>
            <a:endParaRPr lang="zh-TW" altLang="en-US" dirty="0"/>
          </a:p>
        </p:txBody>
      </p:sp>
      <p:sp>
        <p:nvSpPr>
          <p:cNvPr id="28" name="文字方塊 27"/>
          <p:cNvSpPr txBox="1"/>
          <p:nvPr/>
        </p:nvSpPr>
        <p:spPr>
          <a:xfrm>
            <a:off x="4500706" y="3429000"/>
            <a:ext cx="312906" cy="369332"/>
          </a:xfrm>
          <a:prstGeom prst="rect">
            <a:avLst/>
          </a:prstGeom>
          <a:noFill/>
        </p:spPr>
        <p:txBody>
          <a:bodyPr wrap="none" rtlCol="0">
            <a:spAutoFit/>
          </a:bodyPr>
          <a:lstStyle/>
          <a:p>
            <a:r>
              <a:rPr lang="en-US" altLang="zh-TW" dirty="0"/>
              <a:t>n</a:t>
            </a:r>
            <a:endParaRPr lang="zh-TW" altLang="en-US" dirty="0"/>
          </a:p>
        </p:txBody>
      </p:sp>
      <p:sp>
        <p:nvSpPr>
          <p:cNvPr id="29" name="文字方塊 28"/>
          <p:cNvSpPr txBox="1"/>
          <p:nvPr/>
        </p:nvSpPr>
        <p:spPr>
          <a:xfrm>
            <a:off x="2699792" y="3491716"/>
            <a:ext cx="312906" cy="369332"/>
          </a:xfrm>
          <a:prstGeom prst="rect">
            <a:avLst/>
          </a:prstGeom>
          <a:noFill/>
        </p:spPr>
        <p:txBody>
          <a:bodyPr wrap="none" rtlCol="0">
            <a:spAutoFit/>
          </a:bodyPr>
          <a:lstStyle/>
          <a:p>
            <a:r>
              <a:rPr lang="en-US" altLang="zh-TW" dirty="0"/>
              <a:t>n</a:t>
            </a:r>
            <a:endParaRPr lang="zh-TW" altLang="en-US" dirty="0"/>
          </a:p>
        </p:txBody>
      </p:sp>
      <p:pic>
        <p:nvPicPr>
          <p:cNvPr id="30" name="圖片 29">
            <a:extLst>
              <a:ext uri="{FF2B5EF4-FFF2-40B4-BE49-F238E27FC236}">
                <a16:creationId xmlns:a16="http://schemas.microsoft.com/office/drawing/2014/main" id="{DA1F1190-2B5A-4000-9624-97D711953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Tree>
    <p:extLst>
      <p:ext uri="{BB962C8B-B14F-4D97-AF65-F5344CB8AC3E}">
        <p14:creationId xmlns:p14="http://schemas.microsoft.com/office/powerpoint/2010/main" val="249378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圖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152"/>
            <a:ext cx="9144000" cy="3477695"/>
          </a:xfrm>
          <a:prstGeom prst="rect">
            <a:avLst/>
          </a:prstGeom>
        </p:spPr>
      </p:pic>
      <p:sp>
        <p:nvSpPr>
          <p:cNvPr id="1433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7B9B57"/>
              </a:buClr>
              <a:buFont typeface="Georgia" panose="02040502050405020303" pitchFamily="18" charset="0"/>
              <a:buChar char="•"/>
              <a:defRPr sz="2400">
                <a:solidFill>
                  <a:srgbClr val="595959"/>
                </a:solidFill>
                <a:latin typeface="微軟正黑體" panose="020B0604030504040204" pitchFamily="34" charset="-120"/>
                <a:ea typeface="微軟正黑體" panose="020B0604030504040204" pitchFamily="34" charset="-120"/>
              </a:defRPr>
            </a:lvl1pPr>
            <a:lvl2pPr marL="742950" indent="-285750">
              <a:spcBef>
                <a:spcPts val="300"/>
              </a:spcBef>
              <a:buClr>
                <a:schemeClr val="accent2"/>
              </a:buClr>
              <a:buFont typeface="Georgia" panose="02040502050405020303" pitchFamily="18" charset="0"/>
              <a:buChar char="▫"/>
              <a:defRPr sz="2000">
                <a:solidFill>
                  <a:srgbClr val="3D6F57"/>
                </a:solidFill>
                <a:latin typeface="微軟正黑體" panose="020B0604030504040204" pitchFamily="34" charset="-120"/>
                <a:ea typeface="微軟正黑體" panose="020B0604030504040204" pitchFamily="34" charset="-12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微軟正黑體" panose="020B0604030504040204" pitchFamily="34" charset="-120"/>
                <a:ea typeface="微軟正黑體" panose="020B0604030504040204" pitchFamily="34" charset="-120"/>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微軟正黑體" panose="020B0604030504040204" pitchFamily="34" charset="-120"/>
                <a:ea typeface="微軟正黑體" panose="020B0604030504040204" pitchFamily="34" charset="-120"/>
              </a:defRPr>
            </a:lvl4pPr>
            <a:lvl5pPr marL="2057400" indent="-228600">
              <a:spcBef>
                <a:spcPts val="300"/>
              </a:spcBef>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5pPr>
            <a:lvl6pPr marL="25146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6pPr>
            <a:lvl7pPr marL="29718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7pPr>
            <a:lvl8pPr marL="34290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8pPr>
            <a:lvl9pPr marL="38862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9pPr>
          </a:lstStyle>
          <a:p>
            <a:pPr>
              <a:spcBef>
                <a:spcPct val="0"/>
              </a:spcBef>
              <a:buClrTx/>
              <a:buFontTx/>
              <a:buNone/>
            </a:pPr>
            <a:fld id="{60973830-5584-49DD-A901-8BF3E79A972B}" type="slidenum">
              <a:rPr lang="zh-TW" altLang="en-US" sz="2000" smtClean="0">
                <a:solidFill>
                  <a:schemeClr val="tx1"/>
                </a:solidFill>
                <a:latin typeface="Arial" panose="020B0604020202020204" pitchFamily="34" charset="0"/>
              </a:rPr>
              <a:pPr>
                <a:spcBef>
                  <a:spcPct val="0"/>
                </a:spcBef>
                <a:buClrTx/>
                <a:buFontTx/>
                <a:buNone/>
              </a:pPr>
              <a:t>12</a:t>
            </a:fld>
            <a:endParaRPr lang="zh-TW" altLang="en-US" sz="2000" smtClean="0">
              <a:solidFill>
                <a:schemeClr val="tx1"/>
              </a:solidFill>
              <a:latin typeface="Arial" panose="020B0604020202020204" pitchFamily="34" charset="0"/>
            </a:endParaRPr>
          </a:p>
        </p:txBody>
      </p:sp>
      <p:sp>
        <p:nvSpPr>
          <p:cNvPr id="24" name="文字方塊 23"/>
          <p:cNvSpPr txBox="1"/>
          <p:nvPr/>
        </p:nvSpPr>
        <p:spPr>
          <a:xfrm>
            <a:off x="611560" y="4142650"/>
            <a:ext cx="312906" cy="707886"/>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defPPr>
              <a:defRPr lang="zh-TW"/>
            </a:defPPr>
            <a:lvl1pP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TW" altLang="en-US" sz="1000" dirty="0"/>
              <a:t>目</a:t>
            </a:r>
            <a:endParaRPr lang="en-US" altLang="zh-TW" sz="1000" dirty="0"/>
          </a:p>
          <a:p>
            <a:r>
              <a:rPr lang="zh-TW" altLang="en-US" sz="1000" dirty="0"/>
              <a:t>標</a:t>
            </a:r>
            <a:endParaRPr lang="en-US" altLang="zh-TW" sz="1000" dirty="0"/>
          </a:p>
          <a:p>
            <a:r>
              <a:rPr lang="zh-TW" altLang="en-US" sz="1000" dirty="0"/>
              <a:t>編</a:t>
            </a:r>
            <a:endParaRPr lang="en-US" altLang="zh-TW" sz="1000" dirty="0"/>
          </a:p>
          <a:p>
            <a:r>
              <a:rPr lang="zh-TW" altLang="en-US" sz="1000" dirty="0"/>
              <a:t>號</a:t>
            </a:r>
            <a:endParaRPr lang="en-US" altLang="zh-TW" sz="1000" dirty="0"/>
          </a:p>
        </p:txBody>
      </p:sp>
      <p:sp>
        <p:nvSpPr>
          <p:cNvPr id="25" name="文字方塊 24"/>
          <p:cNvSpPr txBox="1"/>
          <p:nvPr/>
        </p:nvSpPr>
        <p:spPr>
          <a:xfrm>
            <a:off x="973125" y="4065706"/>
            <a:ext cx="312906" cy="861774"/>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sz="1000" dirty="0" smtClean="0"/>
              <a:t>使</a:t>
            </a:r>
            <a:endParaRPr lang="en-US" altLang="zh-TW" sz="1000" dirty="0" smtClean="0"/>
          </a:p>
          <a:p>
            <a:r>
              <a:rPr lang="zh-TW" altLang="en-US" sz="1000" dirty="0" smtClean="0"/>
              <a:t>用</a:t>
            </a:r>
            <a:endParaRPr lang="en-US" altLang="zh-TW" sz="1000" dirty="0" smtClean="0"/>
          </a:p>
          <a:p>
            <a:r>
              <a:rPr lang="zh-TW" altLang="en-US" sz="1000" dirty="0" smtClean="0"/>
              <a:t>者</a:t>
            </a:r>
            <a:endParaRPr lang="en-US" altLang="zh-TW" sz="1000" dirty="0" smtClean="0"/>
          </a:p>
          <a:p>
            <a:r>
              <a:rPr lang="zh-TW" altLang="en-US" sz="1000" dirty="0" smtClean="0"/>
              <a:t>編</a:t>
            </a:r>
            <a:endParaRPr lang="en-US" altLang="zh-TW" sz="1000" dirty="0" smtClean="0"/>
          </a:p>
          <a:p>
            <a:r>
              <a:rPr lang="zh-TW" altLang="en-US" sz="1000" dirty="0" smtClean="0"/>
              <a:t>號</a:t>
            </a:r>
            <a:endParaRPr lang="en-US" altLang="zh-TW" sz="1000" dirty="0" smtClean="0"/>
          </a:p>
        </p:txBody>
      </p:sp>
      <p:sp>
        <p:nvSpPr>
          <p:cNvPr id="26" name="文字方塊 25"/>
          <p:cNvSpPr txBox="1"/>
          <p:nvPr/>
        </p:nvSpPr>
        <p:spPr>
          <a:xfrm>
            <a:off x="251520" y="4142650"/>
            <a:ext cx="312906" cy="707886"/>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a:defRPr lang="zh-TW"/>
            </a:defPPr>
            <a:lvl1pP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TW" altLang="en-US" sz="1000" dirty="0"/>
              <a:t>創</a:t>
            </a:r>
            <a:endParaRPr lang="en-US" altLang="zh-TW" sz="1000" dirty="0"/>
          </a:p>
          <a:p>
            <a:r>
              <a:rPr lang="zh-TW" altLang="en-US" sz="1000" dirty="0"/>
              <a:t>建</a:t>
            </a:r>
            <a:endParaRPr lang="en-US" altLang="zh-TW" sz="1000" dirty="0"/>
          </a:p>
          <a:p>
            <a:r>
              <a:rPr lang="zh-TW" altLang="en-US" sz="1000" dirty="0"/>
              <a:t>日</a:t>
            </a:r>
            <a:endParaRPr lang="en-US" altLang="zh-TW" sz="1000" dirty="0"/>
          </a:p>
          <a:p>
            <a:r>
              <a:rPr lang="zh-TW" altLang="en-US" sz="1000" dirty="0"/>
              <a:t>期</a:t>
            </a:r>
            <a:endParaRPr lang="en-US" altLang="zh-TW" sz="1000" dirty="0"/>
          </a:p>
        </p:txBody>
      </p:sp>
      <p:sp>
        <p:nvSpPr>
          <p:cNvPr id="27" name="矩形 26"/>
          <p:cNvSpPr/>
          <p:nvPr/>
        </p:nvSpPr>
        <p:spPr>
          <a:xfrm>
            <a:off x="6528653" y="1026653"/>
            <a:ext cx="714375" cy="428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TW" altLang="en-US" dirty="0" smtClean="0">
                <a:ea typeface="微軟正黑體" pitchFamily="34" charset="-120"/>
              </a:rPr>
              <a:t>困難</a:t>
            </a:r>
            <a:endParaRPr lang="zh-TW" altLang="en-US" dirty="0">
              <a:ea typeface="微軟正黑體" pitchFamily="34" charset="-120"/>
            </a:endParaRPr>
          </a:p>
        </p:txBody>
      </p:sp>
      <p:sp>
        <p:nvSpPr>
          <p:cNvPr id="36" name="文字方塊 35"/>
          <p:cNvSpPr txBox="1"/>
          <p:nvPr/>
        </p:nvSpPr>
        <p:spPr>
          <a:xfrm>
            <a:off x="6372200" y="3563724"/>
            <a:ext cx="312906" cy="369332"/>
          </a:xfrm>
          <a:prstGeom prst="rect">
            <a:avLst/>
          </a:prstGeom>
          <a:noFill/>
        </p:spPr>
        <p:txBody>
          <a:bodyPr wrap="none" rtlCol="0">
            <a:spAutoFit/>
          </a:bodyPr>
          <a:lstStyle/>
          <a:p>
            <a:r>
              <a:rPr lang="en-US" altLang="zh-TW" dirty="0"/>
              <a:t>n</a:t>
            </a:r>
            <a:endParaRPr lang="zh-TW" altLang="en-US" dirty="0"/>
          </a:p>
        </p:txBody>
      </p:sp>
      <p:sp>
        <p:nvSpPr>
          <p:cNvPr id="37" name="文字方塊 36"/>
          <p:cNvSpPr txBox="1"/>
          <p:nvPr/>
        </p:nvSpPr>
        <p:spPr>
          <a:xfrm>
            <a:off x="4653106" y="3581400"/>
            <a:ext cx="312906" cy="369332"/>
          </a:xfrm>
          <a:prstGeom prst="rect">
            <a:avLst/>
          </a:prstGeom>
          <a:noFill/>
        </p:spPr>
        <p:txBody>
          <a:bodyPr wrap="none" rtlCol="0">
            <a:spAutoFit/>
          </a:bodyPr>
          <a:lstStyle/>
          <a:p>
            <a:r>
              <a:rPr lang="en-US" altLang="zh-TW" dirty="0"/>
              <a:t>n</a:t>
            </a:r>
            <a:endParaRPr lang="zh-TW" altLang="en-US" dirty="0"/>
          </a:p>
        </p:txBody>
      </p:sp>
      <p:sp>
        <p:nvSpPr>
          <p:cNvPr id="38" name="文字方塊 37"/>
          <p:cNvSpPr txBox="1"/>
          <p:nvPr/>
        </p:nvSpPr>
        <p:spPr>
          <a:xfrm>
            <a:off x="2771800" y="3573016"/>
            <a:ext cx="312906" cy="369332"/>
          </a:xfrm>
          <a:prstGeom prst="rect">
            <a:avLst/>
          </a:prstGeom>
          <a:noFill/>
        </p:spPr>
        <p:txBody>
          <a:bodyPr wrap="none" rtlCol="0">
            <a:spAutoFit/>
          </a:bodyPr>
          <a:lstStyle/>
          <a:p>
            <a:r>
              <a:rPr lang="en-US" altLang="zh-TW" dirty="0"/>
              <a:t>n</a:t>
            </a:r>
            <a:endParaRPr lang="zh-TW" altLang="en-US" dirty="0"/>
          </a:p>
        </p:txBody>
      </p:sp>
      <p:sp>
        <p:nvSpPr>
          <p:cNvPr id="39" name="文字方塊 38"/>
          <p:cNvSpPr txBox="1"/>
          <p:nvPr/>
        </p:nvSpPr>
        <p:spPr>
          <a:xfrm>
            <a:off x="3407822" y="4139788"/>
            <a:ext cx="300082" cy="369332"/>
          </a:xfrm>
          <a:prstGeom prst="rect">
            <a:avLst/>
          </a:prstGeom>
          <a:noFill/>
        </p:spPr>
        <p:txBody>
          <a:bodyPr wrap="none" rtlCol="0">
            <a:spAutoFit/>
          </a:bodyPr>
          <a:lstStyle/>
          <a:p>
            <a:r>
              <a:rPr lang="en-US" altLang="zh-TW" dirty="0" smtClean="0"/>
              <a:t>y</a:t>
            </a:r>
            <a:endParaRPr lang="zh-TW" altLang="en-US" dirty="0"/>
          </a:p>
        </p:txBody>
      </p:sp>
      <p:sp>
        <p:nvSpPr>
          <p:cNvPr id="40" name="文字方塊 39"/>
          <p:cNvSpPr txBox="1"/>
          <p:nvPr/>
        </p:nvSpPr>
        <p:spPr>
          <a:xfrm>
            <a:off x="5280030" y="4149080"/>
            <a:ext cx="300082" cy="369332"/>
          </a:xfrm>
          <a:prstGeom prst="rect">
            <a:avLst/>
          </a:prstGeom>
          <a:noFill/>
        </p:spPr>
        <p:txBody>
          <a:bodyPr wrap="none" rtlCol="0">
            <a:spAutoFit/>
          </a:bodyPr>
          <a:lstStyle/>
          <a:p>
            <a:r>
              <a:rPr lang="en-US" altLang="zh-TW" dirty="0" smtClean="0"/>
              <a:t>y</a:t>
            </a:r>
            <a:endParaRPr lang="zh-TW" altLang="en-US" dirty="0"/>
          </a:p>
        </p:txBody>
      </p:sp>
      <p:sp>
        <p:nvSpPr>
          <p:cNvPr id="41" name="文字方塊 40"/>
          <p:cNvSpPr txBox="1"/>
          <p:nvPr/>
        </p:nvSpPr>
        <p:spPr>
          <a:xfrm>
            <a:off x="7152238" y="4149080"/>
            <a:ext cx="300082" cy="369332"/>
          </a:xfrm>
          <a:prstGeom prst="rect">
            <a:avLst/>
          </a:prstGeom>
          <a:noFill/>
        </p:spPr>
        <p:txBody>
          <a:bodyPr wrap="none" rtlCol="0">
            <a:spAutoFit/>
          </a:bodyPr>
          <a:lstStyle/>
          <a:p>
            <a:r>
              <a:rPr lang="en-US" altLang="zh-TW" dirty="0" smtClean="0"/>
              <a:t>y</a:t>
            </a:r>
            <a:endParaRPr lang="zh-TW" altLang="en-US" dirty="0"/>
          </a:p>
        </p:txBody>
      </p:sp>
      <p:pic>
        <p:nvPicPr>
          <p:cNvPr id="42" name="圖片 41">
            <a:extLst>
              <a:ext uri="{FF2B5EF4-FFF2-40B4-BE49-F238E27FC236}">
                <a16:creationId xmlns:a16="http://schemas.microsoft.com/office/drawing/2014/main" id="{DA1F1190-2B5A-4000-9624-97D711953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Tree>
    <p:extLst>
      <p:ext uri="{BB962C8B-B14F-4D97-AF65-F5344CB8AC3E}">
        <p14:creationId xmlns:p14="http://schemas.microsoft.com/office/powerpoint/2010/main" val="3435329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7B9B57"/>
              </a:buClr>
              <a:buFont typeface="Georgia" panose="02040502050405020303" pitchFamily="18" charset="0"/>
              <a:buChar char="•"/>
              <a:defRPr sz="2400">
                <a:solidFill>
                  <a:srgbClr val="595959"/>
                </a:solidFill>
                <a:latin typeface="微軟正黑體" panose="020B0604030504040204" pitchFamily="34" charset="-120"/>
                <a:ea typeface="微軟正黑體" panose="020B0604030504040204" pitchFamily="34" charset="-120"/>
              </a:defRPr>
            </a:lvl1pPr>
            <a:lvl2pPr marL="742950" indent="-285750">
              <a:spcBef>
                <a:spcPts val="300"/>
              </a:spcBef>
              <a:buClr>
                <a:schemeClr val="accent2"/>
              </a:buClr>
              <a:buFont typeface="Georgia" panose="02040502050405020303" pitchFamily="18" charset="0"/>
              <a:buChar char="▫"/>
              <a:defRPr sz="2000">
                <a:solidFill>
                  <a:srgbClr val="3D6F57"/>
                </a:solidFill>
                <a:latin typeface="微軟正黑體" panose="020B0604030504040204" pitchFamily="34" charset="-120"/>
                <a:ea typeface="微軟正黑體" panose="020B0604030504040204" pitchFamily="34" charset="-12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微軟正黑體" panose="020B0604030504040204" pitchFamily="34" charset="-120"/>
                <a:ea typeface="微軟正黑體" panose="020B0604030504040204" pitchFamily="34" charset="-120"/>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微軟正黑體" panose="020B0604030504040204" pitchFamily="34" charset="-120"/>
                <a:ea typeface="微軟正黑體" panose="020B0604030504040204" pitchFamily="34" charset="-120"/>
              </a:defRPr>
            </a:lvl4pPr>
            <a:lvl5pPr marL="2057400" indent="-228600">
              <a:spcBef>
                <a:spcPts val="300"/>
              </a:spcBef>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5pPr>
            <a:lvl6pPr marL="25146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6pPr>
            <a:lvl7pPr marL="29718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7pPr>
            <a:lvl8pPr marL="34290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8pPr>
            <a:lvl9pPr marL="38862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9pPr>
          </a:lstStyle>
          <a:p>
            <a:pPr>
              <a:spcBef>
                <a:spcPct val="0"/>
              </a:spcBef>
              <a:buClrTx/>
              <a:buFontTx/>
              <a:buNone/>
            </a:pPr>
            <a:fld id="{60973830-5584-49DD-A901-8BF3E79A972B}" type="slidenum">
              <a:rPr lang="zh-TW" altLang="en-US" sz="2000" smtClean="0">
                <a:solidFill>
                  <a:schemeClr val="tx1"/>
                </a:solidFill>
                <a:latin typeface="Arial" panose="020B0604020202020204" pitchFamily="34" charset="0"/>
              </a:rPr>
              <a:pPr>
                <a:spcBef>
                  <a:spcPct val="0"/>
                </a:spcBef>
                <a:buClrTx/>
                <a:buFontTx/>
                <a:buNone/>
              </a:pPr>
              <a:t>13</a:t>
            </a:fld>
            <a:endParaRPr lang="zh-TW" altLang="en-US" sz="2000" smtClean="0">
              <a:solidFill>
                <a:schemeClr val="tx1"/>
              </a:solidFill>
              <a:latin typeface="Arial" panose="020B0604020202020204" pitchFamily="34" charset="0"/>
            </a:endParaRPr>
          </a:p>
        </p:txBody>
      </p:sp>
      <p:sp>
        <p:nvSpPr>
          <p:cNvPr id="14340" name="標題 7"/>
          <p:cNvSpPr>
            <a:spLocks noGrp="1"/>
          </p:cNvSpPr>
          <p:nvPr>
            <p:ph type="title"/>
          </p:nvPr>
        </p:nvSpPr>
        <p:spPr>
          <a:xfrm>
            <a:off x="444500" y="928688"/>
            <a:ext cx="8229600" cy="785812"/>
          </a:xfrm>
        </p:spPr>
        <p:txBody>
          <a:bodyPr/>
          <a:lstStyle/>
          <a:p>
            <a:r>
              <a:rPr lang="zh-TW" altLang="en-US" dirty="0" smtClean="0">
                <a:solidFill>
                  <a:srgbClr val="00B0F0"/>
                </a:solidFill>
              </a:rPr>
              <a:t>系統流程</a:t>
            </a:r>
          </a:p>
        </p:txBody>
      </p:sp>
      <p:sp>
        <p:nvSpPr>
          <p:cNvPr id="50" name="文字方塊 49"/>
          <p:cNvSpPr txBox="1"/>
          <p:nvPr/>
        </p:nvSpPr>
        <p:spPr>
          <a:xfrm>
            <a:off x="571500" y="2035175"/>
            <a:ext cx="1595309" cy="400110"/>
          </a:xfrm>
          <a:prstGeom prst="rect">
            <a:avLst/>
          </a:prstGeom>
          <a:noFill/>
          <a:ln w="19050">
            <a:solidFill>
              <a:srgbClr val="00B0F0"/>
            </a:solidFill>
            <a:prstDash val="sysDash"/>
          </a:ln>
        </p:spPr>
        <p:txBody>
          <a:bodyPr wrap="none">
            <a:spAutoFit/>
          </a:bodyPr>
          <a:lstStyle/>
          <a:p>
            <a:pPr eaLnBrk="1" hangingPunct="1">
              <a:defRPr/>
            </a:pPr>
            <a:r>
              <a:rPr lang="zh-TW" altLang="en-US" sz="2000" b="1" dirty="0">
                <a:solidFill>
                  <a:srgbClr val="3B6067"/>
                </a:solidFill>
                <a:latin typeface="+mj-ea"/>
                <a:ea typeface="+mj-ea"/>
              </a:rPr>
              <a:t> </a:t>
            </a:r>
            <a:r>
              <a:rPr lang="zh-TW" altLang="en-US" sz="2000" b="1" dirty="0" smtClean="0">
                <a:solidFill>
                  <a:srgbClr val="00B0F0"/>
                </a:solidFill>
                <a:latin typeface="+mj-ea"/>
                <a:ea typeface="+mj-ea"/>
              </a:rPr>
              <a:t>會員管</a:t>
            </a:r>
            <a:r>
              <a:rPr lang="zh-TW" altLang="en-US" sz="2000" b="1" dirty="0">
                <a:solidFill>
                  <a:srgbClr val="00B0F0"/>
                </a:solidFill>
                <a:latin typeface="+mj-ea"/>
                <a:ea typeface="+mj-ea"/>
              </a:rPr>
              <a:t>理</a:t>
            </a:r>
            <a:r>
              <a:rPr lang="zh-TW" altLang="en-US" sz="2000" b="1" dirty="0" smtClean="0">
                <a:solidFill>
                  <a:srgbClr val="00B0F0"/>
                </a:solidFill>
                <a:latin typeface="+mj-ea"/>
                <a:ea typeface="+mj-ea"/>
              </a:rPr>
              <a:t>者 </a:t>
            </a:r>
            <a:endParaRPr lang="zh-TW" altLang="en-US" sz="2000" b="1" dirty="0">
              <a:solidFill>
                <a:srgbClr val="00B0F0"/>
              </a:solidFill>
              <a:latin typeface="+mj-ea"/>
              <a:ea typeface="+mj-ea"/>
            </a:endParaRPr>
          </a:p>
        </p:txBody>
      </p:sp>
      <p:sp>
        <p:nvSpPr>
          <p:cNvPr id="9" name="文字方塊 8"/>
          <p:cNvSpPr txBox="1"/>
          <p:nvPr/>
        </p:nvSpPr>
        <p:spPr bwMode="auto">
          <a:xfrm>
            <a:off x="5328558" y="3068960"/>
            <a:ext cx="2064989" cy="954107"/>
          </a:xfrm>
          <a:prstGeom prst="rect">
            <a:avLst/>
          </a:prstGeom>
          <a:noFill/>
        </p:spPr>
        <p:txBody>
          <a:bodyPr wrap="none">
            <a:spAutoFit/>
          </a:bodyPr>
          <a:lstStyle/>
          <a:p>
            <a:pPr eaLnBrk="1" hangingPunct="1">
              <a:defRPr/>
            </a:pPr>
            <a:r>
              <a:rPr lang="zh-TW" altLang="en-US" sz="2400" b="1" dirty="0" smtClean="0">
                <a:solidFill>
                  <a:srgbClr val="00B0F0"/>
                </a:solidFill>
                <a:latin typeface="+mj-ea"/>
                <a:ea typeface="+mj-ea"/>
              </a:rPr>
              <a:t>使用</a:t>
            </a:r>
            <a:r>
              <a:rPr lang="zh-TW" altLang="en-US" sz="2400" b="1" dirty="0">
                <a:solidFill>
                  <a:srgbClr val="00B0F0"/>
                </a:solidFill>
                <a:latin typeface="+mj-ea"/>
                <a:ea typeface="+mj-ea"/>
              </a:rPr>
              <a:t>者</a:t>
            </a:r>
            <a:r>
              <a:rPr lang="zh-TW" altLang="en-US" sz="2400" b="1" dirty="0" smtClean="0">
                <a:solidFill>
                  <a:srgbClr val="00B0F0"/>
                </a:solidFill>
                <a:latin typeface="+mj-ea"/>
                <a:ea typeface="+mj-ea"/>
              </a:rPr>
              <a:t>管理</a:t>
            </a:r>
            <a:endParaRPr lang="en-US" altLang="zh-TW" sz="1600" dirty="0" smtClean="0">
              <a:effectLst>
                <a:outerShdw blurRad="38100" dist="38100" dir="2700000" algn="tl">
                  <a:srgbClr val="000000">
                    <a:alpha val="43137"/>
                  </a:srgbClr>
                </a:outerShdw>
              </a:effectLst>
              <a:latin typeface="+mj-ea"/>
              <a:ea typeface="+mj-ea"/>
            </a:endParaRPr>
          </a:p>
          <a:p>
            <a:pPr eaLnBrk="1" hangingPunct="1">
              <a:defRPr/>
            </a:pPr>
            <a:r>
              <a:rPr lang="zh-TW" altLang="en-US" sz="1600" dirty="0">
                <a:effectLst>
                  <a:outerShdw blurRad="38100" dist="38100" dir="2700000" algn="tl">
                    <a:srgbClr val="000000">
                      <a:alpha val="43137"/>
                    </a:srgbClr>
                  </a:outerShdw>
                </a:effectLst>
                <a:latin typeface="+mj-ea"/>
                <a:ea typeface="+mj-ea"/>
              </a:rPr>
              <a:t>。匯出 </a:t>
            </a:r>
            <a:r>
              <a:rPr lang="en-US" altLang="zh-TW" sz="1600" dirty="0">
                <a:effectLst>
                  <a:outerShdw blurRad="38100" dist="38100" dir="2700000" algn="tl">
                    <a:srgbClr val="000000">
                      <a:alpha val="43137"/>
                    </a:srgbClr>
                  </a:outerShdw>
                </a:effectLst>
                <a:latin typeface="+mj-ea"/>
                <a:ea typeface="+mj-ea"/>
              </a:rPr>
              <a:t>Excel</a:t>
            </a:r>
          </a:p>
          <a:p>
            <a:pPr eaLnBrk="1" hangingPunct="1">
              <a:defRPr/>
            </a:pPr>
            <a:r>
              <a:rPr lang="zh-TW" altLang="en-US" sz="1600" dirty="0" smtClean="0">
                <a:solidFill>
                  <a:srgbClr val="C00000"/>
                </a:solidFill>
                <a:effectLst>
                  <a:outerShdw blurRad="38100" dist="38100" dir="2700000" algn="tl">
                    <a:srgbClr val="000000">
                      <a:alpha val="43137"/>
                    </a:srgbClr>
                  </a:outerShdw>
                </a:effectLst>
                <a:latin typeface="+mj-ea"/>
                <a:ea typeface="+mj-ea"/>
              </a:rPr>
              <a:t>。復權 </a:t>
            </a:r>
            <a:r>
              <a:rPr lang="en-US" altLang="zh-TW" sz="1600" dirty="0" smtClean="0">
                <a:solidFill>
                  <a:srgbClr val="C00000"/>
                </a:solidFill>
                <a:effectLst>
                  <a:outerShdw blurRad="38100" dist="38100" dir="2700000" algn="tl">
                    <a:srgbClr val="000000">
                      <a:alpha val="43137"/>
                    </a:srgbClr>
                  </a:outerShdw>
                </a:effectLst>
                <a:latin typeface="+mj-ea"/>
                <a:ea typeface="+mj-ea"/>
              </a:rPr>
              <a:t>/</a:t>
            </a:r>
            <a:r>
              <a:rPr lang="zh-TW" altLang="en-US" sz="1600" dirty="0" smtClean="0">
                <a:solidFill>
                  <a:srgbClr val="C00000"/>
                </a:solidFill>
                <a:effectLst>
                  <a:outerShdw blurRad="38100" dist="38100" dir="2700000" algn="tl">
                    <a:srgbClr val="000000">
                      <a:alpha val="43137"/>
                    </a:srgbClr>
                  </a:outerShdw>
                </a:effectLst>
                <a:latin typeface="+mj-ea"/>
                <a:ea typeface="+mj-ea"/>
              </a:rPr>
              <a:t> 停權 使用者</a:t>
            </a:r>
            <a:endParaRPr lang="en-US" altLang="zh-TW" sz="1600" dirty="0">
              <a:solidFill>
                <a:srgbClr val="C00000"/>
              </a:solidFill>
              <a:effectLst>
                <a:outerShdw blurRad="38100" dist="38100" dir="2700000" algn="tl">
                  <a:srgbClr val="000000">
                    <a:alpha val="43137"/>
                  </a:srgbClr>
                </a:outerShdw>
              </a:effectLst>
              <a:latin typeface="+mj-ea"/>
              <a:ea typeface="+mj-ea"/>
            </a:endParaRPr>
          </a:p>
        </p:txBody>
      </p:sp>
      <p:sp>
        <p:nvSpPr>
          <p:cNvPr id="10" name="文字方塊 9"/>
          <p:cNvSpPr txBox="1"/>
          <p:nvPr/>
        </p:nvSpPr>
        <p:spPr bwMode="auto">
          <a:xfrm>
            <a:off x="1691680" y="3068960"/>
            <a:ext cx="2031325" cy="1446550"/>
          </a:xfrm>
          <a:prstGeom prst="rect">
            <a:avLst/>
          </a:prstGeom>
          <a:noFill/>
        </p:spPr>
        <p:txBody>
          <a:bodyPr wrap="none">
            <a:spAutoFit/>
          </a:bodyPr>
          <a:lstStyle/>
          <a:p>
            <a:pPr eaLnBrk="1" hangingPunct="1">
              <a:defRPr/>
            </a:pPr>
            <a:r>
              <a:rPr lang="zh-TW" altLang="en-US" sz="2400" b="1" dirty="0" smtClean="0">
                <a:solidFill>
                  <a:srgbClr val="00B0F0"/>
                </a:solidFill>
                <a:latin typeface="+mj-ea"/>
                <a:ea typeface="+mj-ea"/>
              </a:rPr>
              <a:t>同使用者功能</a:t>
            </a:r>
            <a:endParaRPr lang="en-US" altLang="zh-TW" sz="2400" b="1" dirty="0" smtClean="0">
              <a:solidFill>
                <a:srgbClr val="00B0F0"/>
              </a:solidFill>
              <a:latin typeface="+mj-ea"/>
              <a:ea typeface="+mj-ea"/>
            </a:endParaRPr>
          </a:p>
          <a:p>
            <a:pPr>
              <a:defRPr/>
            </a:pPr>
            <a:r>
              <a:rPr lang="zh-TW" altLang="en-US" sz="1600" dirty="0" smtClean="0">
                <a:effectLst>
                  <a:outerShdw blurRad="38100" dist="38100" dir="2700000" algn="tl">
                    <a:srgbClr val="000000">
                      <a:alpha val="43137"/>
                    </a:srgbClr>
                  </a:outerShdw>
                </a:effectLst>
                <a:latin typeface="+mj-ea"/>
                <a:ea typeface="+mj-ea"/>
              </a:rPr>
              <a:t>。個人資料管理</a:t>
            </a:r>
            <a:endParaRPr lang="en-US" altLang="zh-TW" sz="1600" dirty="0" smtClean="0">
              <a:effectLst>
                <a:outerShdw blurRad="38100" dist="38100" dir="2700000" algn="tl">
                  <a:srgbClr val="000000">
                    <a:alpha val="43137"/>
                  </a:srgbClr>
                </a:outerShdw>
              </a:effectLst>
              <a:latin typeface="+mj-ea"/>
              <a:ea typeface="+mj-ea"/>
            </a:endParaRPr>
          </a:p>
          <a:p>
            <a:pPr>
              <a:defRPr/>
            </a:pPr>
            <a:r>
              <a:rPr lang="zh-TW" altLang="en-US" sz="1600" dirty="0" smtClean="0">
                <a:effectLst>
                  <a:outerShdw blurRad="38100" dist="38100" dir="2700000" algn="tl">
                    <a:srgbClr val="000000">
                      <a:alpha val="43137"/>
                    </a:srgbClr>
                  </a:outerShdw>
                </a:effectLst>
                <a:latin typeface="+mj-ea"/>
                <a:ea typeface="+mj-ea"/>
              </a:rPr>
              <a:t>。目標管理</a:t>
            </a:r>
            <a:endParaRPr lang="en-US" altLang="zh-TW" sz="1600" dirty="0" smtClean="0">
              <a:effectLst>
                <a:outerShdw blurRad="38100" dist="38100" dir="2700000" algn="tl">
                  <a:srgbClr val="000000">
                    <a:alpha val="43137"/>
                  </a:srgbClr>
                </a:outerShdw>
              </a:effectLst>
              <a:latin typeface="+mj-ea"/>
              <a:ea typeface="+mj-ea"/>
            </a:endParaRPr>
          </a:p>
          <a:p>
            <a:pPr>
              <a:defRPr/>
            </a:pPr>
            <a:r>
              <a:rPr lang="zh-TW" altLang="en-US" sz="1600" dirty="0" smtClean="0">
                <a:effectLst>
                  <a:outerShdw blurRad="38100" dist="38100" dir="2700000" algn="tl">
                    <a:srgbClr val="000000">
                      <a:alpha val="43137"/>
                    </a:srgbClr>
                  </a:outerShdw>
                </a:effectLst>
                <a:latin typeface="+mj-ea"/>
                <a:ea typeface="+mj-ea"/>
              </a:rPr>
              <a:t>。跑步紀錄管理</a:t>
            </a:r>
            <a:endParaRPr lang="en-US" altLang="zh-TW" sz="1600" dirty="0" smtClean="0">
              <a:effectLst>
                <a:outerShdw blurRad="38100" dist="38100" dir="2700000" algn="tl">
                  <a:srgbClr val="000000">
                    <a:alpha val="43137"/>
                  </a:srgbClr>
                </a:outerShdw>
              </a:effectLst>
              <a:latin typeface="+mj-ea"/>
              <a:ea typeface="+mj-ea"/>
            </a:endParaRPr>
          </a:p>
          <a:p>
            <a:pPr>
              <a:defRPr/>
            </a:pPr>
            <a:r>
              <a:rPr lang="zh-TW" altLang="en-US" sz="1600" dirty="0" smtClean="0">
                <a:effectLst>
                  <a:outerShdw blurRad="38100" dist="38100" dir="2700000" algn="tl">
                    <a:srgbClr val="000000">
                      <a:alpha val="43137"/>
                    </a:srgbClr>
                  </a:outerShdw>
                </a:effectLst>
                <a:latin typeface="+mj-ea"/>
                <a:ea typeface="+mj-ea"/>
              </a:rPr>
              <a:t>。統計圖表</a:t>
            </a:r>
            <a:endParaRPr lang="en-US" altLang="zh-TW" sz="1600" dirty="0" smtClean="0">
              <a:effectLst>
                <a:outerShdw blurRad="38100" dist="38100" dir="2700000" algn="tl">
                  <a:srgbClr val="000000">
                    <a:alpha val="43137"/>
                  </a:srgbClr>
                </a:outerShdw>
              </a:effectLst>
              <a:latin typeface="+mj-ea"/>
              <a:ea typeface="+mj-ea"/>
            </a:endParaRPr>
          </a:p>
        </p:txBody>
      </p:sp>
      <p:pic>
        <p:nvPicPr>
          <p:cNvPr id="11" name="圖片 10">
            <a:extLst>
              <a:ext uri="{FF2B5EF4-FFF2-40B4-BE49-F238E27FC236}">
                <a16:creationId xmlns:a16="http://schemas.microsoft.com/office/drawing/2014/main" id="{DA1F1190-2B5A-4000-9624-97D711953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Tree>
    <p:extLst>
      <p:ext uri="{BB962C8B-B14F-4D97-AF65-F5344CB8AC3E}">
        <p14:creationId xmlns:p14="http://schemas.microsoft.com/office/powerpoint/2010/main" val="1596705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00B0F0"/>
                </a:solidFill>
              </a:rPr>
              <a:t>系統展示</a:t>
            </a:r>
            <a:endParaRPr lang="zh-TW" altLang="en-US" dirty="0">
              <a:solidFill>
                <a:srgbClr val="00B0F0"/>
              </a:solidFill>
            </a:endParaRPr>
          </a:p>
        </p:txBody>
      </p:sp>
      <p:pic>
        <p:nvPicPr>
          <p:cNvPr id="5" name="內容版面配置區 4"/>
          <p:cNvPicPr>
            <a:picLocks noGrp="1" noChangeAspect="1"/>
          </p:cNvPicPr>
          <p:nvPr>
            <p:ph idx="1"/>
          </p:nvPr>
        </p:nvPicPr>
        <p:blipFill>
          <a:blip r:embed="rId2"/>
          <a:stretch>
            <a:fillRect/>
          </a:stretch>
        </p:blipFill>
        <p:spPr>
          <a:xfrm>
            <a:off x="457200" y="1848803"/>
            <a:ext cx="8229600" cy="4303395"/>
          </a:xfrm>
          <a:prstGeom prst="rect">
            <a:avLst/>
          </a:prstGeom>
        </p:spPr>
      </p:pic>
      <p:sp>
        <p:nvSpPr>
          <p:cNvPr id="4" name="投影片編號版面配置區 3"/>
          <p:cNvSpPr>
            <a:spLocks noGrp="1"/>
          </p:cNvSpPr>
          <p:nvPr>
            <p:ph type="sldNum" sz="quarter" idx="12"/>
          </p:nvPr>
        </p:nvSpPr>
        <p:spPr/>
        <p:txBody>
          <a:bodyPr/>
          <a:lstStyle/>
          <a:p>
            <a:fld id="{5D3AA70A-01D1-41A7-B84E-FD3E2687E9B3}" type="slidenum">
              <a:rPr lang="zh-TW" altLang="en-US" smtClean="0"/>
              <a:pPr/>
              <a:t>14</a:t>
            </a:fld>
            <a:endParaRPr lang="zh-TW" altLang="en-US"/>
          </a:p>
        </p:txBody>
      </p:sp>
      <p:pic>
        <p:nvPicPr>
          <p:cNvPr id="6" name="圖片 5">
            <a:extLst>
              <a:ext uri="{FF2B5EF4-FFF2-40B4-BE49-F238E27FC236}">
                <a16:creationId xmlns:a16="http://schemas.microsoft.com/office/drawing/2014/main" id="{DA1F1190-2B5A-4000-9624-97D711953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344" y="565175"/>
            <a:ext cx="1279649" cy="1279649"/>
          </a:xfrm>
          <a:prstGeom prst="rect">
            <a:avLst/>
          </a:prstGeom>
          <a:ln>
            <a:solidFill>
              <a:schemeClr val="tx1"/>
            </a:solidFill>
          </a:ln>
        </p:spPr>
      </p:pic>
    </p:spTree>
    <p:extLst>
      <p:ext uri="{BB962C8B-B14F-4D97-AF65-F5344CB8AC3E}">
        <p14:creationId xmlns:p14="http://schemas.microsoft.com/office/powerpoint/2010/main" val="2120924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258ABC-4DC2-4384-807C-A532DBDE383A}"/>
              </a:ext>
            </a:extLst>
          </p:cNvPr>
          <p:cNvSpPr>
            <a:spLocks noGrp="1"/>
          </p:cNvSpPr>
          <p:nvPr>
            <p:ph type="title"/>
          </p:nvPr>
        </p:nvSpPr>
        <p:spPr/>
        <p:txBody>
          <a:bodyPr/>
          <a:lstStyle/>
          <a:p>
            <a:r>
              <a:rPr lang="zh-TW" altLang="en-US" dirty="0"/>
              <a:t>心得</a:t>
            </a:r>
          </a:p>
        </p:txBody>
      </p:sp>
      <p:sp>
        <p:nvSpPr>
          <p:cNvPr id="3" name="內容版面配置區 2">
            <a:extLst>
              <a:ext uri="{FF2B5EF4-FFF2-40B4-BE49-F238E27FC236}">
                <a16:creationId xmlns:a16="http://schemas.microsoft.com/office/drawing/2014/main" id="{3A08DDB7-4969-48D3-AD11-280F20ADA8A0}"/>
              </a:ext>
            </a:extLst>
          </p:cNvPr>
          <p:cNvSpPr>
            <a:spLocks noGrp="1"/>
          </p:cNvSpPr>
          <p:nvPr>
            <p:ph idx="1"/>
          </p:nvPr>
        </p:nvSpPr>
        <p:spPr>
          <a:xfrm>
            <a:off x="457200" y="2000270"/>
            <a:ext cx="8229600" cy="4214811"/>
          </a:xfrm>
        </p:spPr>
        <p:txBody>
          <a:bodyPr/>
          <a:lstStyle/>
          <a:p>
            <a:pPr>
              <a:buFont typeface="Trebuchet MS" panose="020B0603020202020204" pitchFamily="34" charset="0"/>
              <a:buAutoNum type="arabicPeriod"/>
            </a:pPr>
            <a:r>
              <a:rPr lang="zh-TW" altLang="en-US" dirty="0">
                <a:latin typeface="Trebuchet MS" panose="020B0603020202020204" pitchFamily="34" charset="0"/>
                <a:cs typeface="Calibri" panose="020F0502020204030204" pitchFamily="34" charset="0"/>
              </a:rPr>
              <a:t>學習規劃資料表與定義欄位格式</a:t>
            </a:r>
            <a:endParaRPr lang="en-US" altLang="zh-TW" dirty="0">
              <a:latin typeface="Trebuchet MS" panose="020B0603020202020204" pitchFamily="34" charset="0"/>
              <a:cs typeface="Calibri" panose="020F0502020204030204" pitchFamily="34" charset="0"/>
            </a:endParaRPr>
          </a:p>
          <a:p>
            <a:pPr>
              <a:buFont typeface="Trebuchet MS" panose="020B0603020202020204" pitchFamily="34" charset="0"/>
              <a:buAutoNum type="arabicPeriod"/>
            </a:pPr>
            <a:r>
              <a:rPr lang="zh-TW" altLang="en-US" dirty="0">
                <a:latin typeface="Trebuchet MS" panose="020B0603020202020204" pitchFamily="34" charset="0"/>
                <a:cs typeface="Calibri" panose="020F0502020204030204" pitchFamily="34" charset="0"/>
              </a:rPr>
              <a:t>熟悉前後端分離架構，學習</a:t>
            </a:r>
            <a:r>
              <a:rPr lang="en-US" altLang="zh-TW" dirty="0">
                <a:latin typeface="Trebuchet MS" panose="020B0603020202020204" pitchFamily="34" charset="0"/>
                <a:cs typeface="Calibri" panose="020F0502020204030204" pitchFamily="34" charset="0"/>
              </a:rPr>
              <a:t>Spring boot</a:t>
            </a:r>
            <a:r>
              <a:rPr lang="zh-TW" altLang="en-US" dirty="0">
                <a:latin typeface="Trebuchet MS" panose="020B0603020202020204" pitchFamily="34" charset="0"/>
                <a:cs typeface="Calibri" panose="020F0502020204030204" pitchFamily="34" charset="0"/>
              </a:rPr>
              <a:t>、</a:t>
            </a:r>
            <a:r>
              <a:rPr lang="en-US" altLang="zh-TW" dirty="0" err="1" smtClean="0">
                <a:latin typeface="Trebuchet MS" panose="020B0603020202020204" pitchFamily="34" charset="0"/>
                <a:cs typeface="Calibri" panose="020F0502020204030204" pitchFamily="34" charset="0"/>
              </a:rPr>
              <a:t>Vue</a:t>
            </a:r>
            <a:r>
              <a:rPr lang="zh-TW" altLang="en-US" dirty="0" smtClean="0">
                <a:latin typeface="Trebuchet MS" panose="020B0603020202020204" pitchFamily="34" charset="0"/>
                <a:cs typeface="Calibri" panose="020F0502020204030204" pitchFamily="34" charset="0"/>
              </a:rPr>
              <a:t>、</a:t>
            </a:r>
            <a:r>
              <a:rPr lang="en-US" altLang="zh-TW" dirty="0" smtClean="0">
                <a:latin typeface="Trebuchet MS" panose="020B0603020202020204" pitchFamily="34" charset="0"/>
                <a:cs typeface="Calibri" panose="020F0502020204030204" pitchFamily="34" charset="0"/>
              </a:rPr>
              <a:t>Oracle</a:t>
            </a:r>
            <a:r>
              <a:rPr lang="zh-TW" altLang="en-US" dirty="0" smtClean="0">
                <a:latin typeface="Trebuchet MS" panose="020B0603020202020204" pitchFamily="34" charset="0"/>
                <a:cs typeface="Calibri" panose="020F0502020204030204" pitchFamily="34" charset="0"/>
              </a:rPr>
              <a:t>之間</a:t>
            </a:r>
            <a:r>
              <a:rPr lang="zh-TW" altLang="en-US" dirty="0">
                <a:latin typeface="Trebuchet MS" panose="020B0603020202020204" pitchFamily="34" charset="0"/>
                <a:cs typeface="Calibri" panose="020F0502020204030204" pitchFamily="34" charset="0"/>
              </a:rPr>
              <a:t>的溝通和語法</a:t>
            </a:r>
            <a:endParaRPr lang="en-US" altLang="zh-TW" dirty="0">
              <a:latin typeface="Trebuchet MS" panose="020B0603020202020204" pitchFamily="34" charset="0"/>
              <a:cs typeface="Calibri" panose="020F0502020204030204" pitchFamily="34" charset="0"/>
            </a:endParaRPr>
          </a:p>
          <a:p>
            <a:pPr>
              <a:buFont typeface="Trebuchet MS" panose="020B0603020202020204" pitchFamily="34" charset="0"/>
              <a:buAutoNum type="arabicPeriod"/>
            </a:pPr>
            <a:r>
              <a:rPr lang="zh-TW" altLang="en-US" dirty="0">
                <a:latin typeface="Trebuchet MS" panose="020B0603020202020204" pitchFamily="34" charset="0"/>
                <a:cs typeface="Calibri" panose="020F0502020204030204" pitchFamily="34" charset="0"/>
              </a:rPr>
              <a:t>了解系統需求，開發應用</a:t>
            </a:r>
            <a:r>
              <a:rPr lang="zh-TW" altLang="en-US" dirty="0" smtClean="0">
                <a:latin typeface="Trebuchet MS" panose="020B0603020202020204" pitchFamily="34" charset="0"/>
                <a:cs typeface="Calibri" panose="020F0502020204030204" pitchFamily="34" charset="0"/>
              </a:rPr>
              <a:t>網站</a:t>
            </a:r>
            <a:endParaRPr lang="en-US" altLang="zh-TW" dirty="0" smtClean="0">
              <a:latin typeface="Trebuchet MS" panose="020B0603020202020204" pitchFamily="34" charset="0"/>
              <a:cs typeface="Calibri" panose="020F0502020204030204" pitchFamily="34" charset="0"/>
            </a:endParaRPr>
          </a:p>
          <a:p>
            <a:pPr>
              <a:buFont typeface="Trebuchet MS" panose="020B0603020202020204" pitchFamily="34" charset="0"/>
              <a:buAutoNum type="arabicPeriod"/>
            </a:pPr>
            <a:r>
              <a:rPr lang="zh-TW" altLang="en-US" dirty="0" smtClean="0">
                <a:latin typeface="Trebuchet MS" panose="020B0603020202020204" pitchFamily="34" charset="0"/>
                <a:cs typeface="Calibri" panose="020F0502020204030204" pitchFamily="34" charset="0"/>
              </a:rPr>
              <a:t>熟悉現在專案使用的 </a:t>
            </a:r>
            <a:r>
              <a:rPr lang="en-US" altLang="zh-TW" dirty="0" err="1" smtClean="0">
                <a:latin typeface="Trebuchet MS" panose="020B0603020202020204" pitchFamily="34" charset="0"/>
                <a:cs typeface="Calibri" panose="020F0502020204030204" pitchFamily="34" charset="0"/>
              </a:rPr>
              <a:t>iview</a:t>
            </a:r>
            <a:r>
              <a:rPr lang="zh-TW" altLang="en-US" dirty="0" smtClean="0">
                <a:latin typeface="Trebuchet MS" panose="020B0603020202020204" pitchFamily="34" charset="0"/>
                <a:cs typeface="Calibri" panose="020F0502020204030204" pitchFamily="34" charset="0"/>
              </a:rPr>
              <a:t> 、</a:t>
            </a:r>
            <a:r>
              <a:rPr lang="en-US" altLang="zh-TW" dirty="0" err="1" smtClean="0">
                <a:latin typeface="Trebuchet MS" panose="020B0603020202020204" pitchFamily="34" charset="0"/>
                <a:cs typeface="Calibri" panose="020F0502020204030204" pitchFamily="34" charset="0"/>
              </a:rPr>
              <a:t>vchart</a:t>
            </a:r>
            <a:r>
              <a:rPr lang="zh-TW" altLang="en-US" dirty="0" smtClean="0">
                <a:latin typeface="Trebuchet MS" panose="020B0603020202020204" pitchFamily="34" charset="0"/>
                <a:cs typeface="Calibri" panose="020F0502020204030204" pitchFamily="34" charset="0"/>
              </a:rPr>
              <a:t> 模組</a:t>
            </a:r>
            <a:endParaRPr lang="en-US" altLang="zh-TW" dirty="0">
              <a:latin typeface="Trebuchet MS" panose="020B0603020202020204" pitchFamily="34" charset="0"/>
              <a:cs typeface="Calibri" panose="020F0502020204030204" pitchFamily="34" charset="0"/>
            </a:endParaRPr>
          </a:p>
          <a:p>
            <a:pPr>
              <a:buFont typeface="Trebuchet MS" panose="020B0603020202020204" pitchFamily="34" charset="0"/>
              <a:buAutoNum type="arabicPeriod"/>
            </a:pPr>
            <a:r>
              <a:rPr lang="zh-TW" altLang="en-US" dirty="0" smtClean="0">
                <a:latin typeface="Trebuchet MS" panose="020B0603020202020204" pitchFamily="34" charset="0"/>
                <a:cs typeface="Calibri" panose="020F0502020204030204" pitchFamily="34" charset="0"/>
              </a:rPr>
              <a:t>、</a:t>
            </a:r>
            <a:r>
              <a:rPr lang="zh-TW" altLang="en-US" dirty="0">
                <a:latin typeface="Trebuchet MS" panose="020B0603020202020204" pitchFamily="34" charset="0"/>
                <a:cs typeface="Calibri" panose="020F0502020204030204" pitchFamily="34" charset="0"/>
              </a:rPr>
              <a:t>解決問題、累積實戰經驗</a:t>
            </a:r>
            <a:endParaRPr lang="en-US" altLang="zh-TW" dirty="0">
              <a:latin typeface="Trebuchet MS" panose="020B0603020202020204" pitchFamily="34" charset="0"/>
              <a:cs typeface="Calibri" panose="020F0502020204030204" pitchFamily="34" charset="0"/>
            </a:endParaRPr>
          </a:p>
          <a:p>
            <a:endParaRPr lang="zh-TW" altLang="en-US" dirty="0"/>
          </a:p>
        </p:txBody>
      </p:sp>
      <p:sp>
        <p:nvSpPr>
          <p:cNvPr id="4" name="投影片編號版面配置區 3">
            <a:extLst>
              <a:ext uri="{FF2B5EF4-FFF2-40B4-BE49-F238E27FC236}">
                <a16:creationId xmlns:a16="http://schemas.microsoft.com/office/drawing/2014/main" id="{0B49F832-BD4A-4724-8E19-4BC99271AD45}"/>
              </a:ext>
            </a:extLst>
          </p:cNvPr>
          <p:cNvSpPr>
            <a:spLocks noGrp="1"/>
          </p:cNvSpPr>
          <p:nvPr>
            <p:ph type="sldNum" sz="quarter" idx="12"/>
          </p:nvPr>
        </p:nvSpPr>
        <p:spPr/>
        <p:txBody>
          <a:bodyPr/>
          <a:lstStyle/>
          <a:p>
            <a:fld id="{5D3AA70A-01D1-41A7-B84E-FD3E2687E9B3}" type="slidenum">
              <a:rPr lang="zh-TW" altLang="en-US" smtClean="0"/>
              <a:pPr/>
              <a:t>15</a:t>
            </a:fld>
            <a:endParaRPr lang="zh-TW" altLang="en-US"/>
          </a:p>
        </p:txBody>
      </p:sp>
      <p:pic>
        <p:nvPicPr>
          <p:cNvPr id="5" name="圖片 4">
            <a:extLst>
              <a:ext uri="{FF2B5EF4-FFF2-40B4-BE49-F238E27FC236}">
                <a16:creationId xmlns:a16="http://schemas.microsoft.com/office/drawing/2014/main" id="{DA1F1190-2B5A-4000-9624-97D711953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Tree>
    <p:extLst>
      <p:ext uri="{BB962C8B-B14F-4D97-AF65-F5344CB8AC3E}">
        <p14:creationId xmlns:p14="http://schemas.microsoft.com/office/powerpoint/2010/main" val="2724399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642938" y="4929188"/>
            <a:ext cx="7715250" cy="1631950"/>
          </a:xfrm>
          <a:prstGeom prst="rect">
            <a:avLst/>
          </a:prstGeom>
          <a:noFill/>
        </p:spPr>
        <p:txBody>
          <a:bodyPr>
            <a:spAutoFit/>
          </a:bodyPr>
          <a:lstStyle/>
          <a:p>
            <a:pPr algn="just" eaLnBrk="1" hangingPunct="1">
              <a:lnSpc>
                <a:spcPts val="1000"/>
              </a:lnSpc>
              <a:defRPr/>
            </a:pPr>
            <a:r>
              <a:rPr lang="zh-TW" altLang="en-US" sz="800" dirty="0">
                <a:latin typeface="+mj-ea"/>
                <a:ea typeface="+mj-ea"/>
              </a:rPr>
              <a:t>智慧財產權聲明</a:t>
            </a:r>
          </a:p>
          <a:p>
            <a:pPr algn="just" eaLnBrk="1" hangingPunct="1">
              <a:lnSpc>
                <a:spcPts val="1000"/>
              </a:lnSpc>
              <a:defRPr/>
            </a:pPr>
            <a:r>
              <a:rPr lang="zh-TW" altLang="en-US" sz="800" dirty="0">
                <a:latin typeface="+mj-ea"/>
                <a:ea typeface="+mj-ea"/>
              </a:rPr>
              <a:t>本資料各項內容之各項權利及智慧財產權（包括但不限於著作權、專利權、商標權等）均屬玉山商業銀行股份有限公司（以下簡稱「玉山銀行」）所有。除非獲得玉山銀行事前書面同意外，均不得擅自以任何形式複製、重製、修改、發行、上傳、張貼、傳送、散佈、公開傳播、販售或其他非法使用本資料。除非有明確表示，本資料之提供並無明示或暗示授權貴方任何著作權、專利權、商標權、商業機密或任何其他智慧財產權。</a:t>
            </a:r>
          </a:p>
          <a:p>
            <a:pPr algn="just" eaLnBrk="1" hangingPunct="1">
              <a:lnSpc>
                <a:spcPts val="1000"/>
              </a:lnSpc>
              <a:defRPr/>
            </a:pPr>
            <a:r>
              <a:rPr lang="en-US" sz="800" dirty="0">
                <a:latin typeface="微軟正黑體" pitchFamily="34" charset="-120"/>
                <a:ea typeface="微軟正黑體" pitchFamily="34" charset="-120"/>
              </a:rPr>
              <a:t> </a:t>
            </a:r>
            <a:endParaRPr lang="zh-TW" altLang="en-US" sz="800" dirty="0">
              <a:latin typeface="+mj-ea"/>
              <a:ea typeface="+mj-ea"/>
            </a:endParaRPr>
          </a:p>
          <a:p>
            <a:pPr algn="just" eaLnBrk="1" hangingPunct="1">
              <a:lnSpc>
                <a:spcPts val="1000"/>
              </a:lnSpc>
              <a:defRPr/>
            </a:pPr>
            <a:r>
              <a:rPr lang="en-US" sz="800" dirty="0">
                <a:latin typeface="微軟正黑體" pitchFamily="34" charset="-120"/>
                <a:ea typeface="微軟正黑體" pitchFamily="34" charset="-120"/>
              </a:rPr>
              <a:t>Intellectual Property Rights </a:t>
            </a:r>
            <a:endParaRPr lang="zh-TW" altLang="en-US" sz="800" dirty="0">
              <a:latin typeface="+mj-ea"/>
              <a:ea typeface="+mj-ea"/>
            </a:endParaRPr>
          </a:p>
          <a:p>
            <a:pPr algn="just" eaLnBrk="1" hangingPunct="1">
              <a:lnSpc>
                <a:spcPts val="1000"/>
              </a:lnSpc>
              <a:defRPr/>
            </a:pPr>
            <a:r>
              <a:rPr lang="en-US" sz="800" dirty="0">
                <a:latin typeface="微軟正黑體" pitchFamily="34" charset="-120"/>
                <a:ea typeface="微軟正黑體" pitchFamily="34" charset="-120"/>
              </a:rPr>
              <a:t>The rights and the intellectual property rights (including but not limited to the copyrights, patents and trademarks, and etc.) of the Material belongs to E.SUN Commercial Bank, Ltd. (hereinafter referred to as “E.SUN”). Any copy, reproduction, modification, upload, post, distribution, transmission, sale or illegal usage of the Material in any way shall be strictly prohibited without the prior written permission of E.SUN. Except as expressly provided herein, E.SUN does not, in providing this Material, grant any express or implied right to you under any patents, copyrights, trademarks, trade secret or any other intellectual property rights.</a:t>
            </a:r>
            <a:endParaRPr lang="zh-TW" altLang="en-US" sz="800" dirty="0">
              <a:latin typeface="+mj-ea"/>
              <a:ea typeface="+mj-ea"/>
            </a:endParaRPr>
          </a:p>
          <a:p>
            <a:pPr algn="just" eaLnBrk="1" hangingPunct="1">
              <a:lnSpc>
                <a:spcPts val="1000"/>
              </a:lnSpc>
              <a:defRPr/>
            </a:pPr>
            <a:endParaRPr lang="zh-TW" altLang="en-US" sz="800" dirty="0">
              <a:latin typeface="+mj-ea"/>
              <a:ea typeface="+mj-ea"/>
            </a:endParaRPr>
          </a:p>
        </p:txBody>
      </p:sp>
      <p:sp>
        <p:nvSpPr>
          <p:cNvPr id="5" name="標題 1"/>
          <p:cNvSpPr txBox="1">
            <a:spLocks/>
          </p:cNvSpPr>
          <p:nvPr/>
        </p:nvSpPr>
        <p:spPr>
          <a:xfrm>
            <a:off x="714375" y="2643188"/>
            <a:ext cx="7310438" cy="766762"/>
          </a:xfrm>
          <a:prstGeom prst="rect">
            <a:avLst/>
          </a:prstGeom>
        </p:spPr>
        <p:txBody>
          <a:bodyPr/>
          <a:lstStyle/>
          <a:p>
            <a:pPr algn="ctr" eaLnBrk="1" hangingPunct="1">
              <a:defRPr/>
            </a:pPr>
            <a:r>
              <a:rPr kumimoji="0" lang="zh-TW" altLang="en-US" sz="3600" b="1" dirty="0">
                <a:solidFill>
                  <a:srgbClr val="2C9889"/>
                </a:solidFill>
                <a:latin typeface="+mj-lt"/>
                <a:ea typeface="+mj-ea"/>
                <a:cs typeface="+mj-cs"/>
              </a:rPr>
              <a:t>感謝聆聽  敬請指教</a:t>
            </a:r>
          </a:p>
        </p:txBody>
      </p:sp>
    </p:spTree>
    <p:extLst>
      <p:ext uri="{BB962C8B-B14F-4D97-AF65-F5344CB8AC3E}">
        <p14:creationId xmlns:p14="http://schemas.microsoft.com/office/powerpoint/2010/main" val="579007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solidFill>
                  <a:srgbClr val="00B0F0"/>
                </a:solidFill>
              </a:rPr>
              <a:t>大綱</a:t>
            </a:r>
          </a:p>
        </p:txBody>
      </p:sp>
      <p:sp>
        <p:nvSpPr>
          <p:cNvPr id="4" name="投影片編號版面配置區 3"/>
          <p:cNvSpPr>
            <a:spLocks noGrp="1"/>
          </p:cNvSpPr>
          <p:nvPr>
            <p:ph type="sldNum" sz="quarter" idx="12"/>
          </p:nvPr>
        </p:nvSpPr>
        <p:spPr/>
        <p:txBody>
          <a:bodyPr/>
          <a:lstStyle/>
          <a:p>
            <a:fld id="{5D3AA70A-01D1-41A7-B84E-FD3E2687E9B3}" type="slidenum">
              <a:rPr lang="zh-TW" altLang="en-US" smtClean="0"/>
              <a:pPr/>
              <a:t>1</a:t>
            </a:fld>
            <a:endParaRPr lang="zh-TW" altLang="en-US"/>
          </a:p>
        </p:txBody>
      </p:sp>
      <p:pic>
        <p:nvPicPr>
          <p:cNvPr id="5" name="圖片 4">
            <a:extLst>
              <a:ext uri="{FF2B5EF4-FFF2-40B4-BE49-F238E27FC236}">
                <a16:creationId xmlns:a16="http://schemas.microsoft.com/office/drawing/2014/main" id="{BF6995E4-78DB-4B30-930F-F5427B4C2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
        <p:nvSpPr>
          <p:cNvPr id="6" name="文字方塊 5"/>
          <p:cNvSpPr txBox="1"/>
          <p:nvPr/>
        </p:nvSpPr>
        <p:spPr>
          <a:xfrm>
            <a:off x="571472" y="2000240"/>
            <a:ext cx="6429420" cy="3357586"/>
          </a:xfrm>
          <a:prstGeom prst="rect">
            <a:avLst/>
          </a:prstGeom>
          <a:noFill/>
        </p:spPr>
        <p:txBody>
          <a:bodyPr numCol="2">
            <a:spAutoFit/>
          </a:bodyPr>
          <a:lstStyle/>
          <a:p>
            <a:pPr marL="514350" indent="-514350" eaLnBrk="1" hangingPunct="1">
              <a:lnSpc>
                <a:spcPct val="150000"/>
              </a:lnSpc>
              <a:buFont typeface="+mj-lt"/>
              <a:buAutoNum type="arabicPeriod"/>
              <a:defRPr/>
            </a:pPr>
            <a:r>
              <a:rPr lang="zh-TW" altLang="en-US" sz="2800" dirty="0">
                <a:solidFill>
                  <a:schemeClr val="tx1">
                    <a:lumMod val="65000"/>
                    <a:lumOff val="35000"/>
                  </a:schemeClr>
                </a:solidFill>
                <a:latin typeface="+mj-ea"/>
                <a:ea typeface="+mj-ea"/>
                <a:cs typeface="Calibri" pitchFamily="34" charset="0"/>
              </a:rPr>
              <a:t>發展背景</a:t>
            </a:r>
            <a:endParaRPr lang="en-US" altLang="zh-TW" sz="2800" dirty="0">
              <a:solidFill>
                <a:schemeClr val="tx1">
                  <a:lumMod val="65000"/>
                  <a:lumOff val="35000"/>
                </a:schemeClr>
              </a:solidFill>
              <a:latin typeface="+mj-ea"/>
              <a:ea typeface="+mj-ea"/>
              <a:cs typeface="Calibri" pitchFamily="34" charset="0"/>
            </a:endParaRPr>
          </a:p>
          <a:p>
            <a:pPr marL="514350" indent="-514350" eaLnBrk="1" hangingPunct="1">
              <a:lnSpc>
                <a:spcPct val="150000"/>
              </a:lnSpc>
              <a:buFont typeface="+mj-lt"/>
              <a:buAutoNum type="arabicPeriod"/>
              <a:defRPr/>
            </a:pPr>
            <a:r>
              <a:rPr lang="zh-TW" altLang="en-US" sz="2800" dirty="0">
                <a:solidFill>
                  <a:schemeClr val="tx1">
                    <a:lumMod val="65000"/>
                    <a:lumOff val="35000"/>
                  </a:schemeClr>
                </a:solidFill>
                <a:latin typeface="+mj-ea"/>
                <a:ea typeface="+mj-ea"/>
                <a:cs typeface="Calibri" pitchFamily="34" charset="0"/>
              </a:rPr>
              <a:t>系統架構</a:t>
            </a:r>
            <a:endParaRPr lang="en-US" altLang="zh-TW" sz="2800" dirty="0">
              <a:solidFill>
                <a:schemeClr val="tx1">
                  <a:lumMod val="65000"/>
                  <a:lumOff val="35000"/>
                </a:schemeClr>
              </a:solidFill>
              <a:latin typeface="+mj-ea"/>
              <a:ea typeface="+mj-ea"/>
              <a:cs typeface="Calibri" pitchFamily="34" charset="0"/>
            </a:endParaRPr>
          </a:p>
          <a:p>
            <a:pPr marL="514350" indent="-514350" eaLnBrk="1" hangingPunct="1">
              <a:lnSpc>
                <a:spcPct val="150000"/>
              </a:lnSpc>
              <a:buFont typeface="+mj-lt"/>
              <a:buAutoNum type="arabicPeriod"/>
              <a:defRPr/>
            </a:pPr>
            <a:r>
              <a:rPr lang="zh-TW" altLang="en-US" sz="2800" dirty="0">
                <a:solidFill>
                  <a:schemeClr val="tx1">
                    <a:lumMod val="65000"/>
                    <a:lumOff val="35000"/>
                  </a:schemeClr>
                </a:solidFill>
                <a:latin typeface="+mj-ea"/>
                <a:ea typeface="+mj-ea"/>
                <a:cs typeface="Calibri" pitchFamily="34" charset="0"/>
              </a:rPr>
              <a:t>系統流程</a:t>
            </a:r>
            <a:endParaRPr lang="en-US" altLang="zh-TW" sz="2800" dirty="0">
              <a:solidFill>
                <a:schemeClr val="tx1">
                  <a:lumMod val="65000"/>
                  <a:lumOff val="35000"/>
                </a:schemeClr>
              </a:solidFill>
              <a:latin typeface="+mj-ea"/>
              <a:ea typeface="+mj-ea"/>
              <a:cs typeface="Calibri" pitchFamily="34" charset="0"/>
            </a:endParaRPr>
          </a:p>
          <a:p>
            <a:pPr marL="514350" indent="-514350" eaLnBrk="1" hangingPunct="1">
              <a:lnSpc>
                <a:spcPct val="150000"/>
              </a:lnSpc>
              <a:buFont typeface="+mj-lt"/>
              <a:buAutoNum type="arabicPeriod"/>
              <a:defRPr/>
            </a:pPr>
            <a:endParaRPr lang="en-US" altLang="zh-TW" sz="2800" dirty="0">
              <a:solidFill>
                <a:schemeClr val="tx1">
                  <a:lumMod val="65000"/>
                  <a:lumOff val="35000"/>
                </a:schemeClr>
              </a:solidFill>
              <a:latin typeface="+mj-ea"/>
              <a:ea typeface="+mj-ea"/>
              <a:cs typeface="Calibri" pitchFamily="34" charset="0"/>
            </a:endParaRPr>
          </a:p>
          <a:p>
            <a:pPr marL="514350" indent="-514350" eaLnBrk="1" hangingPunct="1">
              <a:lnSpc>
                <a:spcPct val="150000"/>
              </a:lnSpc>
              <a:buFont typeface="+mj-lt"/>
              <a:buAutoNum type="arabicPeriod"/>
              <a:defRPr/>
            </a:pPr>
            <a:endParaRPr lang="en-US" altLang="zh-TW" sz="2800" dirty="0">
              <a:solidFill>
                <a:schemeClr val="tx1">
                  <a:lumMod val="65000"/>
                  <a:lumOff val="35000"/>
                </a:schemeClr>
              </a:solidFill>
              <a:latin typeface="+mj-ea"/>
              <a:ea typeface="+mj-ea"/>
              <a:cs typeface="Calibri" pitchFamily="34" charset="0"/>
            </a:endParaRPr>
          </a:p>
          <a:p>
            <a:pPr marL="514350" indent="-514350" eaLnBrk="1" hangingPunct="1">
              <a:lnSpc>
                <a:spcPct val="150000"/>
              </a:lnSpc>
              <a:buFont typeface="+mj-lt"/>
              <a:buAutoNum type="arabicPeriod"/>
              <a:defRPr/>
            </a:pPr>
            <a:r>
              <a:rPr lang="zh-TW" altLang="en-US" sz="2800" dirty="0">
                <a:solidFill>
                  <a:schemeClr val="tx1">
                    <a:lumMod val="65000"/>
                    <a:lumOff val="35000"/>
                  </a:schemeClr>
                </a:solidFill>
                <a:latin typeface="+mj-ea"/>
                <a:ea typeface="+mj-ea"/>
                <a:cs typeface="Calibri" pitchFamily="34" charset="0"/>
              </a:rPr>
              <a:t>資料表規劃</a:t>
            </a:r>
            <a:endParaRPr lang="en-US" altLang="zh-TW" sz="2800" dirty="0">
              <a:solidFill>
                <a:schemeClr val="tx1">
                  <a:lumMod val="65000"/>
                  <a:lumOff val="35000"/>
                </a:schemeClr>
              </a:solidFill>
              <a:latin typeface="+mj-ea"/>
              <a:ea typeface="+mj-ea"/>
              <a:cs typeface="Calibri" pitchFamily="34" charset="0"/>
            </a:endParaRPr>
          </a:p>
          <a:p>
            <a:pPr marL="514350" indent="-514350" eaLnBrk="1" hangingPunct="1">
              <a:lnSpc>
                <a:spcPct val="150000"/>
              </a:lnSpc>
              <a:buFont typeface="+mj-lt"/>
              <a:buAutoNum type="arabicPeriod"/>
              <a:defRPr/>
            </a:pPr>
            <a:r>
              <a:rPr lang="zh-TW" altLang="en-US" sz="2800" dirty="0">
                <a:solidFill>
                  <a:schemeClr val="tx1">
                    <a:lumMod val="65000"/>
                    <a:lumOff val="35000"/>
                  </a:schemeClr>
                </a:solidFill>
                <a:latin typeface="+mj-ea"/>
                <a:ea typeface="+mj-ea"/>
                <a:cs typeface="Calibri" pitchFamily="34" charset="0"/>
              </a:rPr>
              <a:t>本次更新</a:t>
            </a:r>
            <a:endParaRPr lang="en-US" altLang="zh-TW" sz="2800" dirty="0">
              <a:solidFill>
                <a:schemeClr val="tx1">
                  <a:lumMod val="65000"/>
                  <a:lumOff val="35000"/>
                </a:schemeClr>
              </a:solidFill>
              <a:latin typeface="+mj-ea"/>
              <a:ea typeface="+mj-ea"/>
              <a:cs typeface="Calibri" pitchFamily="34" charset="0"/>
            </a:endParaRPr>
          </a:p>
          <a:p>
            <a:pPr marL="514350" indent="-514350" eaLnBrk="1" hangingPunct="1">
              <a:lnSpc>
                <a:spcPct val="150000"/>
              </a:lnSpc>
              <a:buFont typeface="+mj-lt"/>
              <a:buAutoNum type="arabicPeriod"/>
              <a:defRPr/>
            </a:pPr>
            <a:r>
              <a:rPr lang="zh-TW" altLang="en-US" sz="2800" dirty="0">
                <a:solidFill>
                  <a:schemeClr val="tx1">
                    <a:lumMod val="65000"/>
                    <a:lumOff val="35000"/>
                  </a:schemeClr>
                </a:solidFill>
                <a:latin typeface="+mj-ea"/>
                <a:ea typeface="+mj-ea"/>
                <a:cs typeface="Calibri" pitchFamily="34" charset="0"/>
              </a:rPr>
              <a:t>系統展示</a:t>
            </a:r>
            <a:endParaRPr lang="en-US" altLang="zh-TW" sz="2800" dirty="0">
              <a:solidFill>
                <a:schemeClr val="tx1">
                  <a:lumMod val="65000"/>
                  <a:lumOff val="35000"/>
                </a:schemeClr>
              </a:solidFill>
              <a:latin typeface="+mj-ea"/>
              <a:ea typeface="+mj-ea"/>
              <a:cs typeface="Calibri" pitchFamily="34" charset="0"/>
            </a:endParaRPr>
          </a:p>
          <a:p>
            <a:pPr marL="514350" indent="-514350" eaLnBrk="1" hangingPunct="1">
              <a:lnSpc>
                <a:spcPct val="150000"/>
              </a:lnSpc>
              <a:buFont typeface="+mj-lt"/>
              <a:buAutoNum type="arabicPeriod"/>
              <a:defRPr/>
            </a:pPr>
            <a:r>
              <a:rPr lang="zh-TW" altLang="en-US" sz="2800" dirty="0">
                <a:solidFill>
                  <a:schemeClr val="tx1">
                    <a:lumMod val="65000"/>
                    <a:lumOff val="35000"/>
                  </a:schemeClr>
                </a:solidFill>
                <a:latin typeface="+mj-ea"/>
                <a:ea typeface="+mj-ea"/>
                <a:cs typeface="Calibri" pitchFamily="34" charset="0"/>
              </a:rPr>
              <a:t>學習心得</a:t>
            </a:r>
          </a:p>
        </p:txBody>
      </p:sp>
    </p:spTree>
    <p:extLst>
      <p:ext uri="{BB962C8B-B14F-4D97-AF65-F5344CB8AC3E}">
        <p14:creationId xmlns:p14="http://schemas.microsoft.com/office/powerpoint/2010/main" val="1485358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00B0F0"/>
                </a:solidFill>
              </a:rPr>
              <a:t>發展</a:t>
            </a:r>
            <a:r>
              <a:rPr lang="zh-TW" altLang="en-US" dirty="0">
                <a:solidFill>
                  <a:srgbClr val="00B0F0"/>
                </a:solidFill>
              </a:rPr>
              <a:t>背景</a:t>
            </a:r>
          </a:p>
        </p:txBody>
      </p:sp>
      <p:sp>
        <p:nvSpPr>
          <p:cNvPr id="3" name="內容版面配置區 2"/>
          <p:cNvSpPr>
            <a:spLocks noGrp="1"/>
          </p:cNvSpPr>
          <p:nvPr>
            <p:ph idx="1"/>
          </p:nvPr>
        </p:nvSpPr>
        <p:spPr>
          <a:xfrm>
            <a:off x="457200" y="1785926"/>
            <a:ext cx="8229600" cy="4938724"/>
          </a:xfrm>
        </p:spPr>
        <p:txBody>
          <a:bodyPr/>
          <a:lstStyle/>
          <a:p>
            <a:endParaRPr lang="zh-TW" altLang="en-US" dirty="0"/>
          </a:p>
          <a:p>
            <a:pPr marL="109537" indent="0">
              <a:buNone/>
            </a:pPr>
            <a:endParaRPr lang="en-US" altLang="zh-TW" dirty="0"/>
          </a:p>
        </p:txBody>
      </p:sp>
      <p:sp>
        <p:nvSpPr>
          <p:cNvPr id="4" name="投影片編號版面配置區 3"/>
          <p:cNvSpPr>
            <a:spLocks noGrp="1"/>
          </p:cNvSpPr>
          <p:nvPr>
            <p:ph type="sldNum" sz="quarter" idx="12"/>
          </p:nvPr>
        </p:nvSpPr>
        <p:spPr/>
        <p:txBody>
          <a:bodyPr/>
          <a:lstStyle/>
          <a:p>
            <a:fld id="{5D3AA70A-01D1-41A7-B84E-FD3E2687E9B3}" type="slidenum">
              <a:rPr lang="zh-TW" altLang="en-US" smtClean="0"/>
              <a:pPr/>
              <a:t>2</a:t>
            </a:fld>
            <a:endParaRPr lang="zh-TW" altLang="en-US"/>
          </a:p>
        </p:txBody>
      </p:sp>
      <p:pic>
        <p:nvPicPr>
          <p:cNvPr id="5" name="內容版面配置區 3">
            <a:extLst>
              <a:ext uri="{FF2B5EF4-FFF2-40B4-BE49-F238E27FC236}">
                <a16:creationId xmlns:a16="http://schemas.microsoft.com/office/drawing/2014/main" id="{582B79A0-CC81-47D1-B706-564421ACD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808228" y="1732547"/>
            <a:ext cx="326572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圖片 5">
            <a:extLst>
              <a:ext uri="{FF2B5EF4-FFF2-40B4-BE49-F238E27FC236}">
                <a16:creationId xmlns:a16="http://schemas.microsoft.com/office/drawing/2014/main" id="{50114DFF-34AD-4E00-B6BB-F7FE7B0458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
        <p:nvSpPr>
          <p:cNvPr id="7" name="文字方塊 6"/>
          <p:cNvSpPr txBox="1"/>
          <p:nvPr/>
        </p:nvSpPr>
        <p:spPr>
          <a:xfrm>
            <a:off x="683568" y="2348880"/>
            <a:ext cx="2664589"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sz="2400" b="1" dirty="0">
                <a:solidFill>
                  <a:schemeClr val="tx1">
                    <a:lumMod val="75000"/>
                    <a:lumOff val="25000"/>
                  </a:schemeClr>
                </a:solidFill>
                <a:latin typeface="+mj-ea"/>
                <a:ea typeface="+mj-ea"/>
              </a:rPr>
              <a:t>去年初</a:t>
            </a:r>
            <a:r>
              <a:rPr lang="zh-TW" altLang="en-US" sz="2400" b="1" dirty="0" smtClean="0">
                <a:solidFill>
                  <a:schemeClr val="tx1">
                    <a:lumMod val="75000"/>
                    <a:lumOff val="25000"/>
                  </a:schemeClr>
                </a:solidFill>
                <a:latin typeface="+mj-ea"/>
                <a:ea typeface="+mj-ea"/>
              </a:rPr>
              <a:t>的半馬</a:t>
            </a:r>
            <a:endParaRPr lang="en-US" altLang="zh-TW" sz="2400" b="1" dirty="0">
              <a:solidFill>
                <a:schemeClr val="tx1">
                  <a:lumMod val="75000"/>
                  <a:lumOff val="25000"/>
                </a:schemeClr>
              </a:solidFill>
              <a:latin typeface="+mj-ea"/>
              <a:ea typeface="+mj-ea"/>
            </a:endParaRPr>
          </a:p>
          <a:p>
            <a:pPr marL="342900" indent="-342900">
              <a:buFont typeface="Arial" panose="020B0604020202020204" pitchFamily="34" charset="0"/>
              <a:buChar char="•"/>
            </a:pPr>
            <a:r>
              <a:rPr lang="zh-TW" altLang="en-US" sz="2400" b="1" dirty="0">
                <a:solidFill>
                  <a:schemeClr val="tx1">
                    <a:lumMod val="75000"/>
                    <a:lumOff val="25000"/>
                  </a:schemeClr>
                </a:solidFill>
                <a:latin typeface="+mj-ea"/>
                <a:ea typeface="+mj-ea"/>
              </a:rPr>
              <a:t>事前準備</a:t>
            </a:r>
            <a:endParaRPr lang="en-US" altLang="zh-TW" sz="2400" b="1" dirty="0">
              <a:solidFill>
                <a:schemeClr val="tx1">
                  <a:lumMod val="75000"/>
                  <a:lumOff val="25000"/>
                </a:schemeClr>
              </a:solidFill>
              <a:latin typeface="+mj-ea"/>
              <a:ea typeface="+mj-ea"/>
            </a:endParaRPr>
          </a:p>
          <a:p>
            <a:pPr marL="342900" indent="-342900">
              <a:buFont typeface="Arial" panose="020B0604020202020204" pitchFamily="34" charset="0"/>
              <a:buChar char="•"/>
            </a:pPr>
            <a:r>
              <a:rPr lang="zh-TW" altLang="en-US" sz="2400" b="1" dirty="0" smtClean="0">
                <a:solidFill>
                  <a:schemeClr val="tx1">
                    <a:lumMod val="75000"/>
                    <a:lumOff val="25000"/>
                  </a:schemeClr>
                </a:solidFill>
                <a:latin typeface="+mj-ea"/>
                <a:ea typeface="+mj-ea"/>
              </a:rPr>
              <a:t>完賽合理</a:t>
            </a:r>
            <a:r>
              <a:rPr lang="zh-TW" altLang="en-US" sz="2400" b="1" dirty="0">
                <a:solidFill>
                  <a:schemeClr val="tx1">
                    <a:lumMod val="75000"/>
                    <a:lumOff val="25000"/>
                  </a:schemeClr>
                </a:solidFill>
                <a:latin typeface="+mj-ea"/>
                <a:ea typeface="+mj-ea"/>
              </a:rPr>
              <a:t>性</a:t>
            </a:r>
          </a:p>
        </p:txBody>
      </p:sp>
    </p:spTree>
    <p:extLst>
      <p:ext uri="{BB962C8B-B14F-4D97-AF65-F5344CB8AC3E}">
        <p14:creationId xmlns:p14="http://schemas.microsoft.com/office/powerpoint/2010/main" val="2389688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00B0F0"/>
                </a:solidFill>
              </a:rPr>
              <a:t>發展背景</a:t>
            </a:r>
            <a:endParaRPr lang="en-US" altLang="zh-TW" dirty="0">
              <a:solidFill>
                <a:srgbClr val="00B0F0"/>
              </a:solidFill>
              <a:latin typeface="+mj-ea"/>
            </a:endParaRPr>
          </a:p>
        </p:txBody>
      </p:sp>
      <p:sp>
        <p:nvSpPr>
          <p:cNvPr id="3" name="內容版面配置區 2"/>
          <p:cNvSpPr>
            <a:spLocks noGrp="1"/>
          </p:cNvSpPr>
          <p:nvPr>
            <p:ph idx="1"/>
          </p:nvPr>
        </p:nvSpPr>
        <p:spPr/>
        <p:txBody>
          <a:bodyPr/>
          <a:lstStyle/>
          <a:p>
            <a:r>
              <a:rPr lang="en-US" altLang="zh-TW" dirty="0" smtClean="0"/>
              <a:t>LSD</a:t>
            </a:r>
            <a:r>
              <a:rPr lang="zh-TW" altLang="en-US" dirty="0" smtClean="0"/>
              <a:t> 訓練</a:t>
            </a:r>
            <a:endParaRPr lang="en-US" altLang="zh-TW" dirty="0" smtClean="0"/>
          </a:p>
          <a:p>
            <a:r>
              <a:rPr lang="zh-TW" altLang="en-US" dirty="0"/>
              <a:t>美國知名跑</a:t>
            </a:r>
            <a:r>
              <a:rPr lang="zh-TW" altLang="en-US" dirty="0" smtClean="0"/>
              <a:t>者，</a:t>
            </a:r>
            <a:r>
              <a:rPr lang="en-US" altLang="zh-TW" dirty="0"/>
              <a:t> Joe Henderson </a:t>
            </a:r>
            <a:r>
              <a:rPr lang="zh-TW" altLang="en-US" dirty="0"/>
              <a:t>所</a:t>
            </a:r>
            <a:r>
              <a:rPr lang="zh-TW" altLang="en-US" dirty="0" smtClean="0"/>
              <a:t>提出</a:t>
            </a:r>
            <a:endParaRPr lang="en-US" altLang="zh-TW" dirty="0" smtClean="0"/>
          </a:p>
          <a:p>
            <a:r>
              <a:rPr lang="zh-TW" altLang="en-US" dirty="0"/>
              <a:t>通常是比你</a:t>
            </a:r>
            <a:r>
              <a:rPr lang="en-US" altLang="zh-TW" dirty="0"/>
              <a:t>10</a:t>
            </a:r>
            <a:r>
              <a:rPr lang="zh-TW" altLang="en-US" dirty="0"/>
              <a:t>公里的比賽配速再慢上至少</a:t>
            </a:r>
            <a:r>
              <a:rPr lang="en-US" altLang="zh-TW" dirty="0"/>
              <a:t>1-3</a:t>
            </a:r>
            <a:r>
              <a:rPr lang="zh-TW" altLang="en-US" dirty="0"/>
              <a:t>分鐘</a:t>
            </a:r>
            <a:r>
              <a:rPr lang="zh-TW" altLang="en-US" dirty="0" smtClean="0"/>
              <a:t>以上</a:t>
            </a:r>
            <a:endParaRPr lang="en-US" altLang="zh-TW" dirty="0" smtClean="0"/>
          </a:p>
          <a:p>
            <a:r>
              <a:rPr lang="en-US" altLang="zh-TW" dirty="0" smtClean="0"/>
              <a:t>Ex: 21 </a:t>
            </a:r>
            <a:r>
              <a:rPr lang="zh-TW" altLang="en-US" dirty="0" smtClean="0"/>
              <a:t>公里 ， 訓練最後一周配速要到 </a:t>
            </a:r>
            <a:r>
              <a:rPr lang="en-US" altLang="zh-TW" dirty="0" err="1" smtClean="0"/>
              <a:t>avg</a:t>
            </a:r>
            <a:r>
              <a:rPr lang="en-US" altLang="zh-TW" dirty="0" smtClean="0"/>
              <a:t> 15</a:t>
            </a:r>
            <a:r>
              <a:rPr lang="zh-TW" altLang="en-US" dirty="0" smtClean="0"/>
              <a:t> </a:t>
            </a:r>
            <a:r>
              <a:rPr lang="en-US" altLang="zh-TW" dirty="0" smtClean="0"/>
              <a:t>min</a:t>
            </a:r>
            <a:r>
              <a:rPr lang="zh-TW" altLang="en-US" dirty="0" smtClean="0"/>
              <a:t> </a:t>
            </a:r>
            <a:r>
              <a:rPr lang="en-US" altLang="zh-TW" dirty="0" smtClean="0"/>
              <a:t>/</a:t>
            </a:r>
            <a:r>
              <a:rPr lang="zh-TW" altLang="en-US" dirty="0" smtClean="0"/>
              <a:t> </a:t>
            </a:r>
            <a:r>
              <a:rPr lang="en-US" altLang="zh-TW" dirty="0" smtClean="0"/>
              <a:t>km</a:t>
            </a:r>
          </a:p>
          <a:p>
            <a:r>
              <a:rPr lang="zh-TW" altLang="en-US" dirty="0" smtClean="0"/>
              <a:t>一般來說，訓練週期為 </a:t>
            </a:r>
            <a:r>
              <a:rPr lang="en-US" altLang="zh-TW" dirty="0" smtClean="0"/>
              <a:t>6</a:t>
            </a:r>
            <a:r>
              <a:rPr lang="zh-TW" altLang="en-US" dirty="0" smtClean="0"/>
              <a:t>，</a:t>
            </a:r>
            <a:r>
              <a:rPr lang="en-US" altLang="zh-TW" dirty="0" smtClean="0"/>
              <a:t>12</a:t>
            </a:r>
            <a:r>
              <a:rPr lang="zh-TW" altLang="en-US" dirty="0" smtClean="0"/>
              <a:t>，</a:t>
            </a:r>
            <a:r>
              <a:rPr lang="en-US" altLang="zh-TW" dirty="0" smtClean="0"/>
              <a:t>18</a:t>
            </a:r>
            <a:r>
              <a:rPr lang="zh-TW" altLang="en-US" dirty="0" smtClean="0"/>
              <a:t> 為一個周期</a:t>
            </a:r>
            <a:endParaRPr lang="en-US" altLang="zh-TW" dirty="0" smtClean="0"/>
          </a:p>
          <a:p>
            <a:r>
              <a:rPr lang="zh-TW" altLang="en-US" dirty="0" smtClean="0"/>
              <a:t>根據身體的狀況調整最適當的速度，並選擇適合的週期</a:t>
            </a:r>
            <a:endParaRPr lang="en-US" altLang="zh-TW" dirty="0" smtClean="0"/>
          </a:p>
          <a:p>
            <a:r>
              <a:rPr lang="zh-TW" altLang="en-US" dirty="0" smtClean="0"/>
              <a:t>每周實際跑步訓練增加量 </a:t>
            </a:r>
            <a:r>
              <a:rPr lang="en-US" altLang="zh-TW" dirty="0" smtClean="0"/>
              <a:t>5~10%</a:t>
            </a:r>
            <a:r>
              <a:rPr lang="zh-TW" altLang="en-US" dirty="0" smtClean="0"/>
              <a:t> 較能負荷</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5D3AA70A-01D1-41A7-B84E-FD3E2687E9B3}" type="slidenum">
              <a:rPr lang="zh-TW" altLang="en-US" smtClean="0"/>
              <a:pPr/>
              <a:t>3</a:t>
            </a:fld>
            <a:endParaRPr lang="zh-TW" altLang="en-US"/>
          </a:p>
        </p:txBody>
      </p:sp>
    </p:spTree>
    <p:extLst>
      <p:ext uri="{BB962C8B-B14F-4D97-AF65-F5344CB8AC3E}">
        <p14:creationId xmlns:p14="http://schemas.microsoft.com/office/powerpoint/2010/main" val="317834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95B3F276-8FF4-487B-8D16-EF5E0C9546AE}"/>
              </a:ext>
            </a:extLst>
          </p:cNvPr>
          <p:cNvPicPr>
            <a:picLocks noGrp="1" noChangeAspect="1"/>
          </p:cNvPicPr>
          <p:nvPr>
            <p:ph idx="1"/>
          </p:nvPr>
        </p:nvPicPr>
        <p:blipFill>
          <a:blip r:embed="rId3"/>
          <a:stretch>
            <a:fillRect/>
          </a:stretch>
        </p:blipFill>
        <p:spPr>
          <a:xfrm>
            <a:off x="1691680" y="404664"/>
            <a:ext cx="6017475" cy="6319986"/>
          </a:xfrm>
        </p:spPr>
      </p:pic>
      <p:sp>
        <p:nvSpPr>
          <p:cNvPr id="4" name="投影片編號版面配置區 3">
            <a:extLst>
              <a:ext uri="{FF2B5EF4-FFF2-40B4-BE49-F238E27FC236}">
                <a16:creationId xmlns:a16="http://schemas.microsoft.com/office/drawing/2014/main" id="{2CAEE7F5-3731-43FC-9DF5-7B5C35974952}"/>
              </a:ext>
            </a:extLst>
          </p:cNvPr>
          <p:cNvSpPr>
            <a:spLocks noGrp="1"/>
          </p:cNvSpPr>
          <p:nvPr>
            <p:ph type="sldNum" sz="quarter" idx="12"/>
          </p:nvPr>
        </p:nvSpPr>
        <p:spPr/>
        <p:txBody>
          <a:bodyPr/>
          <a:lstStyle/>
          <a:p>
            <a:fld id="{5D3AA70A-01D1-41A7-B84E-FD3E2687E9B3}" type="slidenum">
              <a:rPr lang="zh-TW" altLang="en-US" smtClean="0"/>
              <a:pPr/>
              <a:t>4</a:t>
            </a:fld>
            <a:endParaRPr lang="zh-TW" altLang="en-US"/>
          </a:p>
        </p:txBody>
      </p:sp>
    </p:spTree>
    <p:extLst>
      <p:ext uri="{BB962C8B-B14F-4D97-AF65-F5344CB8AC3E}">
        <p14:creationId xmlns:p14="http://schemas.microsoft.com/office/powerpoint/2010/main" val="703935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EC9EA4-C0CE-48AF-BDF9-589F51937D33}"/>
              </a:ext>
            </a:extLst>
          </p:cNvPr>
          <p:cNvSpPr>
            <a:spLocks noGrp="1"/>
          </p:cNvSpPr>
          <p:nvPr>
            <p:ph type="title"/>
          </p:nvPr>
        </p:nvSpPr>
        <p:spPr/>
        <p:txBody>
          <a:bodyPr/>
          <a:lstStyle/>
          <a:p>
            <a:r>
              <a:rPr lang="zh-TW" altLang="en-US" dirty="0" smtClean="0">
                <a:solidFill>
                  <a:srgbClr val="00B0F0"/>
                </a:solidFill>
              </a:rPr>
              <a:t>需求出現</a:t>
            </a:r>
            <a:endParaRPr lang="zh-TW" altLang="en-US" dirty="0">
              <a:solidFill>
                <a:srgbClr val="00B0F0"/>
              </a:solidFill>
            </a:endParaRPr>
          </a:p>
        </p:txBody>
      </p:sp>
      <p:sp>
        <p:nvSpPr>
          <p:cNvPr id="3" name="內容版面配置區 2">
            <a:extLst>
              <a:ext uri="{FF2B5EF4-FFF2-40B4-BE49-F238E27FC236}">
                <a16:creationId xmlns:a16="http://schemas.microsoft.com/office/drawing/2014/main" id="{178A2D29-047D-4E42-91BD-B9F4E1200B36}"/>
              </a:ext>
            </a:extLst>
          </p:cNvPr>
          <p:cNvSpPr>
            <a:spLocks noGrp="1"/>
          </p:cNvSpPr>
          <p:nvPr>
            <p:ph idx="1"/>
          </p:nvPr>
        </p:nvSpPr>
        <p:spPr>
          <a:xfrm>
            <a:off x="454948" y="2295494"/>
            <a:ext cx="7933476" cy="3005714"/>
          </a:xfrm>
        </p:spPr>
        <p:txBody>
          <a:bodyPr/>
          <a:lstStyle/>
          <a:p>
            <a:pPr marL="566737" indent="-457200">
              <a:buFont typeface="+mj-lt"/>
              <a:buAutoNum type="arabicPeriod"/>
            </a:pPr>
            <a:r>
              <a:rPr lang="zh-TW" altLang="en-US" dirty="0" smtClean="0"/>
              <a:t>可以讓註冊為一個新用戶  </a:t>
            </a:r>
            <a:r>
              <a:rPr lang="en-US" altLang="zh-TW" dirty="0" smtClean="0"/>
              <a:t>-&gt;</a:t>
            </a:r>
            <a:r>
              <a:rPr lang="zh-TW" altLang="en-US" dirty="0" smtClean="0"/>
              <a:t> 可以使用系統</a:t>
            </a:r>
            <a:endParaRPr lang="en-US" altLang="zh-TW" dirty="0" smtClean="0"/>
          </a:p>
          <a:p>
            <a:pPr marL="566737" indent="-457200">
              <a:buFont typeface="+mj-lt"/>
              <a:buAutoNum type="arabicPeriod"/>
            </a:pPr>
            <a:r>
              <a:rPr lang="zh-TW" altLang="en-US" dirty="0" smtClean="0"/>
              <a:t>一個</a:t>
            </a:r>
            <a:r>
              <a:rPr lang="zh-TW" altLang="en-US" dirty="0"/>
              <a:t>可以記錄目標的</a:t>
            </a:r>
            <a:r>
              <a:rPr lang="zh-TW" altLang="en-US" dirty="0" smtClean="0"/>
              <a:t>功能  </a:t>
            </a:r>
            <a:r>
              <a:rPr lang="en-US" altLang="zh-TW" dirty="0" smtClean="0"/>
              <a:t>-&gt;</a:t>
            </a:r>
            <a:r>
              <a:rPr lang="zh-TW" altLang="en-US" dirty="0" smtClean="0"/>
              <a:t> 比賽能達成的配速水平</a:t>
            </a:r>
            <a:endParaRPr lang="en-US" altLang="zh-TW" dirty="0"/>
          </a:p>
          <a:p>
            <a:pPr marL="566737" indent="-457200">
              <a:buFont typeface="+mj-lt"/>
              <a:buAutoNum type="arabicPeriod"/>
            </a:pPr>
            <a:r>
              <a:rPr lang="zh-TW" altLang="en-US" dirty="0"/>
              <a:t>一個可以記錄跑步的</a:t>
            </a:r>
            <a:r>
              <a:rPr lang="zh-TW" altLang="en-US" dirty="0" smtClean="0"/>
              <a:t>功能  </a:t>
            </a:r>
            <a:r>
              <a:rPr lang="en-US" altLang="zh-TW" dirty="0" smtClean="0"/>
              <a:t>-</a:t>
            </a:r>
            <a:r>
              <a:rPr lang="zh-TW" altLang="en-US" dirty="0" smtClean="0"/>
              <a:t> </a:t>
            </a:r>
            <a:r>
              <a:rPr lang="en-US" altLang="zh-TW" dirty="0" smtClean="0"/>
              <a:t>&gt;</a:t>
            </a:r>
            <a:r>
              <a:rPr lang="zh-TW" altLang="en-US" dirty="0" smtClean="0"/>
              <a:t> 紀錄日常跑步狀況</a:t>
            </a:r>
            <a:endParaRPr lang="en-US" altLang="zh-TW" dirty="0"/>
          </a:p>
          <a:p>
            <a:pPr marL="566737" indent="-457200">
              <a:buFont typeface="+mj-lt"/>
              <a:buAutoNum type="arabicPeriod"/>
            </a:pPr>
            <a:r>
              <a:rPr lang="zh-TW" altLang="en-US" dirty="0" smtClean="0"/>
              <a:t>一個圖表看目前跑步狀況的變化</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84FF43EC-06D9-43AF-B1C4-54EF09C382C2}"/>
              </a:ext>
            </a:extLst>
          </p:cNvPr>
          <p:cNvSpPr>
            <a:spLocks noGrp="1"/>
          </p:cNvSpPr>
          <p:nvPr>
            <p:ph type="sldNum" sz="quarter" idx="12"/>
          </p:nvPr>
        </p:nvSpPr>
        <p:spPr/>
        <p:txBody>
          <a:bodyPr/>
          <a:lstStyle/>
          <a:p>
            <a:fld id="{5D3AA70A-01D1-41A7-B84E-FD3E2687E9B3}" type="slidenum">
              <a:rPr lang="zh-TW" altLang="en-US" smtClean="0"/>
              <a:pPr/>
              <a:t>5</a:t>
            </a:fld>
            <a:endParaRPr lang="zh-TW" altLang="en-US"/>
          </a:p>
        </p:txBody>
      </p:sp>
    </p:spTree>
    <p:extLst>
      <p:ext uri="{BB962C8B-B14F-4D97-AF65-F5344CB8AC3E}">
        <p14:creationId xmlns:p14="http://schemas.microsoft.com/office/powerpoint/2010/main" val="2741652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30807D2-4471-40C1-B915-120345CECCC1}"/>
              </a:ext>
            </a:extLst>
          </p:cNvPr>
          <p:cNvSpPr>
            <a:spLocks noGrp="1"/>
          </p:cNvSpPr>
          <p:nvPr>
            <p:ph type="sldNum" sz="quarter" idx="12"/>
          </p:nvPr>
        </p:nvSpPr>
        <p:spPr/>
        <p:txBody>
          <a:bodyPr/>
          <a:lstStyle/>
          <a:p>
            <a:fld id="{5D3AA70A-01D1-41A7-B84E-FD3E2687E9B3}" type="slidenum">
              <a:rPr lang="zh-TW" altLang="en-US" smtClean="0"/>
              <a:pPr/>
              <a:t>6</a:t>
            </a:fld>
            <a:endParaRPr lang="zh-TW" altLang="en-US"/>
          </a:p>
        </p:txBody>
      </p:sp>
      <p:pic>
        <p:nvPicPr>
          <p:cNvPr id="24" name="圖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5561"/>
            <a:ext cx="9144000" cy="6392439"/>
          </a:xfrm>
          <a:prstGeom prst="rect">
            <a:avLst/>
          </a:prstGeom>
        </p:spPr>
      </p:pic>
      <p:sp>
        <p:nvSpPr>
          <p:cNvPr id="25" name="矩形 24"/>
          <p:cNvSpPr/>
          <p:nvPr/>
        </p:nvSpPr>
        <p:spPr>
          <a:xfrm>
            <a:off x="4067944" y="692696"/>
            <a:ext cx="39160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接點 26"/>
          <p:cNvCxnSpPr/>
          <p:nvPr/>
        </p:nvCxnSpPr>
        <p:spPr>
          <a:xfrm flipV="1">
            <a:off x="4331314" y="847242"/>
            <a:ext cx="256468" cy="151036"/>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2001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714375"/>
            <a:ext cx="6408712" cy="6010275"/>
          </a:xfrm>
          <a:prstGeom prst="rect">
            <a:avLst/>
          </a:prstGeom>
        </p:spPr>
      </p:pic>
      <p:sp>
        <p:nvSpPr>
          <p:cNvPr id="4" name="投影片編號版面配置區 3">
            <a:extLst>
              <a:ext uri="{FF2B5EF4-FFF2-40B4-BE49-F238E27FC236}">
                <a16:creationId xmlns:a16="http://schemas.microsoft.com/office/drawing/2014/main" id="{C881FE7D-8423-46BF-93F9-58D3B82AE625}"/>
              </a:ext>
            </a:extLst>
          </p:cNvPr>
          <p:cNvSpPr>
            <a:spLocks noGrp="1"/>
          </p:cNvSpPr>
          <p:nvPr>
            <p:ph type="sldNum" sz="quarter" idx="12"/>
          </p:nvPr>
        </p:nvSpPr>
        <p:spPr/>
        <p:txBody>
          <a:bodyPr/>
          <a:lstStyle/>
          <a:p>
            <a:fld id="{5D3AA70A-01D1-41A7-B84E-FD3E2687E9B3}" type="slidenum">
              <a:rPr lang="zh-TW" altLang="en-US" smtClean="0"/>
              <a:pPr/>
              <a:t>7</a:t>
            </a:fld>
            <a:endParaRPr lang="zh-TW" altLang="en-US" dirty="0"/>
          </a:p>
        </p:txBody>
      </p:sp>
      <p:sp>
        <p:nvSpPr>
          <p:cNvPr id="5" name="標題 7"/>
          <p:cNvSpPr>
            <a:spLocks noGrp="1"/>
          </p:cNvSpPr>
          <p:nvPr>
            <p:ph type="title"/>
          </p:nvPr>
        </p:nvSpPr>
        <p:spPr>
          <a:xfrm>
            <a:off x="457200" y="928688"/>
            <a:ext cx="8229600" cy="785812"/>
          </a:xfrm>
        </p:spPr>
        <p:txBody>
          <a:bodyPr/>
          <a:lstStyle/>
          <a:p>
            <a:r>
              <a:rPr lang="zh-TW" altLang="en-US" dirty="0" smtClean="0">
                <a:solidFill>
                  <a:srgbClr val="00B0F0"/>
                </a:solidFill>
              </a:rPr>
              <a:t>系統架構</a:t>
            </a:r>
          </a:p>
        </p:txBody>
      </p:sp>
      <p:sp>
        <p:nvSpPr>
          <p:cNvPr id="6" name="圓角矩形 5"/>
          <p:cNvSpPr/>
          <p:nvPr/>
        </p:nvSpPr>
        <p:spPr>
          <a:xfrm>
            <a:off x="317301" y="3752950"/>
            <a:ext cx="4254699" cy="310505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角矩形 6"/>
          <p:cNvSpPr/>
          <p:nvPr/>
        </p:nvSpPr>
        <p:spPr>
          <a:xfrm>
            <a:off x="6389662" y="4869160"/>
            <a:ext cx="990650" cy="198884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DA1F1190-2B5A-4000-9624-97D711953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Tree>
    <p:extLst>
      <p:ext uri="{BB962C8B-B14F-4D97-AF65-F5344CB8AC3E}">
        <p14:creationId xmlns:p14="http://schemas.microsoft.com/office/powerpoint/2010/main" val="129759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7B9B57"/>
              </a:buClr>
              <a:buFont typeface="Georgia" panose="02040502050405020303" pitchFamily="18" charset="0"/>
              <a:buChar char="•"/>
              <a:defRPr sz="2400">
                <a:solidFill>
                  <a:srgbClr val="595959"/>
                </a:solidFill>
                <a:latin typeface="微軟正黑體" panose="020B0604030504040204" pitchFamily="34" charset="-120"/>
                <a:ea typeface="微軟正黑體" panose="020B0604030504040204" pitchFamily="34" charset="-120"/>
              </a:defRPr>
            </a:lvl1pPr>
            <a:lvl2pPr marL="742950" indent="-285750">
              <a:spcBef>
                <a:spcPts val="300"/>
              </a:spcBef>
              <a:buClr>
                <a:schemeClr val="accent2"/>
              </a:buClr>
              <a:buFont typeface="Georgia" panose="02040502050405020303" pitchFamily="18" charset="0"/>
              <a:buChar char="▫"/>
              <a:defRPr sz="2000">
                <a:solidFill>
                  <a:srgbClr val="3D6F57"/>
                </a:solidFill>
                <a:latin typeface="微軟正黑體" panose="020B0604030504040204" pitchFamily="34" charset="-120"/>
                <a:ea typeface="微軟正黑體" panose="020B0604030504040204" pitchFamily="34" charset="-12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微軟正黑體" panose="020B0604030504040204" pitchFamily="34" charset="-120"/>
                <a:ea typeface="微軟正黑體" panose="020B0604030504040204" pitchFamily="34" charset="-120"/>
              </a:defRPr>
            </a:lvl3pPr>
            <a:lvl4pPr marL="1600200" indent="-228600">
              <a:spcBef>
                <a:spcPts val="300"/>
              </a:spcBef>
              <a:buClr>
                <a:schemeClr val="accent1"/>
              </a:buClr>
              <a:buFont typeface="Wingdings 2" panose="05020102010507070707" pitchFamily="18" charset="2"/>
              <a:buChar char=""/>
              <a:defRPr sz="2000">
                <a:solidFill>
                  <a:schemeClr val="accent1"/>
                </a:solidFill>
                <a:latin typeface="微軟正黑體" panose="020B0604030504040204" pitchFamily="34" charset="-120"/>
                <a:ea typeface="微軟正黑體" panose="020B0604030504040204" pitchFamily="34" charset="-120"/>
              </a:defRPr>
            </a:lvl4pPr>
            <a:lvl5pPr marL="2057400" indent="-228600">
              <a:spcBef>
                <a:spcPts val="300"/>
              </a:spcBef>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5pPr>
            <a:lvl6pPr marL="25146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6pPr>
            <a:lvl7pPr marL="29718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7pPr>
            <a:lvl8pPr marL="34290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8pPr>
            <a:lvl9pPr marL="3886200" indent="-228600" eaLnBrk="0" fontAlgn="base" hangingPunct="0">
              <a:spcBef>
                <a:spcPts val="300"/>
              </a:spcBef>
              <a:spcAft>
                <a:spcPct val="0"/>
              </a:spcAft>
              <a:buClr>
                <a:srgbClr val="7B9B57"/>
              </a:buClr>
              <a:buFont typeface="Georgia" panose="02040502050405020303" pitchFamily="18" charset="0"/>
              <a:buChar char="▫"/>
              <a:defRPr sz="2000">
                <a:solidFill>
                  <a:srgbClr val="7B9B57"/>
                </a:solidFill>
                <a:latin typeface="微軟正黑體" panose="020B0604030504040204" pitchFamily="34" charset="-120"/>
                <a:ea typeface="微軟正黑體" panose="020B0604030504040204" pitchFamily="34" charset="-120"/>
              </a:defRPr>
            </a:lvl9pPr>
          </a:lstStyle>
          <a:p>
            <a:pPr>
              <a:spcBef>
                <a:spcPct val="0"/>
              </a:spcBef>
              <a:buClrTx/>
              <a:buFontTx/>
              <a:buNone/>
            </a:pPr>
            <a:fld id="{60973830-5584-49DD-A901-8BF3E79A972B}" type="slidenum">
              <a:rPr lang="zh-TW" altLang="en-US" sz="2000" smtClean="0">
                <a:solidFill>
                  <a:schemeClr val="tx1"/>
                </a:solidFill>
                <a:latin typeface="Arial" panose="020B0604020202020204" pitchFamily="34" charset="0"/>
              </a:rPr>
              <a:pPr>
                <a:spcBef>
                  <a:spcPct val="0"/>
                </a:spcBef>
                <a:buClrTx/>
                <a:buFontTx/>
                <a:buNone/>
              </a:pPr>
              <a:t>8</a:t>
            </a:fld>
            <a:endParaRPr lang="zh-TW" altLang="en-US" sz="2000" smtClean="0">
              <a:solidFill>
                <a:schemeClr val="tx1"/>
              </a:solidFill>
              <a:latin typeface="Arial" panose="020B0604020202020204" pitchFamily="34" charset="0"/>
            </a:endParaRPr>
          </a:p>
        </p:txBody>
      </p:sp>
      <p:sp>
        <p:nvSpPr>
          <p:cNvPr id="14340" name="標題 7"/>
          <p:cNvSpPr>
            <a:spLocks noGrp="1"/>
          </p:cNvSpPr>
          <p:nvPr>
            <p:ph type="title"/>
          </p:nvPr>
        </p:nvSpPr>
        <p:spPr>
          <a:xfrm>
            <a:off x="444500" y="928688"/>
            <a:ext cx="8229600" cy="785812"/>
          </a:xfrm>
        </p:spPr>
        <p:txBody>
          <a:bodyPr/>
          <a:lstStyle/>
          <a:p>
            <a:r>
              <a:rPr lang="zh-TW" altLang="en-US" dirty="0" smtClean="0">
                <a:solidFill>
                  <a:srgbClr val="00B0F0"/>
                </a:solidFill>
              </a:rPr>
              <a:t>系統流程</a:t>
            </a:r>
          </a:p>
        </p:txBody>
      </p:sp>
      <p:sp>
        <p:nvSpPr>
          <p:cNvPr id="50" name="文字方塊 49"/>
          <p:cNvSpPr txBox="1"/>
          <p:nvPr/>
        </p:nvSpPr>
        <p:spPr>
          <a:xfrm>
            <a:off x="571500" y="2035175"/>
            <a:ext cx="1595438" cy="400050"/>
          </a:xfrm>
          <a:prstGeom prst="rect">
            <a:avLst/>
          </a:prstGeom>
          <a:noFill/>
          <a:ln w="19050">
            <a:solidFill>
              <a:srgbClr val="00B0F0"/>
            </a:solidFill>
            <a:prstDash val="sysDash"/>
          </a:ln>
        </p:spPr>
        <p:txBody>
          <a:bodyPr wrap="none">
            <a:spAutoFit/>
          </a:bodyPr>
          <a:lstStyle/>
          <a:p>
            <a:pPr eaLnBrk="1" hangingPunct="1">
              <a:defRPr/>
            </a:pPr>
            <a:r>
              <a:rPr lang="zh-TW" altLang="en-US" sz="2000" b="1" dirty="0">
                <a:solidFill>
                  <a:srgbClr val="3B6067"/>
                </a:solidFill>
                <a:latin typeface="+mj-ea"/>
                <a:ea typeface="+mj-ea"/>
              </a:rPr>
              <a:t> </a:t>
            </a:r>
            <a:r>
              <a:rPr lang="zh-TW" altLang="en-US" sz="2000" b="1" dirty="0">
                <a:solidFill>
                  <a:srgbClr val="00B0F0"/>
                </a:solidFill>
                <a:latin typeface="+mj-ea"/>
                <a:ea typeface="+mj-ea"/>
              </a:rPr>
              <a:t>會員使用者 </a:t>
            </a:r>
          </a:p>
        </p:txBody>
      </p:sp>
      <p:sp>
        <p:nvSpPr>
          <p:cNvPr id="61" name="文字方塊 60"/>
          <p:cNvSpPr txBox="1"/>
          <p:nvPr/>
        </p:nvSpPr>
        <p:spPr bwMode="auto">
          <a:xfrm>
            <a:off x="552872" y="3768725"/>
            <a:ext cx="3278462" cy="1446550"/>
          </a:xfrm>
          <a:prstGeom prst="rect">
            <a:avLst/>
          </a:prstGeom>
          <a:noFill/>
        </p:spPr>
        <p:txBody>
          <a:bodyPr wrap="none">
            <a:spAutoFit/>
          </a:bodyPr>
          <a:lstStyle/>
          <a:p>
            <a:pPr eaLnBrk="1" hangingPunct="1">
              <a:defRPr/>
            </a:pPr>
            <a:r>
              <a:rPr lang="zh-TW" altLang="en-US" sz="2400" b="1" dirty="0" smtClean="0">
                <a:solidFill>
                  <a:srgbClr val="00B0F0"/>
                </a:solidFill>
                <a:latin typeface="+mj-ea"/>
                <a:ea typeface="+mj-ea"/>
              </a:rPr>
              <a:t>目標管理</a:t>
            </a:r>
            <a:endParaRPr lang="en-US" altLang="zh-TW" sz="2400" b="1" dirty="0" smtClean="0">
              <a:solidFill>
                <a:srgbClr val="00B0F0"/>
              </a:solidFill>
              <a:latin typeface="+mj-ea"/>
              <a:ea typeface="+mj-ea"/>
            </a:endParaRPr>
          </a:p>
          <a:p>
            <a:pPr eaLnBrk="1" hangingPunct="1">
              <a:defRPr/>
            </a:pPr>
            <a:r>
              <a:rPr lang="zh-TW" altLang="en-US" sz="1600" dirty="0" smtClean="0">
                <a:solidFill>
                  <a:srgbClr val="C00000"/>
                </a:solidFill>
                <a:effectLst>
                  <a:outerShdw blurRad="38100" dist="38100" dir="2700000" algn="tl">
                    <a:srgbClr val="000000">
                      <a:alpha val="43137"/>
                    </a:srgbClr>
                  </a:outerShdw>
                </a:effectLst>
                <a:latin typeface="+mj-ea"/>
                <a:ea typeface="+mj-ea"/>
              </a:rPr>
              <a:t>。成果查詢</a:t>
            </a:r>
            <a:endParaRPr lang="en-US" altLang="zh-TW" sz="1600" dirty="0" smtClean="0">
              <a:solidFill>
                <a:srgbClr val="C00000"/>
              </a:solidFill>
              <a:effectLst>
                <a:outerShdw blurRad="38100" dist="38100" dir="2700000" algn="tl">
                  <a:srgbClr val="000000">
                    <a:alpha val="43137"/>
                  </a:srgbClr>
                </a:outerShdw>
              </a:effectLst>
              <a:latin typeface="+mj-ea"/>
              <a:ea typeface="+mj-ea"/>
            </a:endParaRPr>
          </a:p>
          <a:p>
            <a:pPr eaLnBrk="1" hangingPunct="1">
              <a:defRPr/>
            </a:pPr>
            <a:r>
              <a:rPr lang="zh-TW" altLang="en-US" sz="1600" dirty="0" smtClean="0">
                <a:effectLst>
                  <a:outerShdw blurRad="38100" dist="38100" dir="2700000" algn="tl">
                    <a:srgbClr val="000000">
                      <a:alpha val="43137"/>
                    </a:srgbClr>
                  </a:outerShdw>
                </a:effectLst>
                <a:latin typeface="+mj-ea"/>
                <a:ea typeface="+mj-ea"/>
              </a:rPr>
              <a:t>。匯出 </a:t>
            </a:r>
            <a:r>
              <a:rPr lang="en-US" altLang="zh-TW" sz="1600" dirty="0" smtClean="0">
                <a:effectLst>
                  <a:outerShdw blurRad="38100" dist="38100" dir="2700000" algn="tl">
                    <a:srgbClr val="000000">
                      <a:alpha val="43137"/>
                    </a:srgbClr>
                  </a:outerShdw>
                </a:effectLst>
                <a:latin typeface="+mj-ea"/>
                <a:ea typeface="+mj-ea"/>
              </a:rPr>
              <a:t>Excel</a:t>
            </a:r>
          </a:p>
          <a:p>
            <a:pPr eaLnBrk="1" hangingPunct="1">
              <a:defRPr/>
            </a:pPr>
            <a:r>
              <a:rPr lang="zh-TW" altLang="en-US" sz="1600" dirty="0" smtClean="0">
                <a:solidFill>
                  <a:srgbClr val="C00000"/>
                </a:solidFill>
                <a:effectLst>
                  <a:outerShdw blurRad="38100" dist="38100" dir="2700000" algn="tl">
                    <a:srgbClr val="000000">
                      <a:alpha val="43137"/>
                    </a:srgbClr>
                  </a:outerShdw>
                </a:effectLst>
                <a:latin typeface="+mj-ea"/>
                <a:ea typeface="+mj-ea"/>
              </a:rPr>
              <a:t>。通知提醒</a:t>
            </a:r>
            <a:endParaRPr lang="en-US" altLang="zh-TW" sz="1600" dirty="0">
              <a:solidFill>
                <a:srgbClr val="C00000"/>
              </a:solidFill>
              <a:effectLst>
                <a:outerShdw blurRad="38100" dist="38100" dir="2700000" algn="tl">
                  <a:srgbClr val="000000">
                    <a:alpha val="43137"/>
                  </a:srgbClr>
                </a:outerShdw>
              </a:effectLst>
              <a:latin typeface="+mj-ea"/>
              <a:ea typeface="+mj-ea"/>
            </a:endParaRPr>
          </a:p>
          <a:p>
            <a:pPr eaLnBrk="1" hangingPunct="1">
              <a:defRPr/>
            </a:pPr>
            <a:r>
              <a:rPr lang="zh-TW" altLang="en-US" sz="1600" dirty="0" smtClean="0">
                <a:effectLst>
                  <a:outerShdw blurRad="38100" dist="38100" dir="2700000" algn="tl">
                    <a:srgbClr val="000000">
                      <a:alpha val="43137"/>
                    </a:srgbClr>
                  </a:outerShdw>
                </a:effectLst>
                <a:latin typeface="+mj-ea"/>
                <a:ea typeface="+mj-ea"/>
              </a:rPr>
              <a:t>。建立目標 </a:t>
            </a:r>
            <a:r>
              <a:rPr lang="en-US" altLang="zh-TW" sz="1600" dirty="0" smtClean="0">
                <a:effectLst>
                  <a:outerShdw blurRad="38100" dist="38100" dir="2700000" algn="tl">
                    <a:srgbClr val="000000">
                      <a:alpha val="43137"/>
                    </a:srgbClr>
                  </a:outerShdw>
                </a:effectLst>
                <a:latin typeface="+mj-ea"/>
                <a:ea typeface="+mj-ea"/>
              </a:rPr>
              <a:t>/</a:t>
            </a:r>
            <a:r>
              <a:rPr lang="zh-TW" altLang="en-US" sz="1600" dirty="0" smtClean="0">
                <a:effectLst>
                  <a:outerShdw blurRad="38100" dist="38100" dir="2700000" algn="tl">
                    <a:srgbClr val="000000">
                      <a:alpha val="43137"/>
                    </a:srgbClr>
                  </a:outerShdw>
                </a:effectLst>
                <a:latin typeface="+mj-ea"/>
                <a:ea typeface="+mj-ea"/>
              </a:rPr>
              <a:t> 重設目標 </a:t>
            </a:r>
            <a:r>
              <a:rPr lang="en-US" altLang="zh-TW" sz="1600" dirty="0" smtClean="0">
                <a:effectLst>
                  <a:outerShdw blurRad="38100" dist="38100" dir="2700000" algn="tl">
                    <a:srgbClr val="000000">
                      <a:alpha val="43137"/>
                    </a:srgbClr>
                  </a:outerShdw>
                </a:effectLst>
                <a:latin typeface="+mj-ea"/>
                <a:ea typeface="+mj-ea"/>
              </a:rPr>
              <a:t>/</a:t>
            </a:r>
            <a:r>
              <a:rPr lang="zh-TW" altLang="en-US" sz="1600" dirty="0" smtClean="0">
                <a:effectLst>
                  <a:outerShdw blurRad="38100" dist="38100" dir="2700000" algn="tl">
                    <a:srgbClr val="000000">
                      <a:alpha val="43137"/>
                    </a:srgbClr>
                  </a:outerShdw>
                </a:effectLst>
                <a:latin typeface="+mj-ea"/>
                <a:ea typeface="+mj-ea"/>
              </a:rPr>
              <a:t> 查詢目標 </a:t>
            </a:r>
            <a:endParaRPr lang="en-US" altLang="zh-TW" sz="1600" dirty="0">
              <a:effectLst>
                <a:outerShdw blurRad="38100" dist="38100" dir="2700000" algn="tl">
                  <a:srgbClr val="000000">
                    <a:alpha val="43137"/>
                  </a:srgbClr>
                </a:outerShdw>
              </a:effectLst>
              <a:latin typeface="+mj-ea"/>
              <a:ea typeface="+mj-ea"/>
            </a:endParaRPr>
          </a:p>
        </p:txBody>
      </p:sp>
      <p:sp>
        <p:nvSpPr>
          <p:cNvPr id="62" name="文字方塊 61"/>
          <p:cNvSpPr txBox="1"/>
          <p:nvPr/>
        </p:nvSpPr>
        <p:spPr bwMode="auto">
          <a:xfrm>
            <a:off x="552872" y="2755900"/>
            <a:ext cx="1415772" cy="707886"/>
          </a:xfrm>
          <a:prstGeom prst="rect">
            <a:avLst/>
          </a:prstGeom>
          <a:noFill/>
        </p:spPr>
        <p:txBody>
          <a:bodyPr wrap="none">
            <a:spAutoFit/>
          </a:bodyPr>
          <a:lstStyle/>
          <a:p>
            <a:pPr eaLnBrk="1" hangingPunct="1">
              <a:defRPr/>
            </a:pPr>
            <a:r>
              <a:rPr lang="zh-TW" altLang="en-US" sz="2400" b="1" dirty="0">
                <a:solidFill>
                  <a:srgbClr val="00B0F0"/>
                </a:solidFill>
                <a:latin typeface="+mj-ea"/>
                <a:ea typeface="+mj-ea"/>
              </a:rPr>
              <a:t>首頁</a:t>
            </a:r>
            <a:endParaRPr lang="en-US" altLang="zh-TW" sz="2400" b="1" dirty="0">
              <a:solidFill>
                <a:srgbClr val="00B0F0"/>
              </a:solidFill>
              <a:latin typeface="+mj-ea"/>
              <a:ea typeface="+mj-ea"/>
            </a:endParaRPr>
          </a:p>
          <a:p>
            <a:pPr eaLnBrk="1" hangingPunct="1">
              <a:defRPr/>
            </a:pPr>
            <a:r>
              <a:rPr lang="zh-TW" altLang="en-US" sz="1600" dirty="0">
                <a:effectLst>
                  <a:outerShdw blurRad="38100" dist="38100" dir="2700000" algn="tl">
                    <a:srgbClr val="000000">
                      <a:alpha val="43137"/>
                    </a:srgbClr>
                  </a:outerShdw>
                </a:effectLst>
                <a:latin typeface="+mj-ea"/>
                <a:ea typeface="+mj-ea"/>
              </a:rPr>
              <a:t>瀏覽</a:t>
            </a:r>
            <a:r>
              <a:rPr lang="zh-TW" altLang="en-US" sz="1600" dirty="0" smtClean="0">
                <a:effectLst>
                  <a:outerShdw blurRad="38100" dist="38100" dir="2700000" algn="tl">
                    <a:srgbClr val="000000">
                      <a:alpha val="43137"/>
                    </a:srgbClr>
                  </a:outerShdw>
                </a:effectLst>
                <a:latin typeface="+mj-ea"/>
                <a:ea typeface="+mj-ea"/>
              </a:rPr>
              <a:t>目前目標</a:t>
            </a:r>
            <a:endParaRPr lang="en-US" altLang="zh-TW" sz="1600" b="1" u="sng" dirty="0">
              <a:effectLst>
                <a:outerShdw blurRad="38100" dist="38100" dir="2700000" algn="tl">
                  <a:srgbClr val="000000">
                    <a:alpha val="43137"/>
                  </a:srgbClr>
                </a:outerShdw>
              </a:effectLst>
              <a:latin typeface="+mj-ea"/>
              <a:ea typeface="+mj-ea"/>
            </a:endParaRPr>
          </a:p>
        </p:txBody>
      </p:sp>
      <p:sp>
        <p:nvSpPr>
          <p:cNvPr id="8" name="文字方塊 7"/>
          <p:cNvSpPr txBox="1"/>
          <p:nvPr/>
        </p:nvSpPr>
        <p:spPr bwMode="auto">
          <a:xfrm>
            <a:off x="571500" y="5400656"/>
            <a:ext cx="3517310" cy="954107"/>
          </a:xfrm>
          <a:prstGeom prst="rect">
            <a:avLst/>
          </a:prstGeom>
          <a:noFill/>
        </p:spPr>
        <p:txBody>
          <a:bodyPr wrap="none">
            <a:spAutoFit/>
          </a:bodyPr>
          <a:lstStyle/>
          <a:p>
            <a:pPr eaLnBrk="1" hangingPunct="1">
              <a:defRPr/>
            </a:pPr>
            <a:r>
              <a:rPr lang="zh-TW" altLang="en-US" sz="2400" b="1" dirty="0" smtClean="0">
                <a:solidFill>
                  <a:srgbClr val="00B0F0"/>
                </a:solidFill>
                <a:latin typeface="+mj-ea"/>
                <a:ea typeface="+mj-ea"/>
              </a:rPr>
              <a:t>跑步</a:t>
            </a:r>
            <a:r>
              <a:rPr lang="zh-TW" altLang="en-US" sz="2400" b="1" dirty="0">
                <a:solidFill>
                  <a:srgbClr val="00B0F0"/>
                </a:solidFill>
                <a:latin typeface="+mj-ea"/>
                <a:ea typeface="+mj-ea"/>
              </a:rPr>
              <a:t>紀錄</a:t>
            </a:r>
            <a:r>
              <a:rPr lang="zh-TW" altLang="en-US" sz="2400" b="1" dirty="0" smtClean="0">
                <a:solidFill>
                  <a:srgbClr val="00B0F0"/>
                </a:solidFill>
                <a:latin typeface="+mj-ea"/>
                <a:ea typeface="+mj-ea"/>
              </a:rPr>
              <a:t>管理</a:t>
            </a:r>
            <a:endParaRPr lang="en-US" altLang="zh-TW" sz="2400" b="1" dirty="0" smtClean="0">
              <a:solidFill>
                <a:srgbClr val="00B0F0"/>
              </a:solidFill>
              <a:latin typeface="+mj-ea"/>
              <a:ea typeface="+mj-ea"/>
            </a:endParaRPr>
          </a:p>
          <a:p>
            <a:pPr eaLnBrk="1" hangingPunct="1">
              <a:defRPr/>
            </a:pPr>
            <a:r>
              <a:rPr lang="zh-TW" altLang="en-US" sz="1600" dirty="0" smtClean="0">
                <a:effectLst>
                  <a:outerShdw blurRad="38100" dist="38100" dir="2700000" algn="tl">
                    <a:srgbClr val="000000">
                      <a:alpha val="43137"/>
                    </a:srgbClr>
                  </a:outerShdw>
                </a:effectLst>
                <a:latin typeface="+mj-ea"/>
                <a:ea typeface="+mj-ea"/>
              </a:rPr>
              <a:t>。匯出 </a:t>
            </a:r>
            <a:r>
              <a:rPr lang="en-US" altLang="zh-TW" sz="1600" dirty="0" smtClean="0">
                <a:effectLst>
                  <a:outerShdw blurRad="38100" dist="38100" dir="2700000" algn="tl">
                    <a:srgbClr val="000000">
                      <a:alpha val="43137"/>
                    </a:srgbClr>
                  </a:outerShdw>
                </a:effectLst>
                <a:latin typeface="+mj-ea"/>
                <a:ea typeface="+mj-ea"/>
              </a:rPr>
              <a:t>Excel</a:t>
            </a:r>
          </a:p>
          <a:p>
            <a:pPr eaLnBrk="1" hangingPunct="1">
              <a:defRPr/>
            </a:pPr>
            <a:r>
              <a:rPr lang="zh-TW" altLang="en-US" sz="1600" dirty="0" smtClean="0">
                <a:effectLst>
                  <a:outerShdw blurRad="38100" dist="38100" dir="2700000" algn="tl">
                    <a:srgbClr val="000000">
                      <a:alpha val="43137"/>
                    </a:srgbClr>
                  </a:outerShdw>
                </a:effectLst>
                <a:latin typeface="+mj-ea"/>
                <a:ea typeface="+mj-ea"/>
              </a:rPr>
              <a:t>。新增 </a:t>
            </a:r>
            <a:r>
              <a:rPr lang="en-US" altLang="zh-TW" sz="1600" dirty="0" smtClean="0">
                <a:effectLst>
                  <a:outerShdw blurRad="38100" dist="38100" dir="2700000" algn="tl">
                    <a:srgbClr val="000000">
                      <a:alpha val="43137"/>
                    </a:srgbClr>
                  </a:outerShdw>
                </a:effectLst>
                <a:latin typeface="+mj-ea"/>
                <a:ea typeface="+mj-ea"/>
              </a:rPr>
              <a:t>/</a:t>
            </a:r>
            <a:r>
              <a:rPr lang="zh-TW" altLang="en-US" sz="1600" dirty="0" smtClean="0">
                <a:effectLst>
                  <a:outerShdw blurRad="38100" dist="38100" dir="2700000" algn="tl">
                    <a:srgbClr val="000000">
                      <a:alpha val="43137"/>
                    </a:srgbClr>
                  </a:outerShdw>
                </a:effectLst>
                <a:latin typeface="+mj-ea"/>
                <a:ea typeface="+mj-ea"/>
              </a:rPr>
              <a:t> 修改 </a:t>
            </a:r>
            <a:r>
              <a:rPr lang="en-US" altLang="zh-TW" sz="1600" dirty="0" smtClean="0">
                <a:effectLst>
                  <a:outerShdw blurRad="38100" dist="38100" dir="2700000" algn="tl">
                    <a:srgbClr val="000000">
                      <a:alpha val="43137"/>
                    </a:srgbClr>
                  </a:outerShdw>
                </a:effectLst>
                <a:latin typeface="+mj-ea"/>
                <a:ea typeface="+mj-ea"/>
              </a:rPr>
              <a:t>/</a:t>
            </a:r>
            <a:r>
              <a:rPr lang="zh-TW" altLang="en-US" sz="1600" dirty="0" smtClean="0">
                <a:effectLst>
                  <a:outerShdw blurRad="38100" dist="38100" dir="2700000" algn="tl">
                    <a:srgbClr val="000000">
                      <a:alpha val="43137"/>
                    </a:srgbClr>
                  </a:outerShdw>
                </a:effectLst>
                <a:latin typeface="+mj-ea"/>
                <a:ea typeface="+mj-ea"/>
              </a:rPr>
              <a:t> 刪除 </a:t>
            </a:r>
            <a:r>
              <a:rPr lang="en-US" altLang="zh-TW" sz="1600" dirty="0" smtClean="0">
                <a:effectLst>
                  <a:outerShdw blurRad="38100" dist="38100" dir="2700000" algn="tl">
                    <a:srgbClr val="000000">
                      <a:alpha val="43137"/>
                    </a:srgbClr>
                  </a:outerShdw>
                </a:effectLst>
                <a:latin typeface="+mj-ea"/>
                <a:ea typeface="+mj-ea"/>
              </a:rPr>
              <a:t>/</a:t>
            </a:r>
            <a:r>
              <a:rPr lang="zh-TW" altLang="en-US" sz="1600" dirty="0" smtClean="0">
                <a:effectLst>
                  <a:outerShdw blurRad="38100" dist="38100" dir="2700000" algn="tl">
                    <a:srgbClr val="000000">
                      <a:alpha val="43137"/>
                    </a:srgbClr>
                  </a:outerShdw>
                </a:effectLst>
                <a:latin typeface="+mj-ea"/>
                <a:ea typeface="+mj-ea"/>
              </a:rPr>
              <a:t> 查詢 跑步紀錄 </a:t>
            </a:r>
            <a:endParaRPr lang="en-US" altLang="zh-TW" sz="1600" dirty="0">
              <a:effectLst>
                <a:outerShdw blurRad="38100" dist="38100" dir="2700000" algn="tl">
                  <a:srgbClr val="000000">
                    <a:alpha val="43137"/>
                  </a:srgbClr>
                </a:outerShdw>
              </a:effectLst>
              <a:latin typeface="+mj-ea"/>
              <a:ea typeface="+mj-ea"/>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844" y="627743"/>
            <a:ext cx="1985811" cy="5727020"/>
          </a:xfrm>
          <a:prstGeom prst="rect">
            <a:avLst/>
          </a:prstGeom>
        </p:spPr>
      </p:pic>
      <p:sp>
        <p:nvSpPr>
          <p:cNvPr id="3" name="文字方塊 2"/>
          <p:cNvSpPr txBox="1"/>
          <p:nvPr/>
        </p:nvSpPr>
        <p:spPr>
          <a:xfrm>
            <a:off x="6748583" y="3405518"/>
            <a:ext cx="432048" cy="954107"/>
          </a:xfrm>
          <a:prstGeom prst="rect">
            <a:avLst/>
          </a:prstGeom>
          <a:noFill/>
          <a:ln w="3175">
            <a:solidFill>
              <a:schemeClr val="tx1"/>
            </a:solidFill>
          </a:ln>
        </p:spPr>
        <p:txBody>
          <a:bodyPr wrap="square" rtlCol="0">
            <a:spAutoFit/>
          </a:bodyPr>
          <a:lstStyle/>
          <a:p>
            <a:r>
              <a:rPr lang="zh-TW" altLang="en-US" sz="1400" dirty="0" smtClean="0">
                <a:latin typeface="+mj-ea"/>
                <a:ea typeface="+mj-ea"/>
              </a:rPr>
              <a:t>目</a:t>
            </a:r>
            <a:r>
              <a:rPr lang="zh-TW" altLang="en-US" sz="1400" dirty="0">
                <a:latin typeface="+mj-ea"/>
                <a:ea typeface="+mj-ea"/>
              </a:rPr>
              <a:t>標</a:t>
            </a:r>
            <a:endParaRPr lang="en-US" altLang="zh-TW" sz="1400" dirty="0" smtClean="0">
              <a:latin typeface="+mj-ea"/>
              <a:ea typeface="+mj-ea"/>
            </a:endParaRPr>
          </a:p>
          <a:p>
            <a:r>
              <a:rPr lang="zh-TW" altLang="en-US" sz="1400" dirty="0" smtClean="0">
                <a:latin typeface="+mj-ea"/>
                <a:ea typeface="+mj-ea"/>
              </a:rPr>
              <a:t>分</a:t>
            </a:r>
            <a:endParaRPr lang="en-US" altLang="zh-TW" sz="1400" dirty="0" smtClean="0">
              <a:latin typeface="+mj-ea"/>
              <a:ea typeface="+mj-ea"/>
            </a:endParaRPr>
          </a:p>
          <a:p>
            <a:r>
              <a:rPr lang="zh-TW" altLang="en-US" sz="1400" dirty="0" smtClean="0">
                <a:latin typeface="+mj-ea"/>
                <a:ea typeface="+mj-ea"/>
              </a:rPr>
              <a:t>速</a:t>
            </a:r>
            <a:endParaRPr lang="zh-TW" altLang="en-US" sz="1400" dirty="0">
              <a:latin typeface="+mj-ea"/>
              <a:ea typeface="+mj-ea"/>
            </a:endParaRPr>
          </a:p>
        </p:txBody>
      </p:sp>
      <p:sp>
        <p:nvSpPr>
          <p:cNvPr id="12" name="文字方塊 11"/>
          <p:cNvSpPr txBox="1"/>
          <p:nvPr/>
        </p:nvSpPr>
        <p:spPr>
          <a:xfrm>
            <a:off x="5912457" y="3405517"/>
            <a:ext cx="432048" cy="954107"/>
          </a:xfrm>
          <a:prstGeom prst="rect">
            <a:avLst/>
          </a:prstGeom>
          <a:noFill/>
          <a:ln w="3175">
            <a:solidFill>
              <a:schemeClr val="tx1"/>
            </a:solidFill>
          </a:ln>
        </p:spPr>
        <p:txBody>
          <a:bodyPr wrap="square" rtlCol="0">
            <a:spAutoFit/>
          </a:bodyPr>
          <a:lstStyle/>
          <a:p>
            <a:r>
              <a:rPr lang="zh-TW" altLang="en-US" sz="1400" dirty="0" smtClean="0">
                <a:latin typeface="+mj-ea"/>
                <a:ea typeface="+mj-ea"/>
              </a:rPr>
              <a:t>目標</a:t>
            </a:r>
            <a:endParaRPr lang="en-US" altLang="zh-TW" sz="1400" dirty="0" smtClean="0">
              <a:latin typeface="+mj-ea"/>
              <a:ea typeface="+mj-ea"/>
            </a:endParaRPr>
          </a:p>
          <a:p>
            <a:r>
              <a:rPr lang="zh-TW" altLang="en-US" sz="1400" dirty="0">
                <a:latin typeface="+mj-ea"/>
                <a:ea typeface="+mj-ea"/>
              </a:rPr>
              <a:t>里程</a:t>
            </a:r>
            <a:endParaRPr lang="en-US" altLang="zh-TW" sz="1400" dirty="0" smtClean="0">
              <a:latin typeface="+mj-ea"/>
              <a:ea typeface="+mj-ea"/>
            </a:endParaRPr>
          </a:p>
        </p:txBody>
      </p:sp>
      <p:sp>
        <p:nvSpPr>
          <p:cNvPr id="14" name="文字方塊 13"/>
          <p:cNvSpPr txBox="1"/>
          <p:nvPr/>
        </p:nvSpPr>
        <p:spPr bwMode="auto">
          <a:xfrm>
            <a:off x="3253907" y="2740511"/>
            <a:ext cx="2031325" cy="1446550"/>
          </a:xfrm>
          <a:prstGeom prst="rect">
            <a:avLst/>
          </a:prstGeom>
          <a:noFill/>
        </p:spPr>
        <p:txBody>
          <a:bodyPr wrap="none">
            <a:spAutoFit/>
          </a:bodyPr>
          <a:lstStyle/>
          <a:p>
            <a:pPr eaLnBrk="1" hangingPunct="1">
              <a:defRPr/>
            </a:pPr>
            <a:r>
              <a:rPr lang="zh-TW" altLang="en-US" sz="2400" b="1" dirty="0" smtClean="0">
                <a:solidFill>
                  <a:srgbClr val="00B0F0"/>
                </a:solidFill>
                <a:latin typeface="+mj-ea"/>
                <a:ea typeface="+mj-ea"/>
              </a:rPr>
              <a:t>個人資</a:t>
            </a:r>
            <a:r>
              <a:rPr lang="zh-TW" altLang="en-US" sz="2400" b="1" dirty="0">
                <a:solidFill>
                  <a:srgbClr val="00B0F0"/>
                </a:solidFill>
                <a:latin typeface="+mj-ea"/>
                <a:ea typeface="+mj-ea"/>
              </a:rPr>
              <a:t>料</a:t>
            </a:r>
            <a:r>
              <a:rPr lang="zh-TW" altLang="en-US" sz="2400" b="1" dirty="0" smtClean="0">
                <a:solidFill>
                  <a:srgbClr val="00B0F0"/>
                </a:solidFill>
                <a:latin typeface="+mj-ea"/>
                <a:ea typeface="+mj-ea"/>
              </a:rPr>
              <a:t>管理</a:t>
            </a:r>
            <a:endParaRPr lang="en-US" altLang="zh-TW" sz="2400" b="1" dirty="0" smtClean="0">
              <a:solidFill>
                <a:srgbClr val="00B0F0"/>
              </a:solidFill>
              <a:latin typeface="+mj-ea"/>
              <a:ea typeface="+mj-ea"/>
            </a:endParaRPr>
          </a:p>
          <a:p>
            <a:pPr eaLnBrk="1" hangingPunct="1">
              <a:defRPr/>
            </a:pPr>
            <a:r>
              <a:rPr lang="zh-TW" altLang="en-US" sz="1600" dirty="0" smtClean="0">
                <a:solidFill>
                  <a:srgbClr val="C00000"/>
                </a:solidFill>
                <a:effectLst>
                  <a:outerShdw blurRad="38100" dist="38100" dir="2700000" algn="tl">
                    <a:srgbClr val="000000">
                      <a:alpha val="43137"/>
                    </a:srgbClr>
                  </a:outerShdw>
                </a:effectLst>
                <a:latin typeface="+mj-ea"/>
                <a:ea typeface="+mj-ea"/>
              </a:rPr>
              <a:t>。檢視個人資料</a:t>
            </a:r>
            <a:endParaRPr lang="en-US" altLang="zh-TW" sz="1600" dirty="0" smtClean="0">
              <a:solidFill>
                <a:srgbClr val="C00000"/>
              </a:solidFill>
              <a:effectLst>
                <a:outerShdw blurRad="38100" dist="38100" dir="2700000" algn="tl">
                  <a:srgbClr val="000000">
                    <a:alpha val="43137"/>
                  </a:srgbClr>
                </a:outerShdw>
              </a:effectLst>
              <a:latin typeface="+mj-ea"/>
              <a:ea typeface="+mj-ea"/>
            </a:endParaRPr>
          </a:p>
          <a:p>
            <a:pPr eaLnBrk="1" hangingPunct="1">
              <a:defRPr/>
            </a:pPr>
            <a:r>
              <a:rPr lang="zh-TW" altLang="en-US" sz="1600" dirty="0" smtClean="0">
                <a:solidFill>
                  <a:srgbClr val="C00000"/>
                </a:solidFill>
                <a:effectLst>
                  <a:outerShdw blurRad="38100" dist="38100" dir="2700000" algn="tl">
                    <a:srgbClr val="000000">
                      <a:alpha val="43137"/>
                    </a:srgbClr>
                  </a:outerShdw>
                </a:effectLst>
                <a:latin typeface="+mj-ea"/>
                <a:ea typeface="+mj-ea"/>
              </a:rPr>
              <a:t>。更新個人資料</a:t>
            </a:r>
            <a:endParaRPr lang="en-US" altLang="zh-TW" sz="1600" dirty="0" smtClean="0">
              <a:solidFill>
                <a:srgbClr val="C00000"/>
              </a:solidFill>
              <a:effectLst>
                <a:outerShdw blurRad="38100" dist="38100" dir="2700000" algn="tl">
                  <a:srgbClr val="000000">
                    <a:alpha val="43137"/>
                  </a:srgbClr>
                </a:outerShdw>
              </a:effectLst>
              <a:latin typeface="+mj-ea"/>
              <a:ea typeface="+mj-ea"/>
            </a:endParaRPr>
          </a:p>
          <a:p>
            <a:pPr eaLnBrk="1" hangingPunct="1">
              <a:defRPr/>
            </a:pPr>
            <a:r>
              <a:rPr lang="zh-TW" altLang="en-US" sz="1600" dirty="0" smtClean="0">
                <a:solidFill>
                  <a:srgbClr val="C00000"/>
                </a:solidFill>
                <a:effectLst>
                  <a:outerShdw blurRad="38100" dist="38100" dir="2700000" algn="tl">
                    <a:srgbClr val="000000">
                      <a:alpha val="43137"/>
                    </a:srgbClr>
                  </a:outerShdw>
                </a:effectLst>
                <a:latin typeface="+mj-ea"/>
                <a:ea typeface="+mj-ea"/>
              </a:rPr>
              <a:t>。密碼修改</a:t>
            </a:r>
            <a:endParaRPr lang="en-US" altLang="zh-TW" sz="1600" dirty="0">
              <a:solidFill>
                <a:srgbClr val="C00000"/>
              </a:solidFill>
              <a:effectLst>
                <a:outerShdw blurRad="38100" dist="38100" dir="2700000" algn="tl">
                  <a:srgbClr val="000000">
                    <a:alpha val="43137"/>
                  </a:srgbClr>
                </a:outerShdw>
              </a:effectLst>
              <a:latin typeface="+mj-ea"/>
              <a:ea typeface="+mj-ea"/>
            </a:endParaRPr>
          </a:p>
          <a:p>
            <a:pPr eaLnBrk="1" hangingPunct="1">
              <a:defRPr/>
            </a:pPr>
            <a:r>
              <a:rPr lang="zh-TW" altLang="en-US" sz="1600" dirty="0" smtClean="0">
                <a:solidFill>
                  <a:srgbClr val="C00000"/>
                </a:solidFill>
                <a:effectLst>
                  <a:outerShdw blurRad="38100" dist="38100" dir="2700000" algn="tl">
                    <a:srgbClr val="000000">
                      <a:alpha val="43137"/>
                    </a:srgbClr>
                  </a:outerShdw>
                </a:effectLst>
                <a:latin typeface="+mj-ea"/>
                <a:ea typeface="+mj-ea"/>
              </a:rPr>
              <a:t>。刪除帳號</a:t>
            </a:r>
            <a:endParaRPr lang="en-US" altLang="zh-TW" sz="1600" dirty="0">
              <a:solidFill>
                <a:srgbClr val="C00000"/>
              </a:solidFill>
              <a:effectLst>
                <a:outerShdw blurRad="38100" dist="38100" dir="2700000" algn="tl">
                  <a:srgbClr val="000000">
                    <a:alpha val="43137"/>
                  </a:srgbClr>
                </a:outerShdw>
              </a:effectLst>
              <a:latin typeface="+mj-ea"/>
              <a:ea typeface="+mj-ea"/>
            </a:endParaRPr>
          </a:p>
        </p:txBody>
      </p:sp>
      <p:pic>
        <p:nvPicPr>
          <p:cNvPr id="16" name="圖片 15">
            <a:extLst>
              <a:ext uri="{FF2B5EF4-FFF2-40B4-BE49-F238E27FC236}">
                <a16:creationId xmlns:a16="http://schemas.microsoft.com/office/drawing/2014/main" id="{DA1F1190-2B5A-4000-9624-97D711953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8343" y="642918"/>
            <a:ext cx="1279649" cy="1279649"/>
          </a:xfrm>
          <a:prstGeom prst="rect">
            <a:avLst/>
          </a:prstGeom>
          <a:ln>
            <a:solidFill>
              <a:schemeClr val="tx1"/>
            </a:solidFill>
          </a:ln>
        </p:spPr>
      </p:pic>
    </p:spTree>
    <p:extLst>
      <p:ext uri="{BB962C8B-B14F-4D97-AF65-F5344CB8AC3E}">
        <p14:creationId xmlns:p14="http://schemas.microsoft.com/office/powerpoint/2010/main" val="13638713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會">
  <a:themeElements>
    <a:clrScheme name="龍騰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都會">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會">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件" ma:contentTypeID="0x010100172512DEB09EAE49AF486DDFA6A3287F" ma:contentTypeVersion="1" ma:contentTypeDescription="建立新的文件。" ma:contentTypeScope="" ma:versionID="fd31853a5ebddfebcdd7282d47b84319">
  <xsd:schema xmlns:xsd="http://www.w3.org/2001/XMLSchema" xmlns:xs="http://www.w3.org/2001/XMLSchema" xmlns:p="http://schemas.microsoft.com/office/2006/metadata/properties" xmlns:ns2="05a27670-5936-4e31-a1c4-1a471ecf7774" targetNamespace="http://schemas.microsoft.com/office/2006/metadata/properties" ma:root="true" ma:fieldsID="d1456057dbcf496ebe7faaf86c98b1f5" ns2:_="">
    <xsd:import namespace="05a27670-5936-4e31-a1c4-1a471ecf7774"/>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a27670-5936-4e31-a1c4-1a471ecf7774" elementFormDefault="qualified">
    <xsd:import namespace="http://schemas.microsoft.com/office/2006/documentManagement/types"/>
    <xsd:import namespace="http://schemas.microsoft.com/office/infopath/2007/PartnerControls"/>
    <xsd:element name="SharedWithUsers" ma:index="8" nillable="true" ma:displayName="共用對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AD5719-5DF6-4589-AC45-02D96458C73F}">
  <ds:schemaRefs>
    <ds:schemaRef ds:uri="http://schemas.microsoft.com/sharepoint/v3/contenttype/forms"/>
  </ds:schemaRefs>
</ds:datastoreItem>
</file>

<file path=customXml/itemProps2.xml><?xml version="1.0" encoding="utf-8"?>
<ds:datastoreItem xmlns:ds="http://schemas.openxmlformats.org/officeDocument/2006/customXml" ds:itemID="{14B51A7E-92C9-4144-AA9F-D9F33200D1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a27670-5936-4e31-a1c4-1a471ecf77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A6DE4E-265E-4DFA-9C89-2AD1C8245EE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5931</TotalTime>
  <Words>628</Words>
  <Application>Microsoft Office PowerPoint</Application>
  <PresentationFormat>如螢幕大小 (4:3)</PresentationFormat>
  <Paragraphs>184</Paragraphs>
  <Slides>17</Slides>
  <Notes>11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17</vt:i4>
      </vt:variant>
    </vt:vector>
  </HeadingPairs>
  <TitlesOfParts>
    <vt:vector size="25" baseType="lpstr">
      <vt:lpstr>微軟正黑體</vt:lpstr>
      <vt:lpstr>新細明體</vt:lpstr>
      <vt:lpstr>Arial</vt:lpstr>
      <vt:lpstr>Calibri</vt:lpstr>
      <vt:lpstr>Georgia</vt:lpstr>
      <vt:lpstr>Trebuchet MS</vt:lpstr>
      <vt:lpstr>Wingdings 2</vt:lpstr>
      <vt:lpstr>都會</vt:lpstr>
      <vt:lpstr>Marathon Train</vt:lpstr>
      <vt:lpstr>大綱</vt:lpstr>
      <vt:lpstr>發展背景</vt:lpstr>
      <vt:lpstr>發展背景</vt:lpstr>
      <vt:lpstr>PowerPoint 簡報</vt:lpstr>
      <vt:lpstr>需求出現</vt:lpstr>
      <vt:lpstr>PowerPoint 簡報</vt:lpstr>
      <vt:lpstr>系統架構</vt:lpstr>
      <vt:lpstr>系統流程</vt:lpstr>
      <vt:lpstr>系統流程</vt:lpstr>
      <vt:lpstr>PowerPoint 簡報</vt:lpstr>
      <vt:lpstr>PowerPoint 簡報</vt:lpstr>
      <vt:lpstr>PowerPoint 簡報</vt:lpstr>
      <vt:lpstr>系統流程</vt:lpstr>
      <vt:lpstr>系統展示</vt:lpstr>
      <vt:lpstr>心得</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pc</dc:creator>
  <cp:lastModifiedBy>鄭丞凱21637</cp:lastModifiedBy>
  <cp:revision>536</cp:revision>
  <dcterms:created xsi:type="dcterms:W3CDTF">2014-03-03T05:10:44Z</dcterms:created>
  <dcterms:modified xsi:type="dcterms:W3CDTF">2021-02-24T13:45:08Z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0x010100172512DEB09EAE49AF486DDFA6A3287F</vt:lpwstr>
  </property>
</Properties>
</file>