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D8-AAFA-FB7D-2DB5-49070886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8DEC-0658-DECD-DDC1-1879B034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3C3-47CD-D9EC-19A4-F7372E72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64AB-973A-67A7-350A-66DC236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9A2-E5E3-BF5A-BA1E-ADA44B0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63E-22DE-5212-6C2F-4395CFF7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2EE9-5527-C1F5-F4E6-6FAA6A9D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675-0BFE-1167-81F1-1A8DADD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37C-5C00-4E98-BD2B-E8123E9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988D-8ACC-8D68-CBA9-858059C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21B73-DF7E-EA16-192D-3F6F56C7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1FD-EFDA-EFB6-7397-9D6C3483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A2D-5A57-10AE-6A3A-62DCCD9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14B-49F3-ED98-20E2-A5E1F4F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4932-DA68-62A4-2ACA-188D87C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28-2971-60D4-F758-17024EC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BF02-45BF-4EAC-7BD5-FB07F80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AD0C-6488-55D0-E307-881960C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B9B-F933-FEAE-8EA9-C416488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C25-1874-92B0-0A84-8017A71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211F-555D-61DD-08C9-D7C08B8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75DB-6C32-F5E2-E6E4-984086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A51A-C3B1-2DFA-763B-0B19513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3A0F-F62C-49BE-6DCD-9700443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820-7729-8A62-010F-F4B03D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E8-DF1D-F2C4-996C-68890FD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844-A09B-2F3A-3056-C749411F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28-2F92-572F-4668-AD2135D4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061-C101-9353-C4BD-6BAC015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42F4-8454-5BB2-4E38-AE466F3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4699-8271-C29F-C422-8F4FBA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ADE-2B4D-AE32-6484-BE7685F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B210-5CD9-32B2-20D2-55918248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1A7E-10A6-F805-0158-F269F565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3C1E-A0CF-5AAB-93A0-3A05B95F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9510-D245-0AC5-96EF-50BEC7D1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AD7B-CF1A-1112-A06A-FA3FE93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1E16-D269-39C8-9C77-8FA455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F88-A15F-ED8C-3D75-D2102F0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41C-4304-5BE5-6FE4-762C545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FAE2-0E02-EB34-DB19-7680627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D963-34B2-28EF-3C56-459AF27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540F-A20E-A365-300E-056C0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9ECC-0D8B-68C4-684D-A8D5E9E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87F9-82AB-4B9E-1466-9E345D8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9F96-D343-410B-20B4-4AEC21E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84F-7D51-E0AE-8CA4-D8A666A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2-CDC1-C274-073E-5980A0D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B3DA-11BC-40A1-A985-3353D663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AE4-053C-1682-79F4-F82CED8D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8AB3-FEAD-9D6A-6DEF-4EE3C104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CC80-A480-97F7-2A58-CA0ADCB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B15-C6AC-BCC4-F1EC-294B896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2254-D873-1511-23BC-39DB6E48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B037-28EA-40B2-7285-45F0CE06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E479-43E5-F1EF-BC59-BF69361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A869-743A-CCC9-8B50-2FE9529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B7B9-43B5-0679-8825-6DC3B29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1383-6D31-105D-2EBC-145751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74F-0B52-D753-8BF1-93045CF3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42F8-9D71-AEF5-B7AB-2A1CA91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F97-695C-4CF7-A569-3E65C8B91F5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2586-E366-7F14-87E6-409FD6DC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0151-01C1-8BD8-A962-4A5D6ACE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9393314" y="3605803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9201231" y="244884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A8D2CA-4D96-4ADE-C71B-D21F3E44C2B8}"/>
              </a:ext>
            </a:extLst>
          </p:cNvPr>
          <p:cNvGrpSpPr/>
          <p:nvPr/>
        </p:nvGrpSpPr>
        <p:grpSpPr>
          <a:xfrm>
            <a:off x="5695958" y="3677478"/>
            <a:ext cx="2344269" cy="2378766"/>
            <a:chOff x="5695958" y="3677478"/>
            <a:chExt cx="2344269" cy="23787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18A275-8483-2CFB-6D8E-4B8AC5DA3850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CDDE86-0863-D932-C52A-EBEF201DB2EB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36EED-B07E-8F5F-7A99-02D2C5C4BE05}"/>
              </a:ext>
            </a:extLst>
          </p:cNvPr>
          <p:cNvGrpSpPr/>
          <p:nvPr/>
        </p:nvGrpSpPr>
        <p:grpSpPr>
          <a:xfrm rot="2662270">
            <a:off x="5544086" y="674641"/>
            <a:ext cx="2344269" cy="2378766"/>
            <a:chOff x="5695958" y="3677478"/>
            <a:chExt cx="2344269" cy="23787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3210C3-3AD2-0F1A-678E-0F9A7847E16D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FEDD98-D5D0-D607-00FE-A6EBC99498D5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064889-61D7-ED24-48C9-A1673C363314}"/>
              </a:ext>
            </a:extLst>
          </p:cNvPr>
          <p:cNvGrpSpPr/>
          <p:nvPr/>
        </p:nvGrpSpPr>
        <p:grpSpPr>
          <a:xfrm rot="2655952">
            <a:off x="825450" y="3607359"/>
            <a:ext cx="2584709" cy="2647329"/>
            <a:chOff x="967266" y="1592960"/>
            <a:chExt cx="2584709" cy="2647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6F505-9E56-5A23-72CB-34177520106C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89F58F-9996-1A86-942A-DE618114CB3D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7A352-CE2C-1E44-952D-F3CC6649E4C7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9FC010-08C0-3580-DF97-4181994B0F6E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B5D4E6-F454-DA6C-A0A7-350731FAC1DB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76928-6ECC-8568-2B48-606D207011F6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13053B-012D-35A9-7DE3-FEEC1D000326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54ABBB-C36E-91E7-B66C-7C4DCEEEFEC4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8E68B-25D4-99EF-D2F5-5F390900D02B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B9FBCE-0DFB-3A8D-EB38-8DB63EEE2F4B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85E63-1FCB-6988-61D8-A2010A5EDBD9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4BECAA-474E-0DDC-B89D-3ECD3AE6A67F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11232-0632-03CF-1E58-E37F7DBBA1D7}"/>
              </a:ext>
            </a:extLst>
          </p:cNvPr>
          <p:cNvGrpSpPr/>
          <p:nvPr/>
        </p:nvGrpSpPr>
        <p:grpSpPr>
          <a:xfrm>
            <a:off x="743796" y="514464"/>
            <a:ext cx="2584709" cy="2647329"/>
            <a:chOff x="967266" y="1592960"/>
            <a:chExt cx="2584709" cy="26473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8B115-62D3-282C-FCB1-59B61B580093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D8E77B-A5F6-1CAF-1C20-4EA8E3B23866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C940F5-BAE2-6F90-C840-C85C3B20BFF6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AE8109B-1DB2-F688-8A3C-5FDC3CC387BB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AFAE7-8326-E988-0645-9C31C89CA4FC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334AF-6E5C-8F27-C2E7-B13B8954A75A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67BBA-165E-63A4-183E-7F2B2602A633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ABF505-6411-E6CE-087B-1EB736C486EA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ACBE76-D39A-097B-DCEE-677E29F82454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CE4F1C-38BB-97A8-9601-6DB5129C7FBE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D253D8-DDCE-3A18-33CC-F9101D0612AE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306DC3-FAFF-4D11-4590-38AD7AA2FAC9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2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2</cp:revision>
  <dcterms:created xsi:type="dcterms:W3CDTF">2023-06-02T09:34:45Z</dcterms:created>
  <dcterms:modified xsi:type="dcterms:W3CDTF">2023-06-02T14:38:25Z</dcterms:modified>
</cp:coreProperties>
</file>