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BCD8-AAFA-FB7D-2DB5-49070886C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A8DEC-0658-DECD-DDC1-1879B0344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73C3-47CD-D9EC-19A4-F7372E72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64AB-973A-67A7-350A-66DC2366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69A2-E5E3-BF5A-BA1E-ADA44B04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A63E-22DE-5212-6C2F-4395CFF7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42EE9-5527-C1F5-F4E6-6FAA6A9D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D675-0BFE-1167-81F1-1A8DADD7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137C-5C00-4E98-BD2B-E8123E99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988D-8ACC-8D68-CBA9-858059C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21B73-DF7E-EA16-192D-3F6F56C7C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081FD-EFDA-EFB6-7397-9D6C34836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2A2D-5A57-10AE-6A3A-62DCCD99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E14B-49F3-ED98-20E2-A5E1F4F7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4932-DA68-62A4-2ACA-188D87CC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5428-2971-60D4-F758-17024EC4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BF02-45BF-4EAC-7BD5-FB07F808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AD0C-6488-55D0-E307-881960C3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2B9B-F933-FEAE-8EA9-C4164882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EC25-1874-92B0-0A84-8017A714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211F-555D-61DD-08C9-D7C08B8C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A75DB-6C32-F5E2-E6E4-98408628D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A51A-C3B1-2DFA-763B-0B195137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3A0F-F62C-49BE-6DCD-97004432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6820-7729-8A62-010F-F4B03D51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6E8-DF1D-F2C4-996C-68890FD0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B844-A09B-2F3A-3056-C749411F0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C5828-2F92-572F-4668-AD2135D4E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E5061-C101-9353-C4BD-6BAC015A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F42F4-8454-5BB2-4E38-AE466F3C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64699-8271-C29F-C422-8F4FBAFB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FADE-2B4D-AE32-6484-BE7685FB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1B210-5CD9-32B2-20D2-55918248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81A7E-10A6-F805-0158-F269F565F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73C1E-A0CF-5AAB-93A0-3A05B95FA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E9510-D245-0AC5-96EF-50BEC7D1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4AD7B-CF1A-1112-A06A-FA3FE936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21E16-D269-39C8-9C77-8FA455CB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05F88-A15F-ED8C-3D75-D2102F0A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741C-4304-5BE5-6FE4-762C5457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2FAE2-0E02-EB34-DB19-7680627F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DD963-34B2-28EF-3C56-459AF272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C540F-A20E-A365-300E-056C023E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49ECC-0D8B-68C4-684D-A8D5E9E8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C87F9-82AB-4B9E-1466-9E345D83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9F96-D343-410B-20B4-4AEC21E2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D84F-7D51-E0AE-8CA4-D8A666A3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F392-CDC1-C274-073E-5980A0D1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AB3DA-11BC-40A1-A985-3353D663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4AE4-053C-1682-79F4-F82CED8D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58AB3-FEAD-9D6A-6DEF-4EE3C104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CC80-A480-97F7-2A58-CA0ADCBC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8B15-C6AC-BCC4-F1EC-294B8966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B2254-D873-1511-23BC-39DB6E48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DB037-28EA-40B2-7285-45F0CE06F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CE479-43E5-F1EF-BC59-BF693612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A869-743A-CCC9-8B50-2FE95291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DB7B9-43B5-0679-8825-6DC3B298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2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71383-6D31-105D-2EBC-145751E3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1B74F-0B52-D753-8BF1-93045CF3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42F8-9D71-AEF5-B7AB-2A1CA9160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2F97-695C-4CF7-A569-3E65C8B91F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2586-E366-7F14-87E6-409FD6DCB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0151-01C1-8BD8-A962-4A5D6ACE6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17777-E15D-EA62-50EB-3CBB6F505016}"/>
              </a:ext>
            </a:extLst>
          </p:cNvPr>
          <p:cNvGrpSpPr/>
          <p:nvPr/>
        </p:nvGrpSpPr>
        <p:grpSpPr>
          <a:xfrm>
            <a:off x="9393314" y="3605803"/>
            <a:ext cx="2344269" cy="2529955"/>
            <a:chOff x="348705" y="306012"/>
            <a:chExt cx="2344269" cy="2529955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C949EF3-FF5A-28E3-B778-07C0A33CC069}"/>
                </a:ext>
              </a:extLst>
            </p:cNvPr>
            <p:cNvSpPr/>
            <p:nvPr/>
          </p:nvSpPr>
          <p:spPr>
            <a:xfrm>
              <a:off x="348705" y="30601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50B732B5-94FE-6E93-5758-558053F7DE6E}"/>
                </a:ext>
              </a:extLst>
            </p:cNvPr>
            <p:cNvSpPr/>
            <p:nvPr/>
          </p:nvSpPr>
          <p:spPr>
            <a:xfrm>
              <a:off x="964931" y="30601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D1F1114-8ED1-2428-8D59-73612E81DCA8}"/>
                </a:ext>
              </a:extLst>
            </p:cNvPr>
            <p:cNvSpPr/>
            <p:nvPr/>
          </p:nvSpPr>
          <p:spPr>
            <a:xfrm>
              <a:off x="1581157" y="30601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D82C7DE-9FC0-B113-1460-470602813E64}"/>
                </a:ext>
              </a:extLst>
            </p:cNvPr>
            <p:cNvSpPr/>
            <p:nvPr/>
          </p:nvSpPr>
          <p:spPr>
            <a:xfrm>
              <a:off x="2197383" y="30601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93F0E71-D1F9-667C-F5D5-F579FDD0940D}"/>
                </a:ext>
              </a:extLst>
            </p:cNvPr>
            <p:cNvSpPr/>
            <p:nvPr/>
          </p:nvSpPr>
          <p:spPr>
            <a:xfrm>
              <a:off x="348705" y="96862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D62FCFA-FC4F-924B-4683-D4CF526E1FCB}"/>
                </a:ext>
              </a:extLst>
            </p:cNvPr>
            <p:cNvSpPr/>
            <p:nvPr/>
          </p:nvSpPr>
          <p:spPr>
            <a:xfrm>
              <a:off x="348705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27169E9-9030-C4BE-20F4-C9A4A8974EF6}"/>
                </a:ext>
              </a:extLst>
            </p:cNvPr>
            <p:cNvSpPr/>
            <p:nvPr/>
          </p:nvSpPr>
          <p:spPr>
            <a:xfrm>
              <a:off x="348705" y="229384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10CCCBF-8639-8D21-2E00-AE17D70CC921}"/>
                </a:ext>
              </a:extLst>
            </p:cNvPr>
            <p:cNvSpPr/>
            <p:nvPr/>
          </p:nvSpPr>
          <p:spPr>
            <a:xfrm>
              <a:off x="964931" y="229384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5D8E7F0-31A9-EC14-F3D0-828BE638A280}"/>
                </a:ext>
              </a:extLst>
            </p:cNvPr>
            <p:cNvSpPr/>
            <p:nvPr/>
          </p:nvSpPr>
          <p:spPr>
            <a:xfrm>
              <a:off x="1581156" y="229384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6647A0-EC6A-4F24-8AE5-9323B22A6C1F}"/>
                </a:ext>
              </a:extLst>
            </p:cNvPr>
            <p:cNvSpPr/>
            <p:nvPr/>
          </p:nvSpPr>
          <p:spPr>
            <a:xfrm>
              <a:off x="2197383" y="229383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0BC7A01-E216-CB46-EAE8-24B04C9A929F}"/>
                </a:ext>
              </a:extLst>
            </p:cNvPr>
            <p:cNvSpPr/>
            <p:nvPr/>
          </p:nvSpPr>
          <p:spPr>
            <a:xfrm>
              <a:off x="2197383" y="96862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D0EA291-19AC-C09B-D500-76D6D2D2A88C}"/>
                </a:ext>
              </a:extLst>
            </p:cNvPr>
            <p:cNvSpPr/>
            <p:nvPr/>
          </p:nvSpPr>
          <p:spPr>
            <a:xfrm>
              <a:off x="2197383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3B3D1D-3073-E631-2B6D-FA3EB0DA8517}"/>
              </a:ext>
            </a:extLst>
          </p:cNvPr>
          <p:cNvGrpSpPr/>
          <p:nvPr/>
        </p:nvGrpSpPr>
        <p:grpSpPr>
          <a:xfrm>
            <a:off x="9201231" y="244884"/>
            <a:ext cx="2849067" cy="3184116"/>
            <a:chOff x="3246933" y="577074"/>
            <a:chExt cx="2849067" cy="3184116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59F209D-99B7-33DE-4A88-BE724A14ACAC}"/>
                </a:ext>
              </a:extLst>
            </p:cNvPr>
            <p:cNvSpPr/>
            <p:nvPr/>
          </p:nvSpPr>
          <p:spPr>
            <a:xfrm flipV="1">
              <a:off x="4423749" y="57707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408BA2F-C61C-20AC-247F-204291C40283}"/>
                </a:ext>
              </a:extLst>
            </p:cNvPr>
            <p:cNvSpPr/>
            <p:nvPr/>
          </p:nvSpPr>
          <p:spPr>
            <a:xfrm flipV="1">
              <a:off x="4826575" y="10264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6ABE700-BE87-52E3-B1C5-74C2868318A2}"/>
                </a:ext>
              </a:extLst>
            </p:cNvPr>
            <p:cNvSpPr/>
            <p:nvPr/>
          </p:nvSpPr>
          <p:spPr>
            <a:xfrm flipV="1">
              <a:off x="5213570" y="147579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FD569CF-4001-137D-B9F8-CD559A551BFE}"/>
                </a:ext>
              </a:extLst>
            </p:cNvPr>
            <p:cNvSpPr/>
            <p:nvPr/>
          </p:nvSpPr>
          <p:spPr>
            <a:xfrm flipV="1">
              <a:off x="5600409" y="192515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850F873-C2B2-E96A-CC99-B7CADD09769F}"/>
                </a:ext>
              </a:extLst>
            </p:cNvPr>
            <p:cNvSpPr/>
            <p:nvPr/>
          </p:nvSpPr>
          <p:spPr>
            <a:xfrm flipV="1">
              <a:off x="4020923" y="10264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9A6E8BB-1130-6B62-41B6-AE039C8C35B9}"/>
                </a:ext>
              </a:extLst>
            </p:cNvPr>
            <p:cNvSpPr/>
            <p:nvPr/>
          </p:nvSpPr>
          <p:spPr>
            <a:xfrm flipV="1">
              <a:off x="3633928" y="149384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83F5203-43B6-EB94-03D6-CC5EF15797F2}"/>
                </a:ext>
              </a:extLst>
            </p:cNvPr>
            <p:cNvSpPr/>
            <p:nvPr/>
          </p:nvSpPr>
          <p:spPr>
            <a:xfrm flipV="1">
              <a:off x="3246933" y="192515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CE47A47-4107-D591-AB9E-A7C584ADDF06}"/>
                </a:ext>
              </a:extLst>
            </p:cNvPr>
            <p:cNvSpPr/>
            <p:nvPr/>
          </p:nvSpPr>
          <p:spPr>
            <a:xfrm flipV="1">
              <a:off x="3633772" y="2356457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64E1640-22AA-606C-55E2-205EC2865652}"/>
                </a:ext>
              </a:extLst>
            </p:cNvPr>
            <p:cNvSpPr/>
            <p:nvPr/>
          </p:nvSpPr>
          <p:spPr>
            <a:xfrm flipV="1">
              <a:off x="4020923" y="278776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A2A01F2-DC1B-388B-AE1D-8A1745D751B5}"/>
                </a:ext>
              </a:extLst>
            </p:cNvPr>
            <p:cNvSpPr/>
            <p:nvPr/>
          </p:nvSpPr>
          <p:spPr>
            <a:xfrm flipV="1">
              <a:off x="4449671" y="321906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517F2443-4C52-C02E-F54F-2C0F559641D4}"/>
                </a:ext>
              </a:extLst>
            </p:cNvPr>
            <p:cNvSpPr/>
            <p:nvPr/>
          </p:nvSpPr>
          <p:spPr>
            <a:xfrm flipV="1">
              <a:off x="5213570" y="235645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362A495-F8EC-1BC1-0202-09C06478558C}"/>
                </a:ext>
              </a:extLst>
            </p:cNvPr>
            <p:cNvSpPr/>
            <p:nvPr/>
          </p:nvSpPr>
          <p:spPr>
            <a:xfrm flipV="1">
              <a:off x="4826575" y="28028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BB8D1A-2829-C6FF-587C-41C1FAAC7D15}"/>
              </a:ext>
            </a:extLst>
          </p:cNvPr>
          <p:cNvGrpSpPr/>
          <p:nvPr/>
        </p:nvGrpSpPr>
        <p:grpSpPr>
          <a:xfrm>
            <a:off x="5508110" y="3982278"/>
            <a:ext cx="2615474" cy="2590800"/>
            <a:chOff x="5508109" y="3839304"/>
            <a:chExt cx="2716719" cy="27337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50DA68-763F-3553-1F31-A5BD4B268E19}"/>
                </a:ext>
              </a:extLst>
            </p:cNvPr>
            <p:cNvSpPr/>
            <p:nvPr/>
          </p:nvSpPr>
          <p:spPr>
            <a:xfrm>
              <a:off x="5508109" y="3839304"/>
              <a:ext cx="2716719" cy="2733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A8D2CA-4D96-4ADE-C71B-D21F3E44C2B8}"/>
                </a:ext>
              </a:extLst>
            </p:cNvPr>
            <p:cNvGrpSpPr/>
            <p:nvPr/>
          </p:nvGrpSpPr>
          <p:grpSpPr>
            <a:xfrm>
              <a:off x="5681405" y="4012703"/>
              <a:ext cx="2344269" cy="2378766"/>
              <a:chOff x="5695958" y="3677478"/>
              <a:chExt cx="2344269" cy="237876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8A275-8483-2CFB-6D8E-4B8AC5DA3850}"/>
                  </a:ext>
                </a:extLst>
              </p:cNvPr>
              <p:cNvSpPr/>
              <p:nvPr/>
            </p:nvSpPr>
            <p:spPr>
              <a:xfrm>
                <a:off x="5695958" y="3677478"/>
                <a:ext cx="2344269" cy="23787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9CDDE86-0863-D932-C52A-EBEF201DB2EB}"/>
                  </a:ext>
                </a:extLst>
              </p:cNvPr>
              <p:cNvSpPr/>
              <p:nvPr/>
            </p:nvSpPr>
            <p:spPr>
              <a:xfrm>
                <a:off x="5937128" y="3939206"/>
                <a:ext cx="1855304" cy="1861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F36EED-B07E-8F5F-7A99-02D2C5C4BE05}"/>
              </a:ext>
            </a:extLst>
          </p:cNvPr>
          <p:cNvGrpSpPr/>
          <p:nvPr/>
        </p:nvGrpSpPr>
        <p:grpSpPr>
          <a:xfrm rot="2662270">
            <a:off x="5544086" y="674641"/>
            <a:ext cx="2344269" cy="2378766"/>
            <a:chOff x="5695958" y="3677478"/>
            <a:chExt cx="2344269" cy="23787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3210C3-3AD2-0F1A-678E-0F9A7847E16D}"/>
                </a:ext>
              </a:extLst>
            </p:cNvPr>
            <p:cNvSpPr/>
            <p:nvPr/>
          </p:nvSpPr>
          <p:spPr>
            <a:xfrm>
              <a:off x="5695958" y="3677478"/>
              <a:ext cx="2344269" cy="23787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FEDD98-D5D0-D607-00FE-A6EBC99498D5}"/>
                </a:ext>
              </a:extLst>
            </p:cNvPr>
            <p:cNvSpPr/>
            <p:nvPr/>
          </p:nvSpPr>
          <p:spPr>
            <a:xfrm>
              <a:off x="5937128" y="3939206"/>
              <a:ext cx="1855304" cy="18619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064889-61D7-ED24-48C9-A1673C363314}"/>
              </a:ext>
            </a:extLst>
          </p:cNvPr>
          <p:cNvGrpSpPr/>
          <p:nvPr/>
        </p:nvGrpSpPr>
        <p:grpSpPr>
          <a:xfrm rot="2655952">
            <a:off x="825450" y="3607359"/>
            <a:ext cx="2584709" cy="2647329"/>
            <a:chOff x="967266" y="1592960"/>
            <a:chExt cx="2584709" cy="264732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16F505-9E56-5A23-72CB-34177520106C}"/>
                </a:ext>
              </a:extLst>
            </p:cNvPr>
            <p:cNvSpPr/>
            <p:nvPr/>
          </p:nvSpPr>
          <p:spPr>
            <a:xfrm>
              <a:off x="1649896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789F58F-9996-1A86-942A-DE618114CB3D}"/>
                </a:ext>
              </a:extLst>
            </p:cNvPr>
            <p:cNvSpPr/>
            <p:nvPr/>
          </p:nvSpPr>
          <p:spPr>
            <a:xfrm>
              <a:off x="2335892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07A352-CE2C-1E44-952D-F3CC6649E4C7}"/>
                </a:ext>
              </a:extLst>
            </p:cNvPr>
            <p:cNvSpPr/>
            <p:nvPr/>
          </p:nvSpPr>
          <p:spPr>
            <a:xfrm>
              <a:off x="3021888" y="15929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79FC010-08C0-3580-DF97-4181994B0F6E}"/>
                </a:ext>
              </a:extLst>
            </p:cNvPr>
            <p:cNvSpPr/>
            <p:nvPr/>
          </p:nvSpPr>
          <p:spPr>
            <a:xfrm>
              <a:off x="967268" y="1592960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2B5D4E6-F454-DA6C-A0A7-350731FAC1DB}"/>
                </a:ext>
              </a:extLst>
            </p:cNvPr>
            <p:cNvSpPr/>
            <p:nvPr/>
          </p:nvSpPr>
          <p:spPr>
            <a:xfrm>
              <a:off x="967267" y="22953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76928-6ECC-8568-2B48-606D207011F6}"/>
                </a:ext>
              </a:extLst>
            </p:cNvPr>
            <p:cNvSpPr/>
            <p:nvPr/>
          </p:nvSpPr>
          <p:spPr>
            <a:xfrm>
              <a:off x="968443" y="29917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C13053B-012D-35A9-7DE3-FEEC1D000326}"/>
                </a:ext>
              </a:extLst>
            </p:cNvPr>
            <p:cNvSpPr/>
            <p:nvPr/>
          </p:nvSpPr>
          <p:spPr>
            <a:xfrm>
              <a:off x="967266" y="36882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F54ABBB-C36E-91E7-B66C-7C4DCEEEFEC4}"/>
                </a:ext>
              </a:extLst>
            </p:cNvPr>
            <p:cNvSpPr/>
            <p:nvPr/>
          </p:nvSpPr>
          <p:spPr>
            <a:xfrm>
              <a:off x="3021887" y="229532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BE8E68B-25D4-99EF-D2F5-5F390900D02B}"/>
                </a:ext>
              </a:extLst>
            </p:cNvPr>
            <p:cNvSpPr/>
            <p:nvPr/>
          </p:nvSpPr>
          <p:spPr>
            <a:xfrm>
              <a:off x="3021886" y="299177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B9FBCE-0DFB-3A8D-EB38-8DB63EEE2F4B}"/>
                </a:ext>
              </a:extLst>
            </p:cNvPr>
            <p:cNvSpPr/>
            <p:nvPr/>
          </p:nvSpPr>
          <p:spPr>
            <a:xfrm>
              <a:off x="3021886" y="3698164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8C85E63-1FCB-6988-61D8-A2010A5EDBD9}"/>
                </a:ext>
              </a:extLst>
            </p:cNvPr>
            <p:cNvSpPr/>
            <p:nvPr/>
          </p:nvSpPr>
          <p:spPr>
            <a:xfrm>
              <a:off x="1652294" y="36774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C4BECAA-474E-0DDC-B89D-3ECD3AE6A67F}"/>
                </a:ext>
              </a:extLst>
            </p:cNvPr>
            <p:cNvSpPr/>
            <p:nvPr/>
          </p:nvSpPr>
          <p:spPr>
            <a:xfrm>
              <a:off x="2335891" y="36741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611232-0632-03CF-1E58-E37F7DBBA1D7}"/>
              </a:ext>
            </a:extLst>
          </p:cNvPr>
          <p:cNvGrpSpPr/>
          <p:nvPr/>
        </p:nvGrpSpPr>
        <p:grpSpPr>
          <a:xfrm>
            <a:off x="743796" y="514464"/>
            <a:ext cx="2584709" cy="2647329"/>
            <a:chOff x="967266" y="1592960"/>
            <a:chExt cx="2584709" cy="26473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58B115-62D3-282C-FCB1-59B61B580093}"/>
                </a:ext>
              </a:extLst>
            </p:cNvPr>
            <p:cNvSpPr/>
            <p:nvPr/>
          </p:nvSpPr>
          <p:spPr>
            <a:xfrm>
              <a:off x="1649896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D8E77B-A5F6-1CAF-1C20-4EA8E3B23866}"/>
                </a:ext>
              </a:extLst>
            </p:cNvPr>
            <p:cNvSpPr/>
            <p:nvPr/>
          </p:nvSpPr>
          <p:spPr>
            <a:xfrm>
              <a:off x="2335892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4C940F5-BAE2-6F90-C840-C85C3B20BFF6}"/>
                </a:ext>
              </a:extLst>
            </p:cNvPr>
            <p:cNvSpPr/>
            <p:nvPr/>
          </p:nvSpPr>
          <p:spPr>
            <a:xfrm>
              <a:off x="3021888" y="15929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AE8109B-1DB2-F688-8A3C-5FDC3CC387BB}"/>
                </a:ext>
              </a:extLst>
            </p:cNvPr>
            <p:cNvSpPr/>
            <p:nvPr/>
          </p:nvSpPr>
          <p:spPr>
            <a:xfrm>
              <a:off x="967268" y="1592960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74AFAE7-8326-E988-0645-9C31C89CA4FC}"/>
                </a:ext>
              </a:extLst>
            </p:cNvPr>
            <p:cNvSpPr/>
            <p:nvPr/>
          </p:nvSpPr>
          <p:spPr>
            <a:xfrm>
              <a:off x="967267" y="22953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A334AF-6E5C-8F27-C2E7-B13B8954A75A}"/>
                </a:ext>
              </a:extLst>
            </p:cNvPr>
            <p:cNvSpPr/>
            <p:nvPr/>
          </p:nvSpPr>
          <p:spPr>
            <a:xfrm>
              <a:off x="968443" y="29917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167BBA-165E-63A4-183E-7F2B2602A633}"/>
                </a:ext>
              </a:extLst>
            </p:cNvPr>
            <p:cNvSpPr/>
            <p:nvPr/>
          </p:nvSpPr>
          <p:spPr>
            <a:xfrm>
              <a:off x="967266" y="36882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CABF505-6411-E6CE-087B-1EB736C486EA}"/>
                </a:ext>
              </a:extLst>
            </p:cNvPr>
            <p:cNvSpPr/>
            <p:nvPr/>
          </p:nvSpPr>
          <p:spPr>
            <a:xfrm>
              <a:off x="3021887" y="229532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8ACBE76-D39A-097B-DCEE-677E29F82454}"/>
                </a:ext>
              </a:extLst>
            </p:cNvPr>
            <p:cNvSpPr/>
            <p:nvPr/>
          </p:nvSpPr>
          <p:spPr>
            <a:xfrm>
              <a:off x="3021886" y="299177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CCE4F1C-38BB-97A8-9601-6DB5129C7FBE}"/>
                </a:ext>
              </a:extLst>
            </p:cNvPr>
            <p:cNvSpPr/>
            <p:nvPr/>
          </p:nvSpPr>
          <p:spPr>
            <a:xfrm>
              <a:off x="3021886" y="3698164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DD253D8-DDCE-3A18-33CC-F9101D0612AE}"/>
                </a:ext>
              </a:extLst>
            </p:cNvPr>
            <p:cNvSpPr/>
            <p:nvPr/>
          </p:nvSpPr>
          <p:spPr>
            <a:xfrm>
              <a:off x="1652294" y="36774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306DC3-FAFF-4D11-4590-38AD7AA2FAC9}"/>
                </a:ext>
              </a:extLst>
            </p:cNvPr>
            <p:cNvSpPr/>
            <p:nvPr/>
          </p:nvSpPr>
          <p:spPr>
            <a:xfrm>
              <a:off x="2335891" y="36741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24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17777-E15D-EA62-50EB-3CBB6F505016}"/>
              </a:ext>
            </a:extLst>
          </p:cNvPr>
          <p:cNvGrpSpPr/>
          <p:nvPr/>
        </p:nvGrpSpPr>
        <p:grpSpPr>
          <a:xfrm>
            <a:off x="160721" y="4144010"/>
            <a:ext cx="2344269" cy="2529955"/>
            <a:chOff x="348705" y="306012"/>
            <a:chExt cx="2344269" cy="2529955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C949EF3-FF5A-28E3-B778-07C0A33CC069}"/>
                </a:ext>
              </a:extLst>
            </p:cNvPr>
            <p:cNvSpPr/>
            <p:nvPr/>
          </p:nvSpPr>
          <p:spPr>
            <a:xfrm>
              <a:off x="348705" y="30601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50B732B5-94FE-6E93-5758-558053F7DE6E}"/>
                </a:ext>
              </a:extLst>
            </p:cNvPr>
            <p:cNvSpPr/>
            <p:nvPr/>
          </p:nvSpPr>
          <p:spPr>
            <a:xfrm>
              <a:off x="964931" y="30601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D1F1114-8ED1-2428-8D59-73612E81DCA8}"/>
                </a:ext>
              </a:extLst>
            </p:cNvPr>
            <p:cNvSpPr/>
            <p:nvPr/>
          </p:nvSpPr>
          <p:spPr>
            <a:xfrm>
              <a:off x="1581157" y="30601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D82C7DE-9FC0-B113-1460-470602813E64}"/>
                </a:ext>
              </a:extLst>
            </p:cNvPr>
            <p:cNvSpPr/>
            <p:nvPr/>
          </p:nvSpPr>
          <p:spPr>
            <a:xfrm>
              <a:off x="2197383" y="30601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93F0E71-D1F9-667C-F5D5-F579FDD0940D}"/>
                </a:ext>
              </a:extLst>
            </p:cNvPr>
            <p:cNvSpPr/>
            <p:nvPr/>
          </p:nvSpPr>
          <p:spPr>
            <a:xfrm>
              <a:off x="348705" y="96862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D62FCFA-FC4F-924B-4683-D4CF526E1FCB}"/>
                </a:ext>
              </a:extLst>
            </p:cNvPr>
            <p:cNvSpPr/>
            <p:nvPr/>
          </p:nvSpPr>
          <p:spPr>
            <a:xfrm>
              <a:off x="348705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27169E9-9030-C4BE-20F4-C9A4A8974EF6}"/>
                </a:ext>
              </a:extLst>
            </p:cNvPr>
            <p:cNvSpPr/>
            <p:nvPr/>
          </p:nvSpPr>
          <p:spPr>
            <a:xfrm>
              <a:off x="348705" y="229384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10CCCBF-8639-8D21-2E00-AE17D70CC921}"/>
                </a:ext>
              </a:extLst>
            </p:cNvPr>
            <p:cNvSpPr/>
            <p:nvPr/>
          </p:nvSpPr>
          <p:spPr>
            <a:xfrm>
              <a:off x="964931" y="229384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5D8E7F0-31A9-EC14-F3D0-828BE638A280}"/>
                </a:ext>
              </a:extLst>
            </p:cNvPr>
            <p:cNvSpPr/>
            <p:nvPr/>
          </p:nvSpPr>
          <p:spPr>
            <a:xfrm>
              <a:off x="1581156" y="229384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6647A0-EC6A-4F24-8AE5-9323B22A6C1F}"/>
                </a:ext>
              </a:extLst>
            </p:cNvPr>
            <p:cNvSpPr/>
            <p:nvPr/>
          </p:nvSpPr>
          <p:spPr>
            <a:xfrm>
              <a:off x="2197383" y="229383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0BC7A01-E216-CB46-EAE8-24B04C9A929F}"/>
                </a:ext>
              </a:extLst>
            </p:cNvPr>
            <p:cNvSpPr/>
            <p:nvPr/>
          </p:nvSpPr>
          <p:spPr>
            <a:xfrm>
              <a:off x="2197383" y="96862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D0EA291-19AC-C09B-D500-76D6D2D2A88C}"/>
                </a:ext>
              </a:extLst>
            </p:cNvPr>
            <p:cNvSpPr/>
            <p:nvPr/>
          </p:nvSpPr>
          <p:spPr>
            <a:xfrm>
              <a:off x="2197383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3B3D1D-3073-E631-2B6D-FA3EB0DA8517}"/>
              </a:ext>
            </a:extLst>
          </p:cNvPr>
          <p:cNvGrpSpPr/>
          <p:nvPr/>
        </p:nvGrpSpPr>
        <p:grpSpPr>
          <a:xfrm>
            <a:off x="130118" y="171997"/>
            <a:ext cx="2849067" cy="3184116"/>
            <a:chOff x="3246933" y="577074"/>
            <a:chExt cx="2849067" cy="3184116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59F209D-99B7-33DE-4A88-BE724A14ACAC}"/>
                </a:ext>
              </a:extLst>
            </p:cNvPr>
            <p:cNvSpPr/>
            <p:nvPr/>
          </p:nvSpPr>
          <p:spPr>
            <a:xfrm flipV="1">
              <a:off x="4423749" y="57707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408BA2F-C61C-20AC-247F-204291C40283}"/>
                </a:ext>
              </a:extLst>
            </p:cNvPr>
            <p:cNvSpPr/>
            <p:nvPr/>
          </p:nvSpPr>
          <p:spPr>
            <a:xfrm flipV="1">
              <a:off x="4826575" y="10264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6ABE700-BE87-52E3-B1C5-74C2868318A2}"/>
                </a:ext>
              </a:extLst>
            </p:cNvPr>
            <p:cNvSpPr/>
            <p:nvPr/>
          </p:nvSpPr>
          <p:spPr>
            <a:xfrm flipV="1">
              <a:off x="5213570" y="147579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FD569CF-4001-137D-B9F8-CD559A551BFE}"/>
                </a:ext>
              </a:extLst>
            </p:cNvPr>
            <p:cNvSpPr/>
            <p:nvPr/>
          </p:nvSpPr>
          <p:spPr>
            <a:xfrm flipV="1">
              <a:off x="5600409" y="192515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850F873-C2B2-E96A-CC99-B7CADD09769F}"/>
                </a:ext>
              </a:extLst>
            </p:cNvPr>
            <p:cNvSpPr/>
            <p:nvPr/>
          </p:nvSpPr>
          <p:spPr>
            <a:xfrm flipV="1">
              <a:off x="4020923" y="10264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9A6E8BB-1130-6B62-41B6-AE039C8C35B9}"/>
                </a:ext>
              </a:extLst>
            </p:cNvPr>
            <p:cNvSpPr/>
            <p:nvPr/>
          </p:nvSpPr>
          <p:spPr>
            <a:xfrm flipV="1">
              <a:off x="3633928" y="149384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83F5203-43B6-EB94-03D6-CC5EF15797F2}"/>
                </a:ext>
              </a:extLst>
            </p:cNvPr>
            <p:cNvSpPr/>
            <p:nvPr/>
          </p:nvSpPr>
          <p:spPr>
            <a:xfrm flipV="1">
              <a:off x="3246933" y="192515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CE47A47-4107-D591-AB9E-A7C584ADDF06}"/>
                </a:ext>
              </a:extLst>
            </p:cNvPr>
            <p:cNvSpPr/>
            <p:nvPr/>
          </p:nvSpPr>
          <p:spPr>
            <a:xfrm flipV="1">
              <a:off x="3633772" y="2356457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64E1640-22AA-606C-55E2-205EC2865652}"/>
                </a:ext>
              </a:extLst>
            </p:cNvPr>
            <p:cNvSpPr/>
            <p:nvPr/>
          </p:nvSpPr>
          <p:spPr>
            <a:xfrm flipV="1">
              <a:off x="4020923" y="278776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A2A01F2-DC1B-388B-AE1D-8A1745D751B5}"/>
                </a:ext>
              </a:extLst>
            </p:cNvPr>
            <p:cNvSpPr/>
            <p:nvPr/>
          </p:nvSpPr>
          <p:spPr>
            <a:xfrm flipV="1">
              <a:off x="4449671" y="321906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517F2443-4C52-C02E-F54F-2C0F559641D4}"/>
                </a:ext>
              </a:extLst>
            </p:cNvPr>
            <p:cNvSpPr/>
            <p:nvPr/>
          </p:nvSpPr>
          <p:spPr>
            <a:xfrm flipV="1">
              <a:off x="5213570" y="235645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362A495-F8EC-1BC1-0202-09C06478558C}"/>
                </a:ext>
              </a:extLst>
            </p:cNvPr>
            <p:cNvSpPr/>
            <p:nvPr/>
          </p:nvSpPr>
          <p:spPr>
            <a:xfrm flipV="1">
              <a:off x="4826575" y="28028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9349EF8-B24F-47B1-9CF6-BFE14EA4CA5A}"/>
              </a:ext>
            </a:extLst>
          </p:cNvPr>
          <p:cNvGrpSpPr/>
          <p:nvPr/>
        </p:nvGrpSpPr>
        <p:grpSpPr>
          <a:xfrm>
            <a:off x="3412536" y="137980"/>
            <a:ext cx="2849067" cy="3184116"/>
            <a:chOff x="3412536" y="137980"/>
            <a:chExt cx="2849067" cy="3184116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C21A729-E1EB-507F-605E-32D49B54B865}"/>
                </a:ext>
              </a:extLst>
            </p:cNvPr>
            <p:cNvSpPr/>
            <p:nvPr/>
          </p:nvSpPr>
          <p:spPr>
            <a:xfrm flipV="1">
              <a:off x="4589352" y="13798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22DCEDE-BD39-11DA-CC71-FD223C755B67}"/>
                </a:ext>
              </a:extLst>
            </p:cNvPr>
            <p:cNvSpPr/>
            <p:nvPr/>
          </p:nvSpPr>
          <p:spPr>
            <a:xfrm flipV="1">
              <a:off x="5766012" y="148606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05F077CD-0E51-5C4F-2A57-1304B4F9E20C}"/>
                </a:ext>
              </a:extLst>
            </p:cNvPr>
            <p:cNvSpPr/>
            <p:nvPr/>
          </p:nvSpPr>
          <p:spPr>
            <a:xfrm flipV="1">
              <a:off x="3412536" y="148605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A69961AB-0224-0296-1D98-D3B5DEC050E0}"/>
                </a:ext>
              </a:extLst>
            </p:cNvPr>
            <p:cNvSpPr/>
            <p:nvPr/>
          </p:nvSpPr>
          <p:spPr>
            <a:xfrm flipV="1">
              <a:off x="4615274" y="277997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48BA5AE-FC60-DB28-7D8B-293A1F4AD75E}"/>
              </a:ext>
            </a:extLst>
          </p:cNvPr>
          <p:cNvGrpSpPr/>
          <p:nvPr/>
        </p:nvGrpSpPr>
        <p:grpSpPr>
          <a:xfrm>
            <a:off x="3412536" y="4111486"/>
            <a:ext cx="2344269" cy="2529955"/>
            <a:chOff x="3412536" y="4111486"/>
            <a:chExt cx="2344269" cy="2529955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5C6EFB32-F0FE-63BA-1B54-E241F285ECFA}"/>
                </a:ext>
              </a:extLst>
            </p:cNvPr>
            <p:cNvSpPr/>
            <p:nvPr/>
          </p:nvSpPr>
          <p:spPr>
            <a:xfrm>
              <a:off x="3412536" y="411148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43F188C-27BB-BC5A-2B9E-48A4C4603628}"/>
                </a:ext>
              </a:extLst>
            </p:cNvPr>
            <p:cNvSpPr/>
            <p:nvPr/>
          </p:nvSpPr>
          <p:spPr>
            <a:xfrm>
              <a:off x="5261214" y="411148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1C6797EB-8226-1370-BA8D-FDB2952A8563}"/>
                </a:ext>
              </a:extLst>
            </p:cNvPr>
            <p:cNvSpPr/>
            <p:nvPr/>
          </p:nvSpPr>
          <p:spPr>
            <a:xfrm>
              <a:off x="3412536" y="609931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047C4B08-C5AA-424A-527A-DAF8F66C7D86}"/>
                </a:ext>
              </a:extLst>
            </p:cNvPr>
            <p:cNvSpPr/>
            <p:nvPr/>
          </p:nvSpPr>
          <p:spPr>
            <a:xfrm>
              <a:off x="5261214" y="609931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1C2C998F-1696-947C-DDF2-277810330C0E}"/>
              </a:ext>
            </a:extLst>
          </p:cNvPr>
          <p:cNvSpPr/>
          <p:nvPr/>
        </p:nvSpPr>
        <p:spPr>
          <a:xfrm>
            <a:off x="7567093" y="5072548"/>
            <a:ext cx="495591" cy="5421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3E6C1126-4893-6B5C-BBB7-FF20AD2816AA}"/>
              </a:ext>
            </a:extLst>
          </p:cNvPr>
          <p:cNvSpPr/>
          <p:nvPr/>
        </p:nvSpPr>
        <p:spPr>
          <a:xfrm flipV="1">
            <a:off x="7650352" y="1409254"/>
            <a:ext cx="495591" cy="5421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ED377F1-CB9E-0854-82BF-A1F01D4BE37A}"/>
              </a:ext>
            </a:extLst>
          </p:cNvPr>
          <p:cNvGrpSpPr/>
          <p:nvPr/>
        </p:nvGrpSpPr>
        <p:grpSpPr>
          <a:xfrm rot="10800000">
            <a:off x="8943605" y="359321"/>
            <a:ext cx="2849067" cy="3184116"/>
            <a:chOff x="3412536" y="137980"/>
            <a:chExt cx="2849067" cy="318411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CB0D57A-1D63-2050-D8DC-874027B48899}"/>
                </a:ext>
              </a:extLst>
            </p:cNvPr>
            <p:cNvSpPr/>
            <p:nvPr/>
          </p:nvSpPr>
          <p:spPr>
            <a:xfrm flipV="1">
              <a:off x="4589352" y="13798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476554CA-061E-34C9-A922-A21BDE9F3C2A}"/>
                </a:ext>
              </a:extLst>
            </p:cNvPr>
            <p:cNvSpPr/>
            <p:nvPr/>
          </p:nvSpPr>
          <p:spPr>
            <a:xfrm flipV="1">
              <a:off x="5766012" y="148606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62850E42-41C2-A31E-B3C8-835DF3C3244E}"/>
                </a:ext>
              </a:extLst>
            </p:cNvPr>
            <p:cNvSpPr/>
            <p:nvPr/>
          </p:nvSpPr>
          <p:spPr>
            <a:xfrm flipV="1">
              <a:off x="3412536" y="148605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E74DFA36-FEE7-2098-8565-B6703B8B3C47}"/>
                </a:ext>
              </a:extLst>
            </p:cNvPr>
            <p:cNvSpPr/>
            <p:nvPr/>
          </p:nvSpPr>
          <p:spPr>
            <a:xfrm flipV="1">
              <a:off x="4615274" y="277997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D820333-382B-248A-80DC-704730A363C9}"/>
              </a:ext>
            </a:extLst>
          </p:cNvPr>
          <p:cNvGrpSpPr/>
          <p:nvPr/>
        </p:nvGrpSpPr>
        <p:grpSpPr>
          <a:xfrm rot="10800000">
            <a:off x="9170003" y="4111483"/>
            <a:ext cx="2344269" cy="2529955"/>
            <a:chOff x="3412536" y="4111486"/>
            <a:chExt cx="2344269" cy="2529955"/>
          </a:xfrm>
        </p:grpSpPr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1719794-8529-FC11-7A85-B88F5133551E}"/>
                </a:ext>
              </a:extLst>
            </p:cNvPr>
            <p:cNvSpPr/>
            <p:nvPr/>
          </p:nvSpPr>
          <p:spPr>
            <a:xfrm>
              <a:off x="3412536" y="411148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97A24A9F-97E7-1E44-4D2B-BC436B1246CF}"/>
                </a:ext>
              </a:extLst>
            </p:cNvPr>
            <p:cNvSpPr/>
            <p:nvPr/>
          </p:nvSpPr>
          <p:spPr>
            <a:xfrm>
              <a:off x="5261214" y="411148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F6C82D47-E1C9-C096-78B7-A9E6815D0C2E}"/>
                </a:ext>
              </a:extLst>
            </p:cNvPr>
            <p:cNvSpPr/>
            <p:nvPr/>
          </p:nvSpPr>
          <p:spPr>
            <a:xfrm>
              <a:off x="3412536" y="609931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DF0CEEB1-442A-D117-7AB3-FFF30542DD04}"/>
                </a:ext>
              </a:extLst>
            </p:cNvPr>
            <p:cNvSpPr/>
            <p:nvPr/>
          </p:nvSpPr>
          <p:spPr>
            <a:xfrm>
              <a:off x="5261214" y="609931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274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Wenkai Li</dc:creator>
  <cp:lastModifiedBy>Wenkai Li</cp:lastModifiedBy>
  <cp:revision>4</cp:revision>
  <dcterms:created xsi:type="dcterms:W3CDTF">2023-06-02T09:34:45Z</dcterms:created>
  <dcterms:modified xsi:type="dcterms:W3CDTF">2023-06-13T12:18:13Z</dcterms:modified>
</cp:coreProperties>
</file>