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D8-AAFA-FB7D-2DB5-49070886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A8DEC-0658-DECD-DDC1-1879B034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3C3-47CD-D9EC-19A4-F7372E72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64AB-973A-67A7-350A-66DC2366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9A2-E5E3-BF5A-BA1E-ADA44B0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63E-22DE-5212-6C2F-4395CFF7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2EE9-5527-C1F5-F4E6-6FAA6A9D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675-0BFE-1167-81F1-1A8DADD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37C-5C00-4E98-BD2B-E8123E9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988D-8ACC-8D68-CBA9-858059C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21B73-DF7E-EA16-192D-3F6F56C7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1FD-EFDA-EFB6-7397-9D6C3483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A2D-5A57-10AE-6A3A-62DCCD9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E14B-49F3-ED98-20E2-A5E1F4F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4932-DA68-62A4-2ACA-188D87C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28-2971-60D4-F758-17024EC4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BF02-45BF-4EAC-7BD5-FB07F80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AD0C-6488-55D0-E307-881960C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B9B-F933-FEAE-8EA9-C416488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C25-1874-92B0-0A84-8017A71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211F-555D-61DD-08C9-D7C08B8C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75DB-6C32-F5E2-E6E4-984086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A51A-C3B1-2DFA-763B-0B19513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3A0F-F62C-49BE-6DCD-97004432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820-7729-8A62-010F-F4B03D5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E8-DF1D-F2C4-996C-68890FD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B844-A09B-2F3A-3056-C749411F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28-2F92-572F-4668-AD2135D4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061-C101-9353-C4BD-6BAC015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42F4-8454-5BB2-4E38-AE466F3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4699-8271-C29F-C422-8F4FBAF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ADE-2B4D-AE32-6484-BE7685FB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B210-5CD9-32B2-20D2-55918248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1A7E-10A6-F805-0158-F269F565F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3C1E-A0CF-5AAB-93A0-3A05B95F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9510-D245-0AC5-96EF-50BEC7D1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AD7B-CF1A-1112-A06A-FA3FE93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1E16-D269-39C8-9C77-8FA455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05F88-A15F-ED8C-3D75-D2102F0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41C-4304-5BE5-6FE4-762C545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FAE2-0E02-EB34-DB19-7680627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D963-34B2-28EF-3C56-459AF27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540F-A20E-A365-300E-056C0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9ECC-0D8B-68C4-684D-A8D5E9E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87F9-82AB-4B9E-1466-9E345D8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9F96-D343-410B-20B4-4AEC21E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84F-7D51-E0AE-8CA4-D8A666A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2-CDC1-C274-073E-5980A0D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B3DA-11BC-40A1-A985-3353D663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4AE4-053C-1682-79F4-F82CED8D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8AB3-FEAD-9D6A-6DEF-4EE3C104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CC80-A480-97F7-2A58-CA0ADCB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B15-C6AC-BCC4-F1EC-294B8966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2254-D873-1511-23BC-39DB6E48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B037-28EA-40B2-7285-45F0CE06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E479-43E5-F1EF-BC59-BF693612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A869-743A-CCC9-8B50-2FE9529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B7B9-43B5-0679-8825-6DC3B29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1383-6D31-105D-2EBC-145751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B74F-0B52-D753-8BF1-93045CF3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42F8-9D71-AEF5-B7AB-2A1CA91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F97-695C-4CF7-A569-3E65C8B91F5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2586-E366-7F14-87E6-409FD6DC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0151-01C1-8BD8-A962-4A5D6ACE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1207-BAD3-4364-B52B-C6F9B79ED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17777-E15D-EA62-50EB-3CBB6F505016}"/>
              </a:ext>
            </a:extLst>
          </p:cNvPr>
          <p:cNvGrpSpPr/>
          <p:nvPr/>
        </p:nvGrpSpPr>
        <p:grpSpPr>
          <a:xfrm>
            <a:off x="9393314" y="3605803"/>
            <a:ext cx="2344269" cy="2529955"/>
            <a:chOff x="348705" y="306012"/>
            <a:chExt cx="2344269" cy="25299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949EF3-FF5A-28E3-B778-07C0A33CC069}"/>
                </a:ext>
              </a:extLst>
            </p:cNvPr>
            <p:cNvSpPr/>
            <p:nvPr/>
          </p:nvSpPr>
          <p:spPr>
            <a:xfrm>
              <a:off x="348705" y="30601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0B732B5-94FE-6E93-5758-558053F7DE6E}"/>
                </a:ext>
              </a:extLst>
            </p:cNvPr>
            <p:cNvSpPr/>
            <p:nvPr/>
          </p:nvSpPr>
          <p:spPr>
            <a:xfrm>
              <a:off x="964931" y="30601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1F1114-8ED1-2428-8D59-73612E81DCA8}"/>
                </a:ext>
              </a:extLst>
            </p:cNvPr>
            <p:cNvSpPr/>
            <p:nvPr/>
          </p:nvSpPr>
          <p:spPr>
            <a:xfrm>
              <a:off x="1581157" y="30601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D82C7DE-9FC0-B113-1460-470602813E64}"/>
                </a:ext>
              </a:extLst>
            </p:cNvPr>
            <p:cNvSpPr/>
            <p:nvPr/>
          </p:nvSpPr>
          <p:spPr>
            <a:xfrm>
              <a:off x="2197383" y="30601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3F0E71-D1F9-667C-F5D5-F579FDD0940D}"/>
                </a:ext>
              </a:extLst>
            </p:cNvPr>
            <p:cNvSpPr/>
            <p:nvPr/>
          </p:nvSpPr>
          <p:spPr>
            <a:xfrm>
              <a:off x="348705" y="96862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62FCFA-FC4F-924B-4683-D4CF526E1FCB}"/>
                </a:ext>
              </a:extLst>
            </p:cNvPr>
            <p:cNvSpPr/>
            <p:nvPr/>
          </p:nvSpPr>
          <p:spPr>
            <a:xfrm>
              <a:off x="348705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27169E9-9030-C4BE-20F4-C9A4A8974EF6}"/>
                </a:ext>
              </a:extLst>
            </p:cNvPr>
            <p:cNvSpPr/>
            <p:nvPr/>
          </p:nvSpPr>
          <p:spPr>
            <a:xfrm>
              <a:off x="348705" y="2293842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10CCCBF-8639-8D21-2E00-AE17D70CC921}"/>
                </a:ext>
              </a:extLst>
            </p:cNvPr>
            <p:cNvSpPr/>
            <p:nvPr/>
          </p:nvSpPr>
          <p:spPr>
            <a:xfrm>
              <a:off x="964931" y="229384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5D8E7F0-31A9-EC14-F3D0-828BE638A280}"/>
                </a:ext>
              </a:extLst>
            </p:cNvPr>
            <p:cNvSpPr/>
            <p:nvPr/>
          </p:nvSpPr>
          <p:spPr>
            <a:xfrm>
              <a:off x="1581156" y="2293840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6647A0-EC6A-4F24-8AE5-9323B22A6C1F}"/>
                </a:ext>
              </a:extLst>
            </p:cNvPr>
            <p:cNvSpPr/>
            <p:nvPr/>
          </p:nvSpPr>
          <p:spPr>
            <a:xfrm>
              <a:off x="2197383" y="229383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BC7A01-E216-CB46-EAE8-24B04C9A929F}"/>
                </a:ext>
              </a:extLst>
            </p:cNvPr>
            <p:cNvSpPr/>
            <p:nvPr/>
          </p:nvSpPr>
          <p:spPr>
            <a:xfrm>
              <a:off x="2197383" y="96862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0EA291-19AC-C09B-D500-76D6D2D2A88C}"/>
                </a:ext>
              </a:extLst>
            </p:cNvPr>
            <p:cNvSpPr/>
            <p:nvPr/>
          </p:nvSpPr>
          <p:spPr>
            <a:xfrm>
              <a:off x="2197383" y="16312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3B3D1D-3073-E631-2B6D-FA3EB0DA8517}"/>
              </a:ext>
            </a:extLst>
          </p:cNvPr>
          <p:cNvGrpSpPr/>
          <p:nvPr/>
        </p:nvGrpSpPr>
        <p:grpSpPr>
          <a:xfrm>
            <a:off x="9201231" y="244884"/>
            <a:ext cx="2849067" cy="3184116"/>
            <a:chOff x="3246933" y="577074"/>
            <a:chExt cx="2849067" cy="318411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59F209D-99B7-33DE-4A88-BE724A14ACAC}"/>
                </a:ext>
              </a:extLst>
            </p:cNvPr>
            <p:cNvSpPr/>
            <p:nvPr/>
          </p:nvSpPr>
          <p:spPr>
            <a:xfrm flipV="1">
              <a:off x="4423749" y="57707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408BA2F-C61C-20AC-247F-204291C40283}"/>
                </a:ext>
              </a:extLst>
            </p:cNvPr>
            <p:cNvSpPr/>
            <p:nvPr/>
          </p:nvSpPr>
          <p:spPr>
            <a:xfrm flipV="1">
              <a:off x="4826575" y="10264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6ABE700-BE87-52E3-B1C5-74C2868318A2}"/>
                </a:ext>
              </a:extLst>
            </p:cNvPr>
            <p:cNvSpPr/>
            <p:nvPr/>
          </p:nvSpPr>
          <p:spPr>
            <a:xfrm flipV="1">
              <a:off x="5213570" y="147579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D569CF-4001-137D-B9F8-CD559A551BFE}"/>
                </a:ext>
              </a:extLst>
            </p:cNvPr>
            <p:cNvSpPr/>
            <p:nvPr/>
          </p:nvSpPr>
          <p:spPr>
            <a:xfrm flipV="1">
              <a:off x="5600409" y="192515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850F873-C2B2-E96A-CC99-B7CADD09769F}"/>
                </a:ext>
              </a:extLst>
            </p:cNvPr>
            <p:cNvSpPr/>
            <p:nvPr/>
          </p:nvSpPr>
          <p:spPr>
            <a:xfrm flipV="1">
              <a:off x="4020923" y="102643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9A6E8BB-1130-6B62-41B6-AE039C8C35B9}"/>
                </a:ext>
              </a:extLst>
            </p:cNvPr>
            <p:cNvSpPr/>
            <p:nvPr/>
          </p:nvSpPr>
          <p:spPr>
            <a:xfrm flipV="1">
              <a:off x="3633928" y="1493849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83F5203-43B6-EB94-03D6-CC5EF15797F2}"/>
                </a:ext>
              </a:extLst>
            </p:cNvPr>
            <p:cNvSpPr/>
            <p:nvPr/>
          </p:nvSpPr>
          <p:spPr>
            <a:xfrm flipV="1">
              <a:off x="3246933" y="1925153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E47A47-4107-D591-AB9E-A7C584ADDF06}"/>
                </a:ext>
              </a:extLst>
            </p:cNvPr>
            <p:cNvSpPr/>
            <p:nvPr/>
          </p:nvSpPr>
          <p:spPr>
            <a:xfrm flipV="1">
              <a:off x="3633772" y="2356457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64E1640-22AA-606C-55E2-205EC2865652}"/>
                </a:ext>
              </a:extLst>
            </p:cNvPr>
            <p:cNvSpPr/>
            <p:nvPr/>
          </p:nvSpPr>
          <p:spPr>
            <a:xfrm flipV="1">
              <a:off x="4020923" y="2787761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2A01F2-DC1B-388B-AE1D-8A1745D751B5}"/>
                </a:ext>
              </a:extLst>
            </p:cNvPr>
            <p:cNvSpPr/>
            <p:nvPr/>
          </p:nvSpPr>
          <p:spPr>
            <a:xfrm flipV="1">
              <a:off x="4449671" y="3219065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17F2443-4C52-C02E-F54F-2C0F559641D4}"/>
                </a:ext>
              </a:extLst>
            </p:cNvPr>
            <p:cNvSpPr/>
            <p:nvPr/>
          </p:nvSpPr>
          <p:spPr>
            <a:xfrm flipV="1">
              <a:off x="5213570" y="2356456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362A495-F8EC-1BC1-0202-09C06478558C}"/>
                </a:ext>
              </a:extLst>
            </p:cNvPr>
            <p:cNvSpPr/>
            <p:nvPr/>
          </p:nvSpPr>
          <p:spPr>
            <a:xfrm flipV="1">
              <a:off x="4826575" y="2802834"/>
              <a:ext cx="495591" cy="5421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A8D2CA-4D96-4ADE-C71B-D21F3E44C2B8}"/>
              </a:ext>
            </a:extLst>
          </p:cNvPr>
          <p:cNvGrpSpPr/>
          <p:nvPr/>
        </p:nvGrpSpPr>
        <p:grpSpPr>
          <a:xfrm>
            <a:off x="5695958" y="3677478"/>
            <a:ext cx="2344269" cy="2378766"/>
            <a:chOff x="5695958" y="3677478"/>
            <a:chExt cx="2344269" cy="23787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18A275-8483-2CFB-6D8E-4B8AC5DA3850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CDDE86-0863-D932-C52A-EBEF201DB2EB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36EED-B07E-8F5F-7A99-02D2C5C4BE05}"/>
              </a:ext>
            </a:extLst>
          </p:cNvPr>
          <p:cNvGrpSpPr/>
          <p:nvPr/>
        </p:nvGrpSpPr>
        <p:grpSpPr>
          <a:xfrm rot="2662270">
            <a:off x="5544086" y="674641"/>
            <a:ext cx="2344269" cy="2378766"/>
            <a:chOff x="5695958" y="3677478"/>
            <a:chExt cx="2344269" cy="23787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3210C3-3AD2-0F1A-678E-0F9A7847E16D}"/>
                </a:ext>
              </a:extLst>
            </p:cNvPr>
            <p:cNvSpPr/>
            <p:nvPr/>
          </p:nvSpPr>
          <p:spPr>
            <a:xfrm>
              <a:off x="5695958" y="3677478"/>
              <a:ext cx="2344269" cy="237876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FEDD98-D5D0-D607-00FE-A6EBC99498D5}"/>
                </a:ext>
              </a:extLst>
            </p:cNvPr>
            <p:cNvSpPr/>
            <p:nvPr/>
          </p:nvSpPr>
          <p:spPr>
            <a:xfrm>
              <a:off x="5937128" y="3939206"/>
              <a:ext cx="1855304" cy="1861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064889-61D7-ED24-48C9-A1673C363314}"/>
              </a:ext>
            </a:extLst>
          </p:cNvPr>
          <p:cNvGrpSpPr/>
          <p:nvPr/>
        </p:nvGrpSpPr>
        <p:grpSpPr>
          <a:xfrm rot="2655952">
            <a:off x="825450" y="3607359"/>
            <a:ext cx="2584709" cy="2647329"/>
            <a:chOff x="967266" y="1592960"/>
            <a:chExt cx="2584709" cy="2647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6F505-9E56-5A23-72CB-34177520106C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89F58F-9996-1A86-942A-DE618114CB3D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07A352-CE2C-1E44-952D-F3CC6649E4C7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9FC010-08C0-3580-DF97-4181994B0F6E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2B5D4E6-F454-DA6C-A0A7-350731FAC1DB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76928-6ECC-8568-2B48-606D207011F6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13053B-012D-35A9-7DE3-FEEC1D000326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54ABBB-C36E-91E7-B66C-7C4DCEEEFEC4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E8E68B-25D4-99EF-D2F5-5F390900D02B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B9FBCE-0DFB-3A8D-EB38-8DB63EEE2F4B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85E63-1FCB-6988-61D8-A2010A5EDBD9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4BECAA-474E-0DDC-B89D-3ECD3AE6A67F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11232-0632-03CF-1E58-E37F7DBBA1D7}"/>
              </a:ext>
            </a:extLst>
          </p:cNvPr>
          <p:cNvGrpSpPr/>
          <p:nvPr/>
        </p:nvGrpSpPr>
        <p:grpSpPr>
          <a:xfrm>
            <a:off x="743796" y="514464"/>
            <a:ext cx="2584709" cy="2647329"/>
            <a:chOff x="967266" y="1592960"/>
            <a:chExt cx="2584709" cy="264732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58B115-62D3-282C-FCB1-59B61B580093}"/>
                </a:ext>
              </a:extLst>
            </p:cNvPr>
            <p:cNvSpPr/>
            <p:nvPr/>
          </p:nvSpPr>
          <p:spPr>
            <a:xfrm>
              <a:off x="1649896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D8E77B-A5F6-1CAF-1C20-4EA8E3B23866}"/>
                </a:ext>
              </a:extLst>
            </p:cNvPr>
            <p:cNvSpPr/>
            <p:nvPr/>
          </p:nvSpPr>
          <p:spPr>
            <a:xfrm>
              <a:off x="2335892" y="1592963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C940F5-BAE2-6F90-C840-C85C3B20BFF6}"/>
                </a:ext>
              </a:extLst>
            </p:cNvPr>
            <p:cNvSpPr/>
            <p:nvPr/>
          </p:nvSpPr>
          <p:spPr>
            <a:xfrm>
              <a:off x="3021888" y="15929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AE8109B-1DB2-F688-8A3C-5FDC3CC387BB}"/>
                </a:ext>
              </a:extLst>
            </p:cNvPr>
            <p:cNvSpPr/>
            <p:nvPr/>
          </p:nvSpPr>
          <p:spPr>
            <a:xfrm>
              <a:off x="967268" y="1592960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AFAE7-8326-E988-0645-9C31C89CA4FC}"/>
                </a:ext>
              </a:extLst>
            </p:cNvPr>
            <p:cNvSpPr/>
            <p:nvPr/>
          </p:nvSpPr>
          <p:spPr>
            <a:xfrm>
              <a:off x="967267" y="22953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A334AF-6E5C-8F27-C2E7-B13B8954A75A}"/>
                </a:ext>
              </a:extLst>
            </p:cNvPr>
            <p:cNvSpPr/>
            <p:nvPr/>
          </p:nvSpPr>
          <p:spPr>
            <a:xfrm>
              <a:off x="968443" y="29917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167BBA-165E-63A4-183E-7F2B2602A633}"/>
                </a:ext>
              </a:extLst>
            </p:cNvPr>
            <p:cNvSpPr/>
            <p:nvPr/>
          </p:nvSpPr>
          <p:spPr>
            <a:xfrm>
              <a:off x="967266" y="368822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ABF505-6411-E6CE-087B-1EB736C486EA}"/>
                </a:ext>
              </a:extLst>
            </p:cNvPr>
            <p:cNvSpPr/>
            <p:nvPr/>
          </p:nvSpPr>
          <p:spPr>
            <a:xfrm>
              <a:off x="3021887" y="229532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ACBE76-D39A-097B-DCEE-677E29F82454}"/>
                </a:ext>
              </a:extLst>
            </p:cNvPr>
            <p:cNvSpPr/>
            <p:nvPr/>
          </p:nvSpPr>
          <p:spPr>
            <a:xfrm>
              <a:off x="3021886" y="2991777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CE4F1C-38BB-97A8-9601-6DB5129C7FBE}"/>
                </a:ext>
              </a:extLst>
            </p:cNvPr>
            <p:cNvSpPr/>
            <p:nvPr/>
          </p:nvSpPr>
          <p:spPr>
            <a:xfrm>
              <a:off x="3021886" y="3698164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DD253D8-DDCE-3A18-33CC-F9101D0612AE}"/>
                </a:ext>
              </a:extLst>
            </p:cNvPr>
            <p:cNvSpPr/>
            <p:nvPr/>
          </p:nvSpPr>
          <p:spPr>
            <a:xfrm>
              <a:off x="1652294" y="3677478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306DC3-FAFF-4D11-4590-38AD7AA2FAC9}"/>
                </a:ext>
              </a:extLst>
            </p:cNvPr>
            <p:cNvSpPr/>
            <p:nvPr/>
          </p:nvSpPr>
          <p:spPr>
            <a:xfrm>
              <a:off x="2335891" y="3674161"/>
              <a:ext cx="530087" cy="5421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2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1</cp:revision>
  <dcterms:created xsi:type="dcterms:W3CDTF">2023-06-02T09:34:45Z</dcterms:created>
  <dcterms:modified xsi:type="dcterms:W3CDTF">2023-06-02T10:16:24Z</dcterms:modified>
</cp:coreProperties>
</file>