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24D35-43C6-4F2A-BBF2-94BCA9B3F2C5}" v="430" dt="2024-09-05T08:02:1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Erik Hoff" userId="31cc0b0d-0cdc-46a5-ac5a-b771dc28ed80" providerId="ADAL" clId="{2C324D35-43C6-4F2A-BBF2-94BCA9B3F2C5}"/>
    <pc:docChg chg="undo custSel addSld delSld modSld sldOrd">
      <pc:chgData name="Kai Erik Hoff" userId="31cc0b0d-0cdc-46a5-ac5a-b771dc28ed80" providerId="ADAL" clId="{2C324D35-43C6-4F2A-BBF2-94BCA9B3F2C5}" dt="2024-09-05T08:02:13.094" v="1165" actId="5736"/>
      <pc:docMkLst>
        <pc:docMk/>
      </pc:docMkLst>
      <pc:sldChg chg="addSp delSp modSp new mod">
        <pc:chgData name="Kai Erik Hoff" userId="31cc0b0d-0cdc-46a5-ac5a-b771dc28ed80" providerId="ADAL" clId="{2C324D35-43C6-4F2A-BBF2-94BCA9B3F2C5}" dt="2024-09-05T05:33:16.702" v="927" actId="20577"/>
        <pc:sldMkLst>
          <pc:docMk/>
          <pc:sldMk cId="1592541903" sldId="256"/>
        </pc:sldMkLst>
        <pc:spChg chg="del">
          <ac:chgData name="Kai Erik Hoff" userId="31cc0b0d-0cdc-46a5-ac5a-b771dc28ed80" providerId="ADAL" clId="{2C324D35-43C6-4F2A-BBF2-94BCA9B3F2C5}" dt="2024-09-04T12:43:16.581" v="1" actId="478"/>
          <ac:spMkLst>
            <pc:docMk/>
            <pc:sldMk cId="1592541903" sldId="256"/>
            <ac:spMk id="2" creationId="{EB2AA7DF-258A-52B3-EF98-2D4FB8701346}"/>
          </ac:spMkLst>
        </pc:spChg>
        <pc:spChg chg="del">
          <ac:chgData name="Kai Erik Hoff" userId="31cc0b0d-0cdc-46a5-ac5a-b771dc28ed80" providerId="ADAL" clId="{2C324D35-43C6-4F2A-BBF2-94BCA9B3F2C5}" dt="2024-09-04T12:43:17.995" v="2" actId="478"/>
          <ac:spMkLst>
            <pc:docMk/>
            <pc:sldMk cId="1592541903" sldId="256"/>
            <ac:spMk id="3" creationId="{8ADA51C9-1B07-2A0F-C357-20FB5FB430BD}"/>
          </ac:spMkLst>
        </pc:spChg>
        <pc:spChg chg="add mod">
          <ac:chgData name="Kai Erik Hoff" userId="31cc0b0d-0cdc-46a5-ac5a-b771dc28ed80" providerId="ADAL" clId="{2C324D35-43C6-4F2A-BBF2-94BCA9B3F2C5}" dt="2024-09-04T13:03:59.952" v="307" actId="207"/>
          <ac:spMkLst>
            <pc:docMk/>
            <pc:sldMk cId="1592541903" sldId="256"/>
            <ac:spMk id="6" creationId="{CD738A03-79BA-B145-7432-739F8AFEEBC1}"/>
          </ac:spMkLst>
        </pc:spChg>
        <pc:spChg chg="add mod">
          <ac:chgData name="Kai Erik Hoff" userId="31cc0b0d-0cdc-46a5-ac5a-b771dc28ed80" providerId="ADAL" clId="{2C324D35-43C6-4F2A-BBF2-94BCA9B3F2C5}" dt="2024-09-04T12:46:05.251" v="89" actId="1076"/>
          <ac:spMkLst>
            <pc:docMk/>
            <pc:sldMk cId="1592541903" sldId="256"/>
            <ac:spMk id="7" creationId="{A9B13585-E58B-EF06-9CBA-A383A733FE5D}"/>
          </ac:spMkLst>
        </pc:spChg>
        <pc:spChg chg="add mod">
          <ac:chgData name="Kai Erik Hoff" userId="31cc0b0d-0cdc-46a5-ac5a-b771dc28ed80" providerId="ADAL" clId="{2C324D35-43C6-4F2A-BBF2-94BCA9B3F2C5}" dt="2024-09-04T12:46:05.251" v="89" actId="1076"/>
          <ac:spMkLst>
            <pc:docMk/>
            <pc:sldMk cId="1592541903" sldId="256"/>
            <ac:spMk id="8" creationId="{0553B4A1-0633-85B7-F3C6-ED7AC5A74F0D}"/>
          </ac:spMkLst>
        </pc:spChg>
        <pc:spChg chg="add mod">
          <ac:chgData name="Kai Erik Hoff" userId="31cc0b0d-0cdc-46a5-ac5a-b771dc28ed80" providerId="ADAL" clId="{2C324D35-43C6-4F2A-BBF2-94BCA9B3F2C5}" dt="2024-09-04T12:45:56.885" v="87" actId="1076"/>
          <ac:spMkLst>
            <pc:docMk/>
            <pc:sldMk cId="1592541903" sldId="256"/>
            <ac:spMk id="9" creationId="{FE5D70CD-9AF5-ABF3-66C0-FD0654019A4E}"/>
          </ac:spMkLst>
        </pc:spChg>
        <pc:spChg chg="add mod">
          <ac:chgData name="Kai Erik Hoff" userId="31cc0b0d-0cdc-46a5-ac5a-b771dc28ed80" providerId="ADAL" clId="{2C324D35-43C6-4F2A-BBF2-94BCA9B3F2C5}" dt="2024-09-05T05:32:01.532" v="838" actId="13822"/>
          <ac:spMkLst>
            <pc:docMk/>
            <pc:sldMk cId="1592541903" sldId="256"/>
            <ac:spMk id="12" creationId="{56DDE751-9B0C-0719-4024-D3FDE1830B9A}"/>
          </ac:spMkLst>
        </pc:spChg>
        <pc:spChg chg="add mod">
          <ac:chgData name="Kai Erik Hoff" userId="31cc0b0d-0cdc-46a5-ac5a-b771dc28ed80" providerId="ADAL" clId="{2C324D35-43C6-4F2A-BBF2-94BCA9B3F2C5}" dt="2024-09-05T05:32:46.632" v="896" actId="1037"/>
          <ac:spMkLst>
            <pc:docMk/>
            <pc:sldMk cId="1592541903" sldId="256"/>
            <ac:spMk id="13" creationId="{3B8C2BF9-BF78-EB44-F33F-6CFA5CF4243A}"/>
          </ac:spMkLst>
        </pc:spChg>
        <pc:spChg chg="add mod">
          <ac:chgData name="Kai Erik Hoff" userId="31cc0b0d-0cdc-46a5-ac5a-b771dc28ed80" providerId="ADAL" clId="{2C324D35-43C6-4F2A-BBF2-94BCA9B3F2C5}" dt="2024-09-05T05:33:00.944" v="900" actId="1076"/>
          <ac:spMkLst>
            <pc:docMk/>
            <pc:sldMk cId="1592541903" sldId="256"/>
            <ac:spMk id="14" creationId="{7686365A-9D8C-DD9E-198B-2AC1A115614F}"/>
          </ac:spMkLst>
        </pc:spChg>
        <pc:spChg chg="add mod">
          <ac:chgData name="Kai Erik Hoff" userId="31cc0b0d-0cdc-46a5-ac5a-b771dc28ed80" providerId="ADAL" clId="{2C324D35-43C6-4F2A-BBF2-94BCA9B3F2C5}" dt="2024-09-05T05:33:16.702" v="927" actId="20577"/>
          <ac:spMkLst>
            <pc:docMk/>
            <pc:sldMk cId="1592541903" sldId="256"/>
            <ac:spMk id="15" creationId="{B194F996-5F96-43B4-37F6-DF7B22340C28}"/>
          </ac:spMkLst>
        </pc:spChg>
        <pc:picChg chg="add mod">
          <ac:chgData name="Kai Erik Hoff" userId="31cc0b0d-0cdc-46a5-ac5a-b771dc28ed80" providerId="ADAL" clId="{2C324D35-43C6-4F2A-BBF2-94BCA9B3F2C5}" dt="2024-09-04T12:44:31.278" v="14" actId="1076"/>
          <ac:picMkLst>
            <pc:docMk/>
            <pc:sldMk cId="1592541903" sldId="256"/>
            <ac:picMk id="5" creationId="{319CFC77-17ED-C4DC-A945-D6A8E04ADE68}"/>
          </ac:picMkLst>
        </pc:picChg>
        <pc:picChg chg="add del">
          <ac:chgData name="Kai Erik Hoff" userId="31cc0b0d-0cdc-46a5-ac5a-b771dc28ed80" providerId="ADAL" clId="{2C324D35-43C6-4F2A-BBF2-94BCA9B3F2C5}" dt="2024-09-04T12:46:35.805" v="95" actId="22"/>
          <ac:picMkLst>
            <pc:docMk/>
            <pc:sldMk cId="1592541903" sldId="256"/>
            <ac:picMk id="11" creationId="{34F62D4F-351D-FE81-995F-2CADC50BC60D}"/>
          </ac:picMkLst>
        </pc:picChg>
      </pc:sldChg>
      <pc:sldChg chg="addSp delSp modSp new mod">
        <pc:chgData name="Kai Erik Hoff" userId="31cc0b0d-0cdc-46a5-ac5a-b771dc28ed80" providerId="ADAL" clId="{2C324D35-43C6-4F2A-BBF2-94BCA9B3F2C5}" dt="2024-09-04T13:44:47.974" v="749" actId="1076"/>
        <pc:sldMkLst>
          <pc:docMk/>
          <pc:sldMk cId="2479325558" sldId="257"/>
        </pc:sldMkLst>
        <pc:spChg chg="del">
          <ac:chgData name="Kai Erik Hoff" userId="31cc0b0d-0cdc-46a5-ac5a-b771dc28ed80" providerId="ADAL" clId="{2C324D35-43C6-4F2A-BBF2-94BCA9B3F2C5}" dt="2024-09-04T12:46:19.666" v="91" actId="478"/>
          <ac:spMkLst>
            <pc:docMk/>
            <pc:sldMk cId="2479325558" sldId="257"/>
            <ac:spMk id="2" creationId="{9494BF73-8DFA-9271-1D83-7A346CD0975F}"/>
          </ac:spMkLst>
        </pc:spChg>
        <pc:spChg chg="del">
          <ac:chgData name="Kai Erik Hoff" userId="31cc0b0d-0cdc-46a5-ac5a-b771dc28ed80" providerId="ADAL" clId="{2C324D35-43C6-4F2A-BBF2-94BCA9B3F2C5}" dt="2024-09-04T12:46:20.222" v="92" actId="478"/>
          <ac:spMkLst>
            <pc:docMk/>
            <pc:sldMk cId="2479325558" sldId="257"/>
            <ac:spMk id="3" creationId="{7EF6A383-B5DC-CCF3-62F4-4F6FFEBF3498}"/>
          </ac:spMkLst>
        </pc:spChg>
        <pc:spChg chg="add mod">
          <ac:chgData name="Kai Erik Hoff" userId="31cc0b0d-0cdc-46a5-ac5a-b771dc28ed80" providerId="ADAL" clId="{2C324D35-43C6-4F2A-BBF2-94BCA9B3F2C5}" dt="2024-09-04T13:03:39.734" v="305" actId="207"/>
          <ac:spMkLst>
            <pc:docMk/>
            <pc:sldMk cId="2479325558" sldId="257"/>
            <ac:spMk id="6" creationId="{D85442EE-CCEE-E760-CA9D-1490AF1C6E51}"/>
          </ac:spMkLst>
        </pc:spChg>
        <pc:spChg chg="add mod">
          <ac:chgData name="Kai Erik Hoff" userId="31cc0b0d-0cdc-46a5-ac5a-b771dc28ed80" providerId="ADAL" clId="{2C324D35-43C6-4F2A-BBF2-94BCA9B3F2C5}" dt="2024-09-04T12:47:00.590" v="104" actId="1076"/>
          <ac:spMkLst>
            <pc:docMk/>
            <pc:sldMk cId="2479325558" sldId="257"/>
            <ac:spMk id="7" creationId="{6C7FA473-FB71-8883-2019-2CF60237B51A}"/>
          </ac:spMkLst>
        </pc:spChg>
        <pc:spChg chg="add mod">
          <ac:chgData name="Kai Erik Hoff" userId="31cc0b0d-0cdc-46a5-ac5a-b771dc28ed80" providerId="ADAL" clId="{2C324D35-43C6-4F2A-BBF2-94BCA9B3F2C5}" dt="2024-09-04T12:47:03.133" v="105" actId="1076"/>
          <ac:spMkLst>
            <pc:docMk/>
            <pc:sldMk cId="2479325558" sldId="257"/>
            <ac:spMk id="8" creationId="{13451F70-3B29-4647-0B8B-3DB766582E57}"/>
          </ac:spMkLst>
        </pc:spChg>
        <pc:spChg chg="add mod">
          <ac:chgData name="Kai Erik Hoff" userId="31cc0b0d-0cdc-46a5-ac5a-b771dc28ed80" providerId="ADAL" clId="{2C324D35-43C6-4F2A-BBF2-94BCA9B3F2C5}" dt="2024-09-04T12:56:51.757" v="211" actId="1076"/>
          <ac:spMkLst>
            <pc:docMk/>
            <pc:sldMk cId="2479325558" sldId="257"/>
            <ac:spMk id="9" creationId="{3BE09211-56F8-9080-E1A0-1DAA0BB50A38}"/>
          </ac:spMkLst>
        </pc:spChg>
        <pc:spChg chg="add mod">
          <ac:chgData name="Kai Erik Hoff" userId="31cc0b0d-0cdc-46a5-ac5a-b771dc28ed80" providerId="ADAL" clId="{2C324D35-43C6-4F2A-BBF2-94BCA9B3F2C5}" dt="2024-09-04T12:56:17.661" v="205" actId="207"/>
          <ac:spMkLst>
            <pc:docMk/>
            <pc:sldMk cId="2479325558" sldId="257"/>
            <ac:spMk id="10" creationId="{8249FAA3-1E3A-33A2-C2EA-915EA171E315}"/>
          </ac:spMkLst>
        </pc:spChg>
        <pc:spChg chg="add mod">
          <ac:chgData name="Kai Erik Hoff" userId="31cc0b0d-0cdc-46a5-ac5a-b771dc28ed80" providerId="ADAL" clId="{2C324D35-43C6-4F2A-BBF2-94BCA9B3F2C5}" dt="2024-09-04T13:44:40.050" v="743" actId="1076"/>
          <ac:spMkLst>
            <pc:docMk/>
            <pc:sldMk cId="2479325558" sldId="257"/>
            <ac:spMk id="11" creationId="{5B4BCDA2-B4EE-239B-EC3B-C33AD29FAF37}"/>
          </ac:spMkLst>
        </pc:spChg>
        <pc:spChg chg="add mod">
          <ac:chgData name="Kai Erik Hoff" userId="31cc0b0d-0cdc-46a5-ac5a-b771dc28ed80" providerId="ADAL" clId="{2C324D35-43C6-4F2A-BBF2-94BCA9B3F2C5}" dt="2024-09-04T12:58:22.616" v="247" actId="1037"/>
          <ac:spMkLst>
            <pc:docMk/>
            <pc:sldMk cId="2479325558" sldId="257"/>
            <ac:spMk id="16" creationId="{FEB2B867-B3E0-E2E6-6210-0704D4D0E202}"/>
          </ac:spMkLst>
        </pc:spChg>
        <pc:spChg chg="add mod">
          <ac:chgData name="Kai Erik Hoff" userId="31cc0b0d-0cdc-46a5-ac5a-b771dc28ed80" providerId="ADAL" clId="{2C324D35-43C6-4F2A-BBF2-94BCA9B3F2C5}" dt="2024-09-04T13:02:17.374" v="283" actId="1076"/>
          <ac:spMkLst>
            <pc:docMk/>
            <pc:sldMk cId="2479325558" sldId="257"/>
            <ac:spMk id="17" creationId="{A13D273C-97DA-21CA-8061-065E8962ED61}"/>
          </ac:spMkLst>
        </pc:spChg>
        <pc:spChg chg="add del mod">
          <ac:chgData name="Kai Erik Hoff" userId="31cc0b0d-0cdc-46a5-ac5a-b771dc28ed80" providerId="ADAL" clId="{2C324D35-43C6-4F2A-BBF2-94BCA9B3F2C5}" dt="2024-09-04T13:03:02.884" v="293"/>
          <ac:spMkLst>
            <pc:docMk/>
            <pc:sldMk cId="2479325558" sldId="257"/>
            <ac:spMk id="18" creationId="{75DE9EF1-5B7A-1DBF-C871-D8A4AED543CB}"/>
          </ac:spMkLst>
        </pc:spChg>
        <pc:spChg chg="add mod">
          <ac:chgData name="Kai Erik Hoff" userId="31cc0b0d-0cdc-46a5-ac5a-b771dc28ed80" providerId="ADAL" clId="{2C324D35-43C6-4F2A-BBF2-94BCA9B3F2C5}" dt="2024-09-04T13:03:27.534" v="304" actId="1076"/>
          <ac:spMkLst>
            <pc:docMk/>
            <pc:sldMk cId="2479325558" sldId="257"/>
            <ac:spMk id="19" creationId="{A716B10C-4942-450E-CA39-0D8AA006989F}"/>
          </ac:spMkLst>
        </pc:spChg>
        <pc:spChg chg="add mod">
          <ac:chgData name="Kai Erik Hoff" userId="31cc0b0d-0cdc-46a5-ac5a-b771dc28ed80" providerId="ADAL" clId="{2C324D35-43C6-4F2A-BBF2-94BCA9B3F2C5}" dt="2024-09-04T13:03:24.910" v="303" actId="1076"/>
          <ac:spMkLst>
            <pc:docMk/>
            <pc:sldMk cId="2479325558" sldId="257"/>
            <ac:spMk id="20" creationId="{3B72C934-79B4-B254-2090-655EEB90E3E1}"/>
          </ac:spMkLst>
        </pc:spChg>
        <pc:spChg chg="add mod">
          <ac:chgData name="Kai Erik Hoff" userId="31cc0b0d-0cdc-46a5-ac5a-b771dc28ed80" providerId="ADAL" clId="{2C324D35-43C6-4F2A-BBF2-94BCA9B3F2C5}" dt="2024-09-04T13:44:47.974" v="749" actId="1076"/>
          <ac:spMkLst>
            <pc:docMk/>
            <pc:sldMk cId="2479325558" sldId="257"/>
            <ac:spMk id="21" creationId="{C244258B-E5AF-7CB6-E806-EE1B535C2CC5}"/>
          </ac:spMkLst>
        </pc:spChg>
        <pc:picChg chg="add mod">
          <ac:chgData name="Kai Erik Hoff" userId="31cc0b0d-0cdc-46a5-ac5a-b771dc28ed80" providerId="ADAL" clId="{2C324D35-43C6-4F2A-BBF2-94BCA9B3F2C5}" dt="2024-09-04T13:02:14.822" v="282" actId="1076"/>
          <ac:picMkLst>
            <pc:docMk/>
            <pc:sldMk cId="2479325558" sldId="257"/>
            <ac:picMk id="5" creationId="{852B6A5E-B676-A1BB-BBFE-C7E20D266C85}"/>
          </ac:picMkLst>
        </pc:picChg>
        <pc:picChg chg="add mod">
          <ac:chgData name="Kai Erik Hoff" userId="31cc0b0d-0cdc-46a5-ac5a-b771dc28ed80" providerId="ADAL" clId="{2C324D35-43C6-4F2A-BBF2-94BCA9B3F2C5}" dt="2024-09-04T12:56:55.253" v="214" actId="688"/>
          <ac:picMkLst>
            <pc:docMk/>
            <pc:sldMk cId="2479325558" sldId="257"/>
            <ac:picMk id="13" creationId="{565817F9-651A-4B2B-C130-776870A5143D}"/>
          </ac:picMkLst>
        </pc:picChg>
        <pc:picChg chg="add del mod">
          <ac:chgData name="Kai Erik Hoff" userId="31cc0b0d-0cdc-46a5-ac5a-b771dc28ed80" providerId="ADAL" clId="{2C324D35-43C6-4F2A-BBF2-94BCA9B3F2C5}" dt="2024-09-04T13:00:10.493" v="264" actId="21"/>
          <ac:picMkLst>
            <pc:docMk/>
            <pc:sldMk cId="2479325558" sldId="257"/>
            <ac:picMk id="15" creationId="{CE610022-B394-ACDA-D57A-AB2A790599A9}"/>
          </ac:picMkLst>
        </pc:picChg>
      </pc:sldChg>
      <pc:sldChg chg="addSp delSp modSp new mod ord">
        <pc:chgData name="Kai Erik Hoff" userId="31cc0b0d-0cdc-46a5-ac5a-b771dc28ed80" providerId="ADAL" clId="{2C324D35-43C6-4F2A-BBF2-94BCA9B3F2C5}" dt="2024-09-04T13:45:00.710" v="751" actId="1076"/>
        <pc:sldMkLst>
          <pc:docMk/>
          <pc:sldMk cId="3098202507" sldId="258"/>
        </pc:sldMkLst>
        <pc:spChg chg="del">
          <ac:chgData name="Kai Erik Hoff" userId="31cc0b0d-0cdc-46a5-ac5a-b771dc28ed80" providerId="ADAL" clId="{2C324D35-43C6-4F2A-BBF2-94BCA9B3F2C5}" dt="2024-09-04T12:58:31.830" v="249" actId="478"/>
          <ac:spMkLst>
            <pc:docMk/>
            <pc:sldMk cId="3098202507" sldId="258"/>
            <ac:spMk id="2" creationId="{2A7BFC18-71DD-CDD0-9A58-FEB0228A8BDF}"/>
          </ac:spMkLst>
        </pc:spChg>
        <pc:spChg chg="del">
          <ac:chgData name="Kai Erik Hoff" userId="31cc0b0d-0cdc-46a5-ac5a-b771dc28ed80" providerId="ADAL" clId="{2C324D35-43C6-4F2A-BBF2-94BCA9B3F2C5}" dt="2024-09-04T12:58:33.251" v="250" actId="478"/>
          <ac:spMkLst>
            <pc:docMk/>
            <pc:sldMk cId="3098202507" sldId="258"/>
            <ac:spMk id="3" creationId="{180893DE-51D8-F7AB-48AE-81116DD5E285}"/>
          </ac:spMkLst>
        </pc:spChg>
        <pc:spChg chg="add mod">
          <ac:chgData name="Kai Erik Hoff" userId="31cc0b0d-0cdc-46a5-ac5a-b771dc28ed80" providerId="ADAL" clId="{2C324D35-43C6-4F2A-BBF2-94BCA9B3F2C5}" dt="2024-09-04T12:59:22.423" v="255"/>
          <ac:spMkLst>
            <pc:docMk/>
            <pc:sldMk cId="3098202507" sldId="258"/>
            <ac:spMk id="7" creationId="{E2DB078E-3252-852F-C751-8DBB4C6A68A5}"/>
          </ac:spMkLst>
        </pc:spChg>
        <pc:spChg chg="add mod">
          <ac:chgData name="Kai Erik Hoff" userId="31cc0b0d-0cdc-46a5-ac5a-b771dc28ed80" providerId="ADAL" clId="{2C324D35-43C6-4F2A-BBF2-94BCA9B3F2C5}" dt="2024-09-04T12:59:22.423" v="255"/>
          <ac:spMkLst>
            <pc:docMk/>
            <pc:sldMk cId="3098202507" sldId="258"/>
            <ac:spMk id="8" creationId="{A5EF54A7-60B9-B0C1-F2E6-20C6F815C35C}"/>
          </ac:spMkLst>
        </pc:spChg>
        <pc:spChg chg="add mod">
          <ac:chgData name="Kai Erik Hoff" userId="31cc0b0d-0cdc-46a5-ac5a-b771dc28ed80" providerId="ADAL" clId="{2C324D35-43C6-4F2A-BBF2-94BCA9B3F2C5}" dt="2024-09-04T12:59:22.423" v="255"/>
          <ac:spMkLst>
            <pc:docMk/>
            <pc:sldMk cId="3098202507" sldId="258"/>
            <ac:spMk id="9" creationId="{A29C21B0-70C1-BD82-9FDE-137389459F24}"/>
          </ac:spMkLst>
        </pc:spChg>
        <pc:spChg chg="add mod">
          <ac:chgData name="Kai Erik Hoff" userId="31cc0b0d-0cdc-46a5-ac5a-b771dc28ed80" providerId="ADAL" clId="{2C324D35-43C6-4F2A-BBF2-94BCA9B3F2C5}" dt="2024-09-04T12:59:22.423" v="255"/>
          <ac:spMkLst>
            <pc:docMk/>
            <pc:sldMk cId="3098202507" sldId="258"/>
            <ac:spMk id="10" creationId="{FD1A8DDC-9E40-7CD5-8B74-DBF5A9D714C9}"/>
          </ac:spMkLst>
        </pc:spChg>
        <pc:spChg chg="add mod">
          <ac:chgData name="Kai Erik Hoff" userId="31cc0b0d-0cdc-46a5-ac5a-b771dc28ed80" providerId="ADAL" clId="{2C324D35-43C6-4F2A-BBF2-94BCA9B3F2C5}" dt="2024-09-04T12:59:22.423" v="255"/>
          <ac:spMkLst>
            <pc:docMk/>
            <pc:sldMk cId="3098202507" sldId="258"/>
            <ac:spMk id="11" creationId="{62AC10F0-E22D-B36A-AB0F-4AE7AD96F94A}"/>
          </ac:spMkLst>
        </pc:spChg>
        <pc:spChg chg="add mod">
          <ac:chgData name="Kai Erik Hoff" userId="31cc0b0d-0cdc-46a5-ac5a-b771dc28ed80" providerId="ADAL" clId="{2C324D35-43C6-4F2A-BBF2-94BCA9B3F2C5}" dt="2024-09-04T12:59:22.423" v="255"/>
          <ac:spMkLst>
            <pc:docMk/>
            <pc:sldMk cId="3098202507" sldId="258"/>
            <ac:spMk id="12" creationId="{26A74711-7814-155F-F73D-904D0BB9AA7A}"/>
          </ac:spMkLst>
        </pc:spChg>
        <pc:spChg chg="add mod">
          <ac:chgData name="Kai Erik Hoff" userId="31cc0b0d-0cdc-46a5-ac5a-b771dc28ed80" providerId="ADAL" clId="{2C324D35-43C6-4F2A-BBF2-94BCA9B3F2C5}" dt="2024-09-04T13:03:55.239" v="306" actId="207"/>
          <ac:spMkLst>
            <pc:docMk/>
            <pc:sldMk cId="3098202507" sldId="258"/>
            <ac:spMk id="13" creationId="{2117F013-F5DD-3BAA-7BDB-FD64C489A018}"/>
          </ac:spMkLst>
        </pc:spChg>
        <pc:spChg chg="add mod">
          <ac:chgData name="Kai Erik Hoff" userId="31cc0b0d-0cdc-46a5-ac5a-b771dc28ed80" providerId="ADAL" clId="{2C324D35-43C6-4F2A-BBF2-94BCA9B3F2C5}" dt="2024-09-04T12:59:43.654" v="258" actId="1076"/>
          <ac:spMkLst>
            <pc:docMk/>
            <pc:sldMk cId="3098202507" sldId="258"/>
            <ac:spMk id="14" creationId="{30E9C497-9889-A8DB-3772-1AA774DB6C75}"/>
          </ac:spMkLst>
        </pc:spChg>
        <pc:spChg chg="add mod">
          <ac:chgData name="Kai Erik Hoff" userId="31cc0b0d-0cdc-46a5-ac5a-b771dc28ed80" providerId="ADAL" clId="{2C324D35-43C6-4F2A-BBF2-94BCA9B3F2C5}" dt="2024-09-04T12:59:40.471" v="257" actId="1076"/>
          <ac:spMkLst>
            <pc:docMk/>
            <pc:sldMk cId="3098202507" sldId="258"/>
            <ac:spMk id="15" creationId="{A8B794E1-1ED4-1000-22D2-22FFE386A2A3}"/>
          </ac:spMkLst>
        </pc:spChg>
        <pc:spChg chg="add mod">
          <ac:chgData name="Kai Erik Hoff" userId="31cc0b0d-0cdc-46a5-ac5a-b771dc28ed80" providerId="ADAL" clId="{2C324D35-43C6-4F2A-BBF2-94BCA9B3F2C5}" dt="2024-09-04T12:59:40.471" v="257" actId="1076"/>
          <ac:spMkLst>
            <pc:docMk/>
            <pc:sldMk cId="3098202507" sldId="258"/>
            <ac:spMk id="16" creationId="{AAE2936F-35CB-C62A-AA3C-E4764FAA5666}"/>
          </ac:spMkLst>
        </pc:spChg>
        <pc:spChg chg="add del mod">
          <ac:chgData name="Kai Erik Hoff" userId="31cc0b0d-0cdc-46a5-ac5a-b771dc28ed80" providerId="ADAL" clId="{2C324D35-43C6-4F2A-BBF2-94BCA9B3F2C5}" dt="2024-09-04T12:59:57.200" v="260" actId="478"/>
          <ac:spMkLst>
            <pc:docMk/>
            <pc:sldMk cId="3098202507" sldId="258"/>
            <ac:spMk id="17" creationId="{A4E94B13-F8CF-B74B-4E52-559686A742CC}"/>
          </ac:spMkLst>
        </pc:spChg>
        <pc:spChg chg="add del mod">
          <ac:chgData name="Kai Erik Hoff" userId="31cc0b0d-0cdc-46a5-ac5a-b771dc28ed80" providerId="ADAL" clId="{2C324D35-43C6-4F2A-BBF2-94BCA9B3F2C5}" dt="2024-09-04T12:59:55.923" v="259" actId="478"/>
          <ac:spMkLst>
            <pc:docMk/>
            <pc:sldMk cId="3098202507" sldId="258"/>
            <ac:spMk id="18" creationId="{0632F21D-4565-7075-F029-39EF3E394A80}"/>
          </ac:spMkLst>
        </pc:spChg>
        <pc:spChg chg="add mod">
          <ac:chgData name="Kai Erik Hoff" userId="31cc0b0d-0cdc-46a5-ac5a-b771dc28ed80" providerId="ADAL" clId="{2C324D35-43C6-4F2A-BBF2-94BCA9B3F2C5}" dt="2024-09-04T13:00:39.422" v="271" actId="14100"/>
          <ac:spMkLst>
            <pc:docMk/>
            <pc:sldMk cId="3098202507" sldId="258"/>
            <ac:spMk id="19" creationId="{7BD26DB7-A28C-CF8E-6217-88039ECA4705}"/>
          </ac:spMkLst>
        </pc:spChg>
        <pc:spChg chg="add mod">
          <ac:chgData name="Kai Erik Hoff" userId="31cc0b0d-0cdc-46a5-ac5a-b771dc28ed80" providerId="ADAL" clId="{2C324D35-43C6-4F2A-BBF2-94BCA9B3F2C5}" dt="2024-09-04T13:45:00.710" v="751" actId="1076"/>
          <ac:spMkLst>
            <pc:docMk/>
            <pc:sldMk cId="3098202507" sldId="258"/>
            <ac:spMk id="22" creationId="{7AF912EA-F94A-74B0-9563-BDA2FF6A1530}"/>
          </ac:spMkLst>
        </pc:spChg>
        <pc:picChg chg="add mod">
          <ac:chgData name="Kai Erik Hoff" userId="31cc0b0d-0cdc-46a5-ac5a-b771dc28ed80" providerId="ADAL" clId="{2C324D35-43C6-4F2A-BBF2-94BCA9B3F2C5}" dt="2024-09-04T12:59:11.869" v="254" actId="1076"/>
          <ac:picMkLst>
            <pc:docMk/>
            <pc:sldMk cId="3098202507" sldId="258"/>
            <ac:picMk id="5" creationId="{35F4A184-66DE-05DC-D6A3-BF368D7EBB8E}"/>
          </ac:picMkLst>
        </pc:picChg>
        <pc:picChg chg="add mod">
          <ac:chgData name="Kai Erik Hoff" userId="31cc0b0d-0cdc-46a5-ac5a-b771dc28ed80" providerId="ADAL" clId="{2C324D35-43C6-4F2A-BBF2-94BCA9B3F2C5}" dt="2024-09-04T12:59:22.423" v="255"/>
          <ac:picMkLst>
            <pc:docMk/>
            <pc:sldMk cId="3098202507" sldId="258"/>
            <ac:picMk id="6" creationId="{CA69DCB6-05B6-3C7C-D2ED-2B6F1D71FD9A}"/>
          </ac:picMkLst>
        </pc:picChg>
        <pc:picChg chg="add mod">
          <ac:chgData name="Kai Erik Hoff" userId="31cc0b0d-0cdc-46a5-ac5a-b771dc28ed80" providerId="ADAL" clId="{2C324D35-43C6-4F2A-BBF2-94BCA9B3F2C5}" dt="2024-09-04T13:00:05.734" v="262"/>
          <ac:picMkLst>
            <pc:docMk/>
            <pc:sldMk cId="3098202507" sldId="258"/>
            <ac:picMk id="20" creationId="{1CF6B827-4586-757A-6554-040CE732FA5F}"/>
          </ac:picMkLst>
        </pc:picChg>
        <pc:picChg chg="add mod">
          <ac:chgData name="Kai Erik Hoff" userId="31cc0b0d-0cdc-46a5-ac5a-b771dc28ed80" providerId="ADAL" clId="{2C324D35-43C6-4F2A-BBF2-94BCA9B3F2C5}" dt="2024-09-04T13:00:13.831" v="266" actId="1076"/>
          <ac:picMkLst>
            <pc:docMk/>
            <pc:sldMk cId="3098202507" sldId="258"/>
            <ac:picMk id="21" creationId="{CE610022-B394-ACDA-D57A-AB2A790599A9}"/>
          </ac:picMkLst>
        </pc:picChg>
      </pc:sldChg>
      <pc:sldChg chg="addSp delSp modSp new mod">
        <pc:chgData name="Kai Erik Hoff" userId="31cc0b0d-0cdc-46a5-ac5a-b771dc28ed80" providerId="ADAL" clId="{2C324D35-43C6-4F2A-BBF2-94BCA9B3F2C5}" dt="2024-09-05T07:50:25.395" v="1158" actId="5736"/>
        <pc:sldMkLst>
          <pc:docMk/>
          <pc:sldMk cId="2709503814" sldId="259"/>
        </pc:sldMkLst>
        <pc:spChg chg="del">
          <ac:chgData name="Kai Erik Hoff" userId="31cc0b0d-0cdc-46a5-ac5a-b771dc28ed80" providerId="ADAL" clId="{2C324D35-43C6-4F2A-BBF2-94BCA9B3F2C5}" dt="2024-09-04T13:04:15.592" v="309" actId="478"/>
          <ac:spMkLst>
            <pc:docMk/>
            <pc:sldMk cId="2709503814" sldId="259"/>
            <ac:spMk id="2" creationId="{57F1F191-F429-C63F-D843-74DE3862EDB5}"/>
          </ac:spMkLst>
        </pc:spChg>
        <pc:spChg chg="del">
          <ac:chgData name="Kai Erik Hoff" userId="31cc0b0d-0cdc-46a5-ac5a-b771dc28ed80" providerId="ADAL" clId="{2C324D35-43C6-4F2A-BBF2-94BCA9B3F2C5}" dt="2024-09-04T13:04:16.365" v="310" actId="478"/>
          <ac:spMkLst>
            <pc:docMk/>
            <pc:sldMk cId="2709503814" sldId="259"/>
            <ac:spMk id="3" creationId="{1FC77D7C-EB23-D8FC-C883-CD3D5EEE63A3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6" creationId="{BB0AFDD9-955D-D2F0-3851-8F16089E27AF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7" creationId="{3CA6D328-133D-0AE8-F6BF-AFA06D1907BA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8" creationId="{4A8EC650-3A9D-679E-ED8B-748B5081BE87}"/>
          </ac:spMkLst>
        </pc:spChg>
        <pc:spChg chg="add del mod">
          <ac:chgData name="Kai Erik Hoff" userId="31cc0b0d-0cdc-46a5-ac5a-b771dc28ed80" providerId="ADAL" clId="{2C324D35-43C6-4F2A-BBF2-94BCA9B3F2C5}" dt="2024-09-04T13:05:01.090" v="318" actId="478"/>
          <ac:spMkLst>
            <pc:docMk/>
            <pc:sldMk cId="2709503814" sldId="259"/>
            <ac:spMk id="9" creationId="{54D1463C-25FD-7D05-BF4F-7A1B54C209C5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10" creationId="{352F9048-6C92-876C-DD75-2668B5C0ECAF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11" creationId="{7AD84509-35B8-60A0-0736-F31A041267D7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13" creationId="{EE6967A3-92FD-88B8-E0AA-8965DBD2E62A}"/>
          </ac:spMkLst>
        </pc:spChg>
        <pc:spChg chg="add del mod">
          <ac:chgData name="Kai Erik Hoff" userId="31cc0b0d-0cdc-46a5-ac5a-b771dc28ed80" providerId="ADAL" clId="{2C324D35-43C6-4F2A-BBF2-94BCA9B3F2C5}" dt="2024-09-04T13:05:03.386" v="319" actId="478"/>
          <ac:spMkLst>
            <pc:docMk/>
            <pc:sldMk cId="2709503814" sldId="259"/>
            <ac:spMk id="14" creationId="{ACA0934C-78B5-1F75-C1AD-F856FB20E830}"/>
          </ac:spMkLst>
        </pc:spChg>
        <pc:spChg chg="add del mod">
          <ac:chgData name="Kai Erik Hoff" userId="31cc0b0d-0cdc-46a5-ac5a-b771dc28ed80" providerId="ADAL" clId="{2C324D35-43C6-4F2A-BBF2-94BCA9B3F2C5}" dt="2024-09-04T13:05:07.354" v="320" actId="478"/>
          <ac:spMkLst>
            <pc:docMk/>
            <pc:sldMk cId="2709503814" sldId="259"/>
            <ac:spMk id="15" creationId="{DD82515B-AD90-D227-AF03-EB55198C901D}"/>
          </ac:spMkLst>
        </pc:spChg>
        <pc:spChg chg="add del mod">
          <ac:chgData name="Kai Erik Hoff" userId="31cc0b0d-0cdc-46a5-ac5a-b771dc28ed80" providerId="ADAL" clId="{2C324D35-43C6-4F2A-BBF2-94BCA9B3F2C5}" dt="2024-09-04T13:05:09.514" v="321" actId="478"/>
          <ac:spMkLst>
            <pc:docMk/>
            <pc:sldMk cId="2709503814" sldId="259"/>
            <ac:spMk id="16" creationId="{A7184F31-DC82-A873-CFD9-850EC5DD2B36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18" creationId="{1F468F31-2ECA-3728-D98F-2EAEFA874A90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19" creationId="{7225D6EF-6EFD-7A64-14C3-D831192CBE9D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20" creationId="{5DF24663-9095-BE2F-4380-348956FA7545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21" creationId="{F15C2F86-AC30-C1B9-11A9-C9ED0A1A1E95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22" creationId="{3678D158-0D8C-58B3-6D82-2B7C073B7E8D}"/>
          </ac:spMkLst>
        </pc:spChg>
        <pc:spChg chg="add mod">
          <ac:chgData name="Kai Erik Hoff" userId="31cc0b0d-0cdc-46a5-ac5a-b771dc28ed80" providerId="ADAL" clId="{2C324D35-43C6-4F2A-BBF2-94BCA9B3F2C5}" dt="2024-09-04T13:09:11.321" v="392"/>
          <ac:spMkLst>
            <pc:docMk/>
            <pc:sldMk cId="2709503814" sldId="259"/>
            <ac:spMk id="23" creationId="{31348508-AD5D-3BD5-B717-7775B914A006}"/>
          </ac:spMkLst>
        </pc:spChg>
        <pc:spChg chg="add del mod">
          <ac:chgData name="Kai Erik Hoff" userId="31cc0b0d-0cdc-46a5-ac5a-b771dc28ed80" providerId="ADAL" clId="{2C324D35-43C6-4F2A-BBF2-94BCA9B3F2C5}" dt="2024-09-04T13:32:28.802" v="545" actId="478"/>
          <ac:spMkLst>
            <pc:docMk/>
            <pc:sldMk cId="2709503814" sldId="259"/>
            <ac:spMk id="24" creationId="{DD90DE0C-A904-29BA-8F0C-4DE67D49EF7B}"/>
          </ac:spMkLst>
        </pc:spChg>
        <pc:spChg chg="add mod">
          <ac:chgData name="Kai Erik Hoff" userId="31cc0b0d-0cdc-46a5-ac5a-b771dc28ed80" providerId="ADAL" clId="{2C324D35-43C6-4F2A-BBF2-94BCA9B3F2C5}" dt="2024-09-05T07:50:25.395" v="1158" actId="5736"/>
          <ac:spMkLst>
            <pc:docMk/>
            <pc:sldMk cId="2709503814" sldId="259"/>
            <ac:spMk id="25" creationId="{8AB938CC-04E0-4357-1F5E-F9AC312BB3D2}"/>
          </ac:spMkLst>
        </pc:spChg>
        <pc:spChg chg="add del mod">
          <ac:chgData name="Kai Erik Hoff" userId="31cc0b0d-0cdc-46a5-ac5a-b771dc28ed80" providerId="ADAL" clId="{2C324D35-43C6-4F2A-BBF2-94BCA9B3F2C5}" dt="2024-09-04T13:45:24.353" v="758" actId="478"/>
          <ac:spMkLst>
            <pc:docMk/>
            <pc:sldMk cId="2709503814" sldId="259"/>
            <ac:spMk id="26" creationId="{C2707180-1C24-DB88-F73E-18691300968B}"/>
          </ac:spMkLst>
        </pc:spChg>
        <pc:graphicFrameChg chg="add mod modGraphic">
          <ac:chgData name="Kai Erik Hoff" userId="31cc0b0d-0cdc-46a5-ac5a-b771dc28ed80" providerId="ADAL" clId="{2C324D35-43C6-4F2A-BBF2-94BCA9B3F2C5}" dt="2024-09-05T07:50:25.395" v="1158" actId="5736"/>
          <ac:graphicFrameMkLst>
            <pc:docMk/>
            <pc:sldMk cId="2709503814" sldId="259"/>
            <ac:graphicFrameMk id="17" creationId="{B1C1A9A5-7C2A-76FB-F530-1A9A836B4B24}"/>
          </ac:graphicFrameMkLst>
        </pc:graphicFrameChg>
        <pc:picChg chg="add del mod">
          <ac:chgData name="Kai Erik Hoff" userId="31cc0b0d-0cdc-46a5-ac5a-b771dc28ed80" providerId="ADAL" clId="{2C324D35-43C6-4F2A-BBF2-94BCA9B3F2C5}" dt="2024-09-05T07:50:25.395" v="1158" actId="5736"/>
          <ac:picMkLst>
            <pc:docMk/>
            <pc:sldMk cId="2709503814" sldId="259"/>
            <ac:picMk id="5" creationId="{4481B5D6-B076-7E1F-E0FD-57C908AD766B}"/>
          </ac:picMkLst>
        </pc:picChg>
        <pc:picChg chg="add del mod">
          <ac:chgData name="Kai Erik Hoff" userId="31cc0b0d-0cdc-46a5-ac5a-b771dc28ed80" providerId="ADAL" clId="{2C324D35-43C6-4F2A-BBF2-94BCA9B3F2C5}" dt="2024-09-04T13:05:12.433" v="322" actId="478"/>
          <ac:picMkLst>
            <pc:docMk/>
            <pc:sldMk cId="2709503814" sldId="259"/>
            <ac:picMk id="12" creationId="{97B2C269-D0F7-C08C-1D76-3999B2E7BFDD}"/>
          </ac:picMkLst>
        </pc:picChg>
      </pc:sldChg>
      <pc:sldChg chg="addSp delSp modSp add mod">
        <pc:chgData name="Kai Erik Hoff" userId="31cc0b0d-0cdc-46a5-ac5a-b771dc28ed80" providerId="ADAL" clId="{2C324D35-43C6-4F2A-BBF2-94BCA9B3F2C5}" dt="2024-09-05T08:00:12.904" v="1159" actId="5736"/>
        <pc:sldMkLst>
          <pc:docMk/>
          <pc:sldMk cId="3363217141" sldId="260"/>
        </pc:sldMkLst>
        <pc:spChg chg="add 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2" creationId="{D369CA2E-47E2-AC6C-7A63-E7C96F7CFA88}"/>
          </ac:spMkLst>
        </pc:spChg>
        <pc:spChg chg="add 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3" creationId="{68CCB5ED-68DA-E1E1-5A7D-E8EA6791A456}"/>
          </ac:spMkLst>
        </pc:spChg>
        <pc:spChg chg="add 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4" creationId="{01AA0394-BB7B-BFD5-DE35-43EBD14CB1DA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8" creationId="{4A8EC650-3A9D-679E-ED8B-748B5081BE87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11" creationId="{7AD84509-35B8-60A0-0736-F31A041267D7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13" creationId="{EE6967A3-92FD-88B8-E0AA-8965DBD2E62A}"/>
          </ac:spMkLst>
        </pc:spChg>
        <pc:spChg chg="del mod">
          <ac:chgData name="Kai Erik Hoff" userId="31cc0b0d-0cdc-46a5-ac5a-b771dc28ed80" providerId="ADAL" clId="{2C324D35-43C6-4F2A-BBF2-94BCA9B3F2C5}" dt="2024-09-04T13:10:31.219" v="403" actId="478"/>
          <ac:spMkLst>
            <pc:docMk/>
            <pc:sldMk cId="3363217141" sldId="260"/>
            <ac:spMk id="18" creationId="{1F468F31-2ECA-3728-D98F-2EAEFA874A90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21" creationId="{F15C2F86-AC30-C1B9-11A9-C9ED0A1A1E95}"/>
          </ac:spMkLst>
        </pc:spChg>
        <pc:spChg chg="mod">
          <ac:chgData name="Kai Erik Hoff" userId="31cc0b0d-0cdc-46a5-ac5a-b771dc28ed80" providerId="ADAL" clId="{2C324D35-43C6-4F2A-BBF2-94BCA9B3F2C5}" dt="2024-09-05T08:00:12.904" v="1159" actId="5736"/>
          <ac:spMkLst>
            <pc:docMk/>
            <pc:sldMk cId="3363217141" sldId="260"/>
            <ac:spMk id="22" creationId="{3678D158-0D8C-58B3-6D82-2B7C073B7E8D}"/>
          </ac:spMkLst>
        </pc:spChg>
        <pc:graphicFrameChg chg="mod modGraphic">
          <ac:chgData name="Kai Erik Hoff" userId="31cc0b0d-0cdc-46a5-ac5a-b771dc28ed80" providerId="ADAL" clId="{2C324D35-43C6-4F2A-BBF2-94BCA9B3F2C5}" dt="2024-09-05T08:00:12.904" v="1159" actId="5736"/>
          <ac:graphicFrameMkLst>
            <pc:docMk/>
            <pc:sldMk cId="3363217141" sldId="260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0:12.904" v="1159" actId="5736"/>
          <ac:picMkLst>
            <pc:docMk/>
            <pc:sldMk cId="3363217141" sldId="260"/>
            <ac:picMk id="5" creationId="{4481B5D6-B076-7E1F-E0FD-57C908AD766B}"/>
          </ac:picMkLst>
        </pc:picChg>
      </pc:sldChg>
      <pc:sldChg chg="addSp modSp add mod ord">
        <pc:chgData name="Kai Erik Hoff" userId="31cc0b0d-0cdc-46a5-ac5a-b771dc28ed80" providerId="ADAL" clId="{2C324D35-43C6-4F2A-BBF2-94BCA9B3F2C5}" dt="2024-09-05T08:00:31.196" v="1160" actId="5736"/>
        <pc:sldMkLst>
          <pc:docMk/>
          <pc:sldMk cId="3390106766" sldId="261"/>
        </pc:sldMkLst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2" creationId="{D369CA2E-47E2-AC6C-7A63-E7C96F7CFA88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3" creationId="{68CCB5ED-68DA-E1E1-5A7D-E8EA6791A456}"/>
          </ac:spMkLst>
        </pc:spChg>
        <pc:spChg chg="add 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4" creationId="{1B524A52-F8C9-F740-E7D8-BC0B72600F6B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8" creationId="{4A8EC650-3A9D-679E-ED8B-748B5081BE87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11" creationId="{7AD84509-35B8-60A0-0736-F31A041267D7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13" creationId="{EE6967A3-92FD-88B8-E0AA-8965DBD2E62A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21" creationId="{F15C2F86-AC30-C1B9-11A9-C9ED0A1A1E95}"/>
          </ac:spMkLst>
        </pc:spChg>
        <pc:spChg chg="mod">
          <ac:chgData name="Kai Erik Hoff" userId="31cc0b0d-0cdc-46a5-ac5a-b771dc28ed80" providerId="ADAL" clId="{2C324D35-43C6-4F2A-BBF2-94BCA9B3F2C5}" dt="2024-09-05T08:00:31.196" v="1160" actId="5736"/>
          <ac:spMkLst>
            <pc:docMk/>
            <pc:sldMk cId="3390106766" sldId="261"/>
            <ac:spMk id="22" creationId="{3678D158-0D8C-58B3-6D82-2B7C073B7E8D}"/>
          </ac:spMkLst>
        </pc:spChg>
        <pc:graphicFrameChg chg="mod modGraphic">
          <ac:chgData name="Kai Erik Hoff" userId="31cc0b0d-0cdc-46a5-ac5a-b771dc28ed80" providerId="ADAL" clId="{2C324D35-43C6-4F2A-BBF2-94BCA9B3F2C5}" dt="2024-09-05T08:00:31.196" v="1160" actId="5736"/>
          <ac:graphicFrameMkLst>
            <pc:docMk/>
            <pc:sldMk cId="3390106766" sldId="261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0:31.196" v="1160" actId="5736"/>
          <ac:picMkLst>
            <pc:docMk/>
            <pc:sldMk cId="3390106766" sldId="261"/>
            <ac:picMk id="5" creationId="{4481B5D6-B076-7E1F-E0FD-57C908AD766B}"/>
          </ac:picMkLst>
        </pc:picChg>
      </pc:sldChg>
      <pc:sldChg chg="addSp modSp add mod">
        <pc:chgData name="Kai Erik Hoff" userId="31cc0b0d-0cdc-46a5-ac5a-b771dc28ed80" providerId="ADAL" clId="{2C324D35-43C6-4F2A-BBF2-94BCA9B3F2C5}" dt="2024-09-05T08:00:44.461" v="1161" actId="5736"/>
        <pc:sldMkLst>
          <pc:docMk/>
          <pc:sldMk cId="502773953" sldId="262"/>
        </pc:sldMkLst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2" creationId="{D369CA2E-47E2-AC6C-7A63-E7C96F7CFA88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3" creationId="{68CCB5ED-68DA-E1E1-5A7D-E8EA6791A456}"/>
          </ac:spMkLst>
        </pc:spChg>
        <pc:spChg chg="add 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4" creationId="{F2924E44-E0B9-4380-2BB6-8024DFF65627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8" creationId="{4A8EC650-3A9D-679E-ED8B-748B5081BE87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11" creationId="{7AD84509-35B8-60A0-0736-F31A041267D7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13" creationId="{EE6967A3-92FD-88B8-E0AA-8965DBD2E62A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21" creationId="{F15C2F86-AC30-C1B9-11A9-C9ED0A1A1E95}"/>
          </ac:spMkLst>
        </pc:spChg>
        <pc:spChg chg="mod">
          <ac:chgData name="Kai Erik Hoff" userId="31cc0b0d-0cdc-46a5-ac5a-b771dc28ed80" providerId="ADAL" clId="{2C324D35-43C6-4F2A-BBF2-94BCA9B3F2C5}" dt="2024-09-05T08:00:44.461" v="1161" actId="5736"/>
          <ac:spMkLst>
            <pc:docMk/>
            <pc:sldMk cId="502773953" sldId="262"/>
            <ac:spMk id="22" creationId="{3678D158-0D8C-58B3-6D82-2B7C073B7E8D}"/>
          </ac:spMkLst>
        </pc:spChg>
        <pc:graphicFrameChg chg="mod modGraphic">
          <ac:chgData name="Kai Erik Hoff" userId="31cc0b0d-0cdc-46a5-ac5a-b771dc28ed80" providerId="ADAL" clId="{2C324D35-43C6-4F2A-BBF2-94BCA9B3F2C5}" dt="2024-09-05T08:00:44.461" v="1161" actId="5736"/>
          <ac:graphicFrameMkLst>
            <pc:docMk/>
            <pc:sldMk cId="502773953" sldId="262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0:44.461" v="1161" actId="5736"/>
          <ac:picMkLst>
            <pc:docMk/>
            <pc:sldMk cId="502773953" sldId="262"/>
            <ac:picMk id="5" creationId="{4481B5D6-B076-7E1F-E0FD-57C908AD766B}"/>
          </ac:picMkLst>
        </pc:picChg>
      </pc:sldChg>
      <pc:sldChg chg="addSp modSp add mod">
        <pc:chgData name="Kai Erik Hoff" userId="31cc0b0d-0cdc-46a5-ac5a-b771dc28ed80" providerId="ADAL" clId="{2C324D35-43C6-4F2A-BBF2-94BCA9B3F2C5}" dt="2024-09-05T08:00:59.358" v="1162" actId="5736"/>
        <pc:sldMkLst>
          <pc:docMk/>
          <pc:sldMk cId="3395251476" sldId="263"/>
        </pc:sldMkLst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2" creationId="{D369CA2E-47E2-AC6C-7A63-E7C96F7CFA88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3" creationId="{68CCB5ED-68DA-E1E1-5A7D-E8EA6791A456}"/>
          </ac:spMkLst>
        </pc:spChg>
        <pc:spChg chg="add 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4" creationId="{52892A4B-7C06-33DA-87A9-BEA8DB0A82C7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8" creationId="{4A8EC650-3A9D-679E-ED8B-748B5081BE87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11" creationId="{7AD84509-35B8-60A0-0736-F31A041267D7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13" creationId="{EE6967A3-92FD-88B8-E0AA-8965DBD2E62A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21" creationId="{F15C2F86-AC30-C1B9-11A9-C9ED0A1A1E95}"/>
          </ac:spMkLst>
        </pc:spChg>
        <pc:spChg chg="mod">
          <ac:chgData name="Kai Erik Hoff" userId="31cc0b0d-0cdc-46a5-ac5a-b771dc28ed80" providerId="ADAL" clId="{2C324D35-43C6-4F2A-BBF2-94BCA9B3F2C5}" dt="2024-09-05T08:00:59.358" v="1162" actId="5736"/>
          <ac:spMkLst>
            <pc:docMk/>
            <pc:sldMk cId="3395251476" sldId="263"/>
            <ac:spMk id="22" creationId="{3678D158-0D8C-58B3-6D82-2B7C073B7E8D}"/>
          </ac:spMkLst>
        </pc:spChg>
        <pc:graphicFrameChg chg="mod modGraphic">
          <ac:chgData name="Kai Erik Hoff" userId="31cc0b0d-0cdc-46a5-ac5a-b771dc28ed80" providerId="ADAL" clId="{2C324D35-43C6-4F2A-BBF2-94BCA9B3F2C5}" dt="2024-09-05T08:00:59.358" v="1162" actId="5736"/>
          <ac:graphicFrameMkLst>
            <pc:docMk/>
            <pc:sldMk cId="3395251476" sldId="263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0:59.358" v="1162" actId="5736"/>
          <ac:picMkLst>
            <pc:docMk/>
            <pc:sldMk cId="3395251476" sldId="263"/>
            <ac:picMk id="5" creationId="{4481B5D6-B076-7E1F-E0FD-57C908AD766B}"/>
          </ac:picMkLst>
        </pc:picChg>
      </pc:sldChg>
      <pc:sldChg chg="add del">
        <pc:chgData name="Kai Erik Hoff" userId="31cc0b0d-0cdc-46a5-ac5a-b771dc28ed80" providerId="ADAL" clId="{2C324D35-43C6-4F2A-BBF2-94BCA9B3F2C5}" dt="2024-09-04T13:31:56.772" v="537" actId="47"/>
        <pc:sldMkLst>
          <pc:docMk/>
          <pc:sldMk cId="47267456" sldId="264"/>
        </pc:sldMkLst>
      </pc:sldChg>
      <pc:sldChg chg="addSp delSp modSp add mod">
        <pc:chgData name="Kai Erik Hoff" userId="31cc0b0d-0cdc-46a5-ac5a-b771dc28ed80" providerId="ADAL" clId="{2C324D35-43C6-4F2A-BBF2-94BCA9B3F2C5}" dt="2024-09-05T08:01:15.206" v="1163" actId="5736"/>
        <pc:sldMkLst>
          <pc:docMk/>
          <pc:sldMk cId="743238413" sldId="264"/>
        </pc:sldMkLst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2" creationId="{D369CA2E-47E2-AC6C-7A63-E7C96F7CFA88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3" creationId="{68CCB5ED-68DA-E1E1-5A7D-E8EA6791A456}"/>
          </ac:spMkLst>
        </pc:spChg>
        <pc:spChg chg="add 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4" creationId="{12D1C58C-4E83-2352-2AC8-EF80EC536723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8" creationId="{4A8EC650-3A9D-679E-ED8B-748B5081BE87}"/>
          </ac:spMkLst>
        </pc:spChg>
        <pc:spChg chg="add del mod">
          <ac:chgData name="Kai Erik Hoff" userId="31cc0b0d-0cdc-46a5-ac5a-b771dc28ed80" providerId="ADAL" clId="{2C324D35-43C6-4F2A-BBF2-94BCA9B3F2C5}" dt="2024-09-04T13:34:07.898" v="621" actId="478"/>
          <ac:spMkLst>
            <pc:docMk/>
            <pc:sldMk cId="743238413" sldId="264"/>
            <ac:spMk id="9" creationId="{2098AD06-DD03-D624-DBE3-5D1698063B9B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11" creationId="{7AD84509-35B8-60A0-0736-F31A041267D7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13" creationId="{EE6967A3-92FD-88B8-E0AA-8965DBD2E62A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21" creationId="{F15C2F86-AC30-C1B9-11A9-C9ED0A1A1E95}"/>
          </ac:spMkLst>
        </pc:spChg>
        <pc:spChg chg="mod">
          <ac:chgData name="Kai Erik Hoff" userId="31cc0b0d-0cdc-46a5-ac5a-b771dc28ed80" providerId="ADAL" clId="{2C324D35-43C6-4F2A-BBF2-94BCA9B3F2C5}" dt="2024-09-05T08:01:15.206" v="1163" actId="5736"/>
          <ac:spMkLst>
            <pc:docMk/>
            <pc:sldMk cId="743238413" sldId="264"/>
            <ac:spMk id="22" creationId="{3678D158-0D8C-58B3-6D82-2B7C073B7E8D}"/>
          </ac:spMkLst>
        </pc:spChg>
        <pc:graphicFrameChg chg="mod modGraphic">
          <ac:chgData name="Kai Erik Hoff" userId="31cc0b0d-0cdc-46a5-ac5a-b771dc28ed80" providerId="ADAL" clId="{2C324D35-43C6-4F2A-BBF2-94BCA9B3F2C5}" dt="2024-09-05T08:01:15.206" v="1163" actId="5736"/>
          <ac:graphicFrameMkLst>
            <pc:docMk/>
            <pc:sldMk cId="743238413" sldId="264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1:15.206" v="1163" actId="5736"/>
          <ac:picMkLst>
            <pc:docMk/>
            <pc:sldMk cId="743238413" sldId="264"/>
            <ac:picMk id="5" creationId="{4481B5D6-B076-7E1F-E0FD-57C908AD766B}"/>
          </ac:picMkLst>
        </pc:picChg>
        <pc:picChg chg="add mod">
          <ac:chgData name="Kai Erik Hoff" userId="31cc0b0d-0cdc-46a5-ac5a-b771dc28ed80" providerId="ADAL" clId="{2C324D35-43C6-4F2A-BBF2-94BCA9B3F2C5}" dt="2024-09-04T13:46:30.134" v="760"/>
          <ac:picMkLst>
            <pc:docMk/>
            <pc:sldMk cId="743238413" sldId="264"/>
            <ac:picMk id="12" creationId="{4481B5D6-B076-7E1F-E0FD-57C908AD766B}"/>
          </ac:picMkLst>
        </pc:picChg>
      </pc:sldChg>
      <pc:sldChg chg="addSp delSp modSp add mod">
        <pc:chgData name="Kai Erik Hoff" userId="31cc0b0d-0cdc-46a5-ac5a-b771dc28ed80" providerId="ADAL" clId="{2C324D35-43C6-4F2A-BBF2-94BCA9B3F2C5}" dt="2024-09-05T08:02:13.094" v="1165" actId="5736"/>
        <pc:sldMkLst>
          <pc:docMk/>
          <pc:sldMk cId="77765046" sldId="265"/>
        </pc:sldMkLst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2" creationId="{D369CA2E-47E2-AC6C-7A63-E7C96F7CFA88}"/>
          </ac:spMkLst>
        </pc:spChg>
        <pc:spChg chg="add del mod">
          <ac:chgData name="Kai Erik Hoff" userId="31cc0b0d-0cdc-46a5-ac5a-b771dc28ed80" providerId="ADAL" clId="{2C324D35-43C6-4F2A-BBF2-94BCA9B3F2C5}" dt="2024-09-04T13:42:36.850" v="738" actId="478"/>
          <ac:spMkLst>
            <pc:docMk/>
            <pc:sldMk cId="77765046" sldId="265"/>
            <ac:spMk id="3" creationId="{68CCB5ED-68DA-E1E1-5A7D-E8EA6791A456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4" creationId="{12D1C58C-4E83-2352-2AC8-EF80EC536723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8" creationId="{4A8EC650-3A9D-679E-ED8B-748B5081BE87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1" creationId="{7AD84509-35B8-60A0-0736-F31A041267D7}"/>
          </ac:spMkLst>
        </pc:spChg>
        <pc:spChg chg="add 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2" creationId="{E597FD14-2CBF-1341-F48D-813DF26D18AD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3" creationId="{EE6967A3-92FD-88B8-E0AA-8965DBD2E62A}"/>
          </ac:spMkLst>
        </pc:spChg>
        <pc:spChg chg="add 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4" creationId="{61D74E03-FCD1-AB93-B0BD-DFD2CAFB7614}"/>
          </ac:spMkLst>
        </pc:spChg>
        <pc:spChg chg="add del mod">
          <ac:chgData name="Kai Erik Hoff" userId="31cc0b0d-0cdc-46a5-ac5a-b771dc28ed80" providerId="ADAL" clId="{2C324D35-43C6-4F2A-BBF2-94BCA9B3F2C5}" dt="2024-09-04T13:39:30.055" v="708" actId="478"/>
          <ac:spMkLst>
            <pc:docMk/>
            <pc:sldMk cId="77765046" sldId="265"/>
            <ac:spMk id="15" creationId="{C7A116D7-CE0F-0DA4-5B8F-6E2C7E016CC6}"/>
          </ac:spMkLst>
        </pc:spChg>
        <pc:spChg chg="add mod or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6" creationId="{31E01866-CF62-419F-0633-D1529DBF5AC4}"/>
          </ac:spMkLst>
        </pc:spChg>
        <pc:spChg chg="add mod">
          <ac:chgData name="Kai Erik Hoff" userId="31cc0b0d-0cdc-46a5-ac5a-b771dc28ed80" providerId="ADAL" clId="{2C324D35-43C6-4F2A-BBF2-94BCA9B3F2C5}" dt="2024-09-04T13:40:40.563" v="719"/>
          <ac:spMkLst>
            <pc:docMk/>
            <pc:sldMk cId="77765046" sldId="265"/>
            <ac:spMk id="18" creationId="{96089E6C-4BE4-DFD3-9F31-5571C7DD955B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21" creationId="{F15C2F86-AC30-C1B9-11A9-C9ED0A1A1E95}"/>
          </ac:spMkLst>
        </pc:spChg>
        <pc:spChg chg="add del">
          <ac:chgData name="Kai Erik Hoff" userId="31cc0b0d-0cdc-46a5-ac5a-b771dc28ed80" providerId="ADAL" clId="{2C324D35-43C6-4F2A-BBF2-94BCA9B3F2C5}" dt="2024-09-04T13:48:11.621" v="817" actId="478"/>
          <ac:spMkLst>
            <pc:docMk/>
            <pc:sldMk cId="77765046" sldId="265"/>
            <ac:spMk id="22" creationId="{3678D158-0D8C-58B3-6D82-2B7C073B7E8D}"/>
          </ac:spMkLst>
        </pc:spChg>
        <pc:spChg chg="add mod">
          <ac:chgData name="Kai Erik Hoff" userId="31cc0b0d-0cdc-46a5-ac5a-b771dc28ed80" providerId="ADAL" clId="{2C324D35-43C6-4F2A-BBF2-94BCA9B3F2C5}" dt="2024-09-04T13:41:07.525" v="733" actId="1076"/>
          <ac:spMkLst>
            <pc:docMk/>
            <pc:sldMk cId="77765046" sldId="265"/>
            <ac:spMk id="23" creationId="{AFFF6736-A3A6-4CE8-1079-99B3E2364314}"/>
          </ac:spMkLst>
        </pc:spChg>
        <pc:spChg chg="add mod">
          <ac:chgData name="Kai Erik Hoff" userId="31cc0b0d-0cdc-46a5-ac5a-b771dc28ed80" providerId="ADAL" clId="{2C324D35-43C6-4F2A-BBF2-94BCA9B3F2C5}" dt="2024-09-05T08:02:13.094" v="1165" actId="5736"/>
          <ac:spMkLst>
            <pc:docMk/>
            <pc:sldMk cId="77765046" sldId="265"/>
            <ac:spMk id="24" creationId="{8680E224-007F-C671-BB83-538751ED44E4}"/>
          </ac:spMkLst>
        </pc:spChg>
        <pc:graphicFrameChg chg="mod modGraphic">
          <ac:chgData name="Kai Erik Hoff" userId="31cc0b0d-0cdc-46a5-ac5a-b771dc28ed80" providerId="ADAL" clId="{2C324D35-43C6-4F2A-BBF2-94BCA9B3F2C5}" dt="2024-09-05T08:02:13.094" v="1165" actId="5736"/>
          <ac:graphicFrameMkLst>
            <pc:docMk/>
            <pc:sldMk cId="77765046" sldId="265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2:13.094" v="1165" actId="5736"/>
          <ac:picMkLst>
            <pc:docMk/>
            <pc:sldMk cId="77765046" sldId="265"/>
            <ac:picMk id="5" creationId="{4481B5D6-B076-7E1F-E0FD-57C908AD766B}"/>
          </ac:picMkLst>
        </pc:picChg>
        <pc:picChg chg="add mod">
          <ac:chgData name="Kai Erik Hoff" userId="31cc0b0d-0cdc-46a5-ac5a-b771dc28ed80" providerId="ADAL" clId="{2C324D35-43C6-4F2A-BBF2-94BCA9B3F2C5}" dt="2024-09-04T13:37:03.856" v="678"/>
          <ac:picMkLst>
            <pc:docMk/>
            <pc:sldMk cId="77765046" sldId="265"/>
            <ac:picMk id="9" creationId="{606F5F44-B65F-F917-54DF-4C5347BA9D00}"/>
          </ac:picMkLst>
        </pc:picChg>
        <pc:picChg chg="add mod">
          <ac:chgData name="Kai Erik Hoff" userId="31cc0b0d-0cdc-46a5-ac5a-b771dc28ed80" providerId="ADAL" clId="{2C324D35-43C6-4F2A-BBF2-94BCA9B3F2C5}" dt="2024-09-05T08:02:13.094" v="1165" actId="5736"/>
          <ac:picMkLst>
            <pc:docMk/>
            <pc:sldMk cId="77765046" sldId="265"/>
            <ac:picMk id="26" creationId="{8D4B09F0-CED0-1461-A0EF-5CB5C7B015CB}"/>
          </ac:picMkLst>
        </pc:picChg>
      </pc:sldChg>
      <pc:sldChg chg="add del">
        <pc:chgData name="Kai Erik Hoff" userId="31cc0b0d-0cdc-46a5-ac5a-b771dc28ed80" providerId="ADAL" clId="{2C324D35-43C6-4F2A-BBF2-94BCA9B3F2C5}" dt="2024-09-04T13:34:04.681" v="620"/>
        <pc:sldMkLst>
          <pc:docMk/>
          <pc:sldMk cId="3759267780" sldId="265"/>
        </pc:sldMkLst>
      </pc:sldChg>
      <pc:sldChg chg="modSp add mod">
        <pc:chgData name="Kai Erik Hoff" userId="31cc0b0d-0cdc-46a5-ac5a-b771dc28ed80" providerId="ADAL" clId="{2C324D35-43C6-4F2A-BBF2-94BCA9B3F2C5}" dt="2024-09-05T08:01:59.984" v="1164" actId="5736"/>
        <pc:sldMkLst>
          <pc:docMk/>
          <pc:sldMk cId="4229069713" sldId="266"/>
        </pc:sldMkLst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2" creationId="{D369CA2E-47E2-AC6C-7A63-E7C96F7CFA88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3" creationId="{68CCB5ED-68DA-E1E1-5A7D-E8EA6791A456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4" creationId="{12D1C58C-4E83-2352-2AC8-EF80EC536723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6" creationId="{BB0AFDD9-955D-D2F0-3851-8F16089E27AF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7" creationId="{3CA6D328-133D-0AE8-F6BF-AFA06D1907BA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8" creationId="{4A8EC650-3A9D-679E-ED8B-748B5081BE87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10" creationId="{352F9048-6C92-876C-DD75-2668B5C0ECAF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11" creationId="{7AD84509-35B8-60A0-0736-F31A041267D7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13" creationId="{EE6967A3-92FD-88B8-E0AA-8965DBD2E62A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19" creationId="{7225D6EF-6EFD-7A64-14C3-D831192CBE9D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20" creationId="{5DF24663-9095-BE2F-4380-348956FA7545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21" creationId="{F15C2F86-AC30-C1B9-11A9-C9ED0A1A1E95}"/>
          </ac:spMkLst>
        </pc:spChg>
        <pc:spChg chg="mod">
          <ac:chgData name="Kai Erik Hoff" userId="31cc0b0d-0cdc-46a5-ac5a-b771dc28ed80" providerId="ADAL" clId="{2C324D35-43C6-4F2A-BBF2-94BCA9B3F2C5}" dt="2024-09-05T08:01:59.984" v="1164" actId="5736"/>
          <ac:spMkLst>
            <pc:docMk/>
            <pc:sldMk cId="4229069713" sldId="266"/>
            <ac:spMk id="22" creationId="{3678D158-0D8C-58B3-6D82-2B7C073B7E8D}"/>
          </ac:spMkLst>
        </pc:spChg>
        <pc:graphicFrameChg chg="mod modGraphic">
          <ac:chgData name="Kai Erik Hoff" userId="31cc0b0d-0cdc-46a5-ac5a-b771dc28ed80" providerId="ADAL" clId="{2C324D35-43C6-4F2A-BBF2-94BCA9B3F2C5}" dt="2024-09-05T08:01:59.984" v="1164" actId="5736"/>
          <ac:graphicFrameMkLst>
            <pc:docMk/>
            <pc:sldMk cId="4229069713" sldId="266"/>
            <ac:graphicFrameMk id="17" creationId="{B1C1A9A5-7C2A-76FB-F530-1A9A836B4B24}"/>
          </ac:graphicFrameMkLst>
        </pc:graphicFrameChg>
        <pc:picChg chg="mod">
          <ac:chgData name="Kai Erik Hoff" userId="31cc0b0d-0cdc-46a5-ac5a-b771dc28ed80" providerId="ADAL" clId="{2C324D35-43C6-4F2A-BBF2-94BCA9B3F2C5}" dt="2024-09-05T08:01:59.984" v="1164" actId="5736"/>
          <ac:picMkLst>
            <pc:docMk/>
            <pc:sldMk cId="4229069713" sldId="266"/>
            <ac:picMk id="5" creationId="{4481B5D6-B076-7E1F-E0FD-57C908AD766B}"/>
          </ac:picMkLst>
        </pc:picChg>
      </pc:sldChg>
      <pc:sldChg chg="addSp delSp modSp new mod ord">
        <pc:chgData name="Kai Erik Hoff" userId="31cc0b0d-0cdc-46a5-ac5a-b771dc28ed80" providerId="ADAL" clId="{2C324D35-43C6-4F2A-BBF2-94BCA9B3F2C5}" dt="2024-09-05T07:39:11.663" v="1157"/>
        <pc:sldMkLst>
          <pc:docMk/>
          <pc:sldMk cId="1223671582" sldId="267"/>
        </pc:sldMkLst>
        <pc:spChg chg="del">
          <ac:chgData name="Kai Erik Hoff" userId="31cc0b0d-0cdc-46a5-ac5a-b771dc28ed80" providerId="ADAL" clId="{2C324D35-43C6-4F2A-BBF2-94BCA9B3F2C5}" dt="2024-09-05T07:28:28.628" v="929" actId="478"/>
          <ac:spMkLst>
            <pc:docMk/>
            <pc:sldMk cId="1223671582" sldId="267"/>
            <ac:spMk id="2" creationId="{5BD0B922-0C2A-50AC-81E8-EA33FD310266}"/>
          </ac:spMkLst>
        </pc:spChg>
        <pc:spChg chg="del">
          <ac:chgData name="Kai Erik Hoff" userId="31cc0b0d-0cdc-46a5-ac5a-b771dc28ed80" providerId="ADAL" clId="{2C324D35-43C6-4F2A-BBF2-94BCA9B3F2C5}" dt="2024-09-05T07:28:29.332" v="930" actId="478"/>
          <ac:spMkLst>
            <pc:docMk/>
            <pc:sldMk cId="1223671582" sldId="267"/>
            <ac:spMk id="3" creationId="{56638CD1-1503-4A81-C1D4-DC55F42DFE18}"/>
          </ac:spMkLst>
        </pc:spChg>
        <pc:spChg chg="add mod">
          <ac:chgData name="Kai Erik Hoff" userId="31cc0b0d-0cdc-46a5-ac5a-b771dc28ed80" providerId="ADAL" clId="{2C324D35-43C6-4F2A-BBF2-94BCA9B3F2C5}" dt="2024-09-05T07:30:14.695" v="967" actId="1076"/>
          <ac:spMkLst>
            <pc:docMk/>
            <pc:sldMk cId="1223671582" sldId="267"/>
            <ac:spMk id="8" creationId="{5F8D5C86-2876-8C53-C323-A043B5847F35}"/>
          </ac:spMkLst>
        </pc:spChg>
        <pc:spChg chg="add del mod">
          <ac:chgData name="Kai Erik Hoff" userId="31cc0b0d-0cdc-46a5-ac5a-b771dc28ed80" providerId="ADAL" clId="{2C324D35-43C6-4F2A-BBF2-94BCA9B3F2C5}" dt="2024-09-05T07:30:18.519" v="968" actId="478"/>
          <ac:spMkLst>
            <pc:docMk/>
            <pc:sldMk cId="1223671582" sldId="267"/>
            <ac:spMk id="9" creationId="{FB190CF1-34BA-7463-6310-6BDCA91AB532}"/>
          </ac:spMkLst>
        </pc:spChg>
        <pc:spChg chg="add mod">
          <ac:chgData name="Kai Erik Hoff" userId="31cc0b0d-0cdc-46a5-ac5a-b771dc28ed80" providerId="ADAL" clId="{2C324D35-43C6-4F2A-BBF2-94BCA9B3F2C5}" dt="2024-09-05T07:30:24.266" v="972" actId="20577"/>
          <ac:spMkLst>
            <pc:docMk/>
            <pc:sldMk cId="1223671582" sldId="267"/>
            <ac:spMk id="10" creationId="{28545360-13A5-07B3-5206-554C1B8BD4CA}"/>
          </ac:spMkLst>
        </pc:spChg>
        <pc:spChg chg="add mod">
          <ac:chgData name="Kai Erik Hoff" userId="31cc0b0d-0cdc-46a5-ac5a-b771dc28ed80" providerId="ADAL" clId="{2C324D35-43C6-4F2A-BBF2-94BCA9B3F2C5}" dt="2024-09-05T07:30:30.628" v="975" actId="20577"/>
          <ac:spMkLst>
            <pc:docMk/>
            <pc:sldMk cId="1223671582" sldId="267"/>
            <ac:spMk id="11" creationId="{72CA34F5-DCF5-6807-716A-35E8187ACCEB}"/>
          </ac:spMkLst>
        </pc:spChg>
        <pc:spChg chg="add mod">
          <ac:chgData name="Kai Erik Hoff" userId="31cc0b0d-0cdc-46a5-ac5a-b771dc28ed80" providerId="ADAL" clId="{2C324D35-43C6-4F2A-BBF2-94BCA9B3F2C5}" dt="2024-09-05T07:30:36.746" v="978" actId="20577"/>
          <ac:spMkLst>
            <pc:docMk/>
            <pc:sldMk cId="1223671582" sldId="267"/>
            <ac:spMk id="12" creationId="{AD6E3865-EF78-72C5-DB90-E056FE907A26}"/>
          </ac:spMkLst>
        </pc:spChg>
        <pc:spChg chg="add mod">
          <ac:chgData name="Kai Erik Hoff" userId="31cc0b0d-0cdc-46a5-ac5a-b771dc28ed80" providerId="ADAL" clId="{2C324D35-43C6-4F2A-BBF2-94BCA9B3F2C5}" dt="2024-09-05T07:30:44.438" v="981" actId="20577"/>
          <ac:spMkLst>
            <pc:docMk/>
            <pc:sldMk cId="1223671582" sldId="267"/>
            <ac:spMk id="13" creationId="{EDBC86F7-63C0-B2B7-BD1C-853D6C98788B}"/>
          </ac:spMkLst>
        </pc:spChg>
        <pc:spChg chg="add mod">
          <ac:chgData name="Kai Erik Hoff" userId="31cc0b0d-0cdc-46a5-ac5a-b771dc28ed80" providerId="ADAL" clId="{2C324D35-43C6-4F2A-BBF2-94BCA9B3F2C5}" dt="2024-09-05T07:30:49.997" v="984" actId="20577"/>
          <ac:spMkLst>
            <pc:docMk/>
            <pc:sldMk cId="1223671582" sldId="267"/>
            <ac:spMk id="14" creationId="{05D679FD-6426-ED65-0F1D-016BA60588A7}"/>
          </ac:spMkLst>
        </pc:spChg>
        <pc:spChg chg="add mod">
          <ac:chgData name="Kai Erik Hoff" userId="31cc0b0d-0cdc-46a5-ac5a-b771dc28ed80" providerId="ADAL" clId="{2C324D35-43C6-4F2A-BBF2-94BCA9B3F2C5}" dt="2024-09-05T07:30:56.532" v="987" actId="20577"/>
          <ac:spMkLst>
            <pc:docMk/>
            <pc:sldMk cId="1223671582" sldId="267"/>
            <ac:spMk id="15" creationId="{24A7A051-6DB1-4D6C-D4A7-E05F3BF45B44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16" creationId="{AAF5DA0F-E8E4-37D0-5B09-394F56D6A30C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17" creationId="{09379BBD-A267-E074-2355-430ADB57E360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18" creationId="{43519E56-4649-0EE2-5399-AD0C3E4FBAF9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19" creationId="{A5E4DA7D-6CE2-0EE6-5983-7B4103505C38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0" creationId="{1ACFFE7F-76BF-F1CA-84B3-6CA398F8F441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1" creationId="{3BCB2750-4B07-07B0-A6D6-FEEBEBFE111C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2" creationId="{327C96AF-EA10-09F7-7365-913798CE8370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3" creationId="{7DD1E0C2-BA60-3892-C4D6-39A93F40C694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4" creationId="{12A6EBBA-D768-26C2-696B-851F10E54AF5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5" creationId="{27944F27-D1B9-A1BB-2A28-AF437A87C284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6" creationId="{3593F834-C378-3757-EAAB-0D04E9126401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7" creationId="{393B358C-BFD6-8862-7130-A2D1ACE2CA1B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8" creationId="{4C597763-F14D-6C6C-C4BA-46F6DA3C371D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29" creationId="{641C221F-1B3A-F183-0A25-86C00466579D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30" creationId="{B95F306E-0D1A-A479-E150-FD549E99E7DB}"/>
          </ac:spMkLst>
        </pc:spChg>
        <pc:spChg chg="add mod">
          <ac:chgData name="Kai Erik Hoff" userId="31cc0b0d-0cdc-46a5-ac5a-b771dc28ed80" providerId="ADAL" clId="{2C324D35-43C6-4F2A-BBF2-94BCA9B3F2C5}" dt="2024-09-05T07:36:09.246" v="1100" actId="1076"/>
          <ac:spMkLst>
            <pc:docMk/>
            <pc:sldMk cId="1223671582" sldId="267"/>
            <ac:spMk id="31" creationId="{49479B13-661B-114A-9633-25B2963BE93B}"/>
          </ac:spMkLst>
        </pc:spChg>
        <pc:spChg chg="add mod">
          <ac:chgData name="Kai Erik Hoff" userId="31cc0b0d-0cdc-46a5-ac5a-b771dc28ed80" providerId="ADAL" clId="{2C324D35-43C6-4F2A-BBF2-94BCA9B3F2C5}" dt="2024-09-05T07:35:25.894" v="1091" actId="207"/>
          <ac:spMkLst>
            <pc:docMk/>
            <pc:sldMk cId="1223671582" sldId="267"/>
            <ac:spMk id="32" creationId="{8DF43089-0B33-BB7E-EB8B-F4B45DF3366B}"/>
          </ac:spMkLst>
        </pc:spChg>
        <pc:spChg chg="add mod">
          <ac:chgData name="Kai Erik Hoff" userId="31cc0b0d-0cdc-46a5-ac5a-b771dc28ed80" providerId="ADAL" clId="{2C324D35-43C6-4F2A-BBF2-94BCA9B3F2C5}" dt="2024-09-05T07:34:58.287" v="1081" actId="1076"/>
          <ac:spMkLst>
            <pc:docMk/>
            <pc:sldMk cId="1223671582" sldId="267"/>
            <ac:spMk id="33" creationId="{1B4C3B5A-9C8A-0D0C-3D3E-E80355436CAA}"/>
          </ac:spMkLst>
        </pc:spChg>
        <pc:spChg chg="add mod">
          <ac:chgData name="Kai Erik Hoff" userId="31cc0b0d-0cdc-46a5-ac5a-b771dc28ed80" providerId="ADAL" clId="{2C324D35-43C6-4F2A-BBF2-94BCA9B3F2C5}" dt="2024-09-05T07:36:29.416" v="1119" actId="1035"/>
          <ac:spMkLst>
            <pc:docMk/>
            <pc:sldMk cId="1223671582" sldId="267"/>
            <ac:spMk id="37" creationId="{DB9F55BC-9E08-5CEC-B688-547D7CDB3F3C}"/>
          </ac:spMkLst>
        </pc:spChg>
        <pc:spChg chg="add mod">
          <ac:chgData name="Kai Erik Hoff" userId="31cc0b0d-0cdc-46a5-ac5a-b771dc28ed80" providerId="ADAL" clId="{2C324D35-43C6-4F2A-BBF2-94BCA9B3F2C5}" dt="2024-09-05T07:36:40.456" v="1130" actId="20577"/>
          <ac:spMkLst>
            <pc:docMk/>
            <pc:sldMk cId="1223671582" sldId="267"/>
            <ac:spMk id="38" creationId="{287EE150-C5F8-8AF8-6F48-61319E5ECAE5}"/>
          </ac:spMkLst>
        </pc:spChg>
        <pc:spChg chg="add mod">
          <ac:chgData name="Kai Erik Hoff" userId="31cc0b0d-0cdc-46a5-ac5a-b771dc28ed80" providerId="ADAL" clId="{2C324D35-43C6-4F2A-BBF2-94BCA9B3F2C5}" dt="2024-09-05T07:36:53.295" v="1134" actId="1076"/>
          <ac:spMkLst>
            <pc:docMk/>
            <pc:sldMk cId="1223671582" sldId="267"/>
            <ac:spMk id="39" creationId="{E402FB66-7E70-7B09-6E9C-1C7E857A2D1F}"/>
          </ac:spMkLst>
        </pc:spChg>
        <pc:spChg chg="add mod">
          <ac:chgData name="Kai Erik Hoff" userId="31cc0b0d-0cdc-46a5-ac5a-b771dc28ed80" providerId="ADAL" clId="{2C324D35-43C6-4F2A-BBF2-94BCA9B3F2C5}" dt="2024-09-05T07:37:22.437" v="1155"/>
          <ac:spMkLst>
            <pc:docMk/>
            <pc:sldMk cId="1223671582" sldId="267"/>
            <ac:spMk id="40" creationId="{94310F6C-7F53-ADDC-7401-679752B39924}"/>
          </ac:spMkLst>
        </pc:spChg>
        <pc:picChg chg="add del mod">
          <ac:chgData name="Kai Erik Hoff" userId="31cc0b0d-0cdc-46a5-ac5a-b771dc28ed80" providerId="ADAL" clId="{2C324D35-43C6-4F2A-BBF2-94BCA9B3F2C5}" dt="2024-09-05T07:28:48.371" v="934" actId="478"/>
          <ac:picMkLst>
            <pc:docMk/>
            <pc:sldMk cId="1223671582" sldId="267"/>
            <ac:picMk id="5" creationId="{ECD28D4B-F007-596D-DC77-73D8AD8E2681}"/>
          </ac:picMkLst>
        </pc:picChg>
        <pc:picChg chg="add mod">
          <ac:chgData name="Kai Erik Hoff" userId="31cc0b0d-0cdc-46a5-ac5a-b771dc28ed80" providerId="ADAL" clId="{2C324D35-43C6-4F2A-BBF2-94BCA9B3F2C5}" dt="2024-09-05T07:29:21.999" v="937" actId="1076"/>
          <ac:picMkLst>
            <pc:docMk/>
            <pc:sldMk cId="1223671582" sldId="267"/>
            <ac:picMk id="7" creationId="{B3FCD0EC-1023-673B-3CD6-AC35A3003536}"/>
          </ac:picMkLst>
        </pc:picChg>
        <pc:cxnChg chg="add mod">
          <ac:chgData name="Kai Erik Hoff" userId="31cc0b0d-0cdc-46a5-ac5a-b771dc28ed80" providerId="ADAL" clId="{2C324D35-43C6-4F2A-BBF2-94BCA9B3F2C5}" dt="2024-09-05T07:35:44.294" v="1094" actId="1076"/>
          <ac:cxnSpMkLst>
            <pc:docMk/>
            <pc:sldMk cId="1223671582" sldId="267"/>
            <ac:cxnSpMk id="35" creationId="{B59773DE-95F1-E920-1033-14DD5A672491}"/>
          </ac:cxnSpMkLst>
        </pc:cxnChg>
        <pc:cxnChg chg="add mod">
          <ac:chgData name="Kai Erik Hoff" userId="31cc0b0d-0cdc-46a5-ac5a-b771dc28ed80" providerId="ADAL" clId="{2C324D35-43C6-4F2A-BBF2-94BCA9B3F2C5}" dt="2024-09-05T07:36:29.416" v="1119" actId="1035"/>
          <ac:cxnSpMkLst>
            <pc:docMk/>
            <pc:sldMk cId="1223671582" sldId="267"/>
            <ac:cxnSpMk id="36" creationId="{B54BE9BC-C56E-BAB0-CE05-DD1C7978C80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14A1-281B-4A1B-B400-831CC0879779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520BE-B39A-4235-8A68-CEDF396B2E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43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520BE-B39A-4235-8A68-CEDF396B2E6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40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520BE-B39A-4235-8A68-CEDF396B2E6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726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CAC-BCE0-C3F3-06D2-CD47160F4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A15FA-60C0-15DD-6170-C7540E05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4D6B-84F6-82EE-1CD8-515A3BF5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5BEC-7DEA-E6F5-462C-00B9689D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4172-20D0-49D6-F35A-1C439B5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616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2343-2F88-7A1D-8439-891EB4F7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1DC5-B648-29E8-4ED9-6EC19E72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011A-A4B7-C0D1-DB02-33C3BAD6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03E0-B479-6797-D0CC-FFC5F3B6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DB9D-3C9E-251B-4A61-84910BBF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893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E5308-E4AD-4250-02DF-6020F86A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0383C-F5D1-CD99-395C-E9258006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042C-AB4E-3EC6-150C-B1E1D2A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3796-F701-EFEA-B2BF-7E68DE4B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CB2A-AC25-4073-FBEF-AA3B1824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643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9A69-59D3-C8D4-DB7C-A82B34EC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F480-4D75-C1F5-1599-D649F694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7E66-50EF-29DB-FC21-FD2902C4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1C0F-6355-FB71-3613-F2FE3DB0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E57E-AAE1-85F9-DDBC-C5B13D78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879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DCDE-E730-B8BF-A602-762EFBE0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45AC-E239-7883-E870-83A258F7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0D7A-74B7-98BC-45F0-BABDCD7A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BA58-DF1E-4DC6-5FDC-FD363F4D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9F1F-DF51-1FA1-3E8C-AC1DB8FA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920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7C5B-E985-5E56-09EE-37E15E2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0984-6205-C4C8-36DC-EC6B52854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64E4-946A-501A-6058-686FAEC0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A6AB-09A0-A2C1-2112-9EFB6711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D974-B346-3A52-7164-67C87FB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45BD-FA8C-E05D-8B22-5D954071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157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036-5528-8669-7857-381144DF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8EC2-C03B-1622-AE02-A0110C97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4110D-BA21-1FE6-154F-7F94793D8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312BD-4DD9-CC96-193F-AF821F75C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6824A-8C6E-8252-C90C-1A7C7C3C5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BA706-10D3-9D51-C21A-F103A04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18BD0-903E-061B-3F88-87D4F39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296EA-1EA0-5359-6266-0253FC84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585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F429-11E3-A706-0110-149D404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E1C0D-E626-314C-CABE-732AA8AE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9959A-5EA0-A42F-4062-219EA1AA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D386F-846D-4775-A483-EC6D70C8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626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91237-ABD7-880A-1EB9-CDB03C31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CDDDC-A773-7C65-AF76-C088FF01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A6323-14BE-A019-BD40-678EF7D8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062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BA6E-6E94-AB90-FE29-005E9ECC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123A-0163-E5D7-6448-0C0F050B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B7B89-9BB4-83A4-CFF9-D68887618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D9C71-A47E-DD58-77A2-B5276AB1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289F-8CDA-D06D-6FBC-9BE9809C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0A5E-D5E1-F210-F979-984ABCC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654-B3C5-BA37-3FF2-18CD2CF0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04BB1-3650-93D3-B15D-C1E695A1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29B7-B212-9CAD-ACE9-0794F448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1BF7-175E-3B0B-C16F-D888B261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B9CC-BC4F-1AD7-E48A-2DA1944D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E972-D902-684B-8A21-5F1739F2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539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AACCA-29C8-72C7-19C9-DF6B19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36964-89FC-BD09-8FC4-DC078578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6B75-FB40-A9ED-0ABF-7D868F39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D3805-9972-4435-8FEC-184F2E96627B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EA05-492C-4AAA-8711-AD372FE7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6645-31B3-ACAC-8C61-8DB98E11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E7D6E-21C2-4F3B-9446-926D7964D5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3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12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60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CFC77-17ED-C4DC-A945-D6A8E04A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59" y="400050"/>
            <a:ext cx="8285018" cy="5178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38A03-79BA-B145-7432-739F8AFEEBC1}"/>
                  </a:ext>
                </a:extLst>
              </p:cNvPr>
              <p:cNvSpPr txBox="1"/>
              <p:nvPr/>
            </p:nvSpPr>
            <p:spPr>
              <a:xfrm>
                <a:off x="2540000" y="3657600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38A03-79BA-B145-7432-739F8AFEE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3657600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13585-E58B-EF06-9CBA-A383A733FE5D}"/>
                  </a:ext>
                </a:extLst>
              </p:cNvPr>
              <p:cNvSpPr txBox="1"/>
              <p:nvPr/>
            </p:nvSpPr>
            <p:spPr>
              <a:xfrm>
                <a:off x="8616950" y="3797300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13585-E58B-EF06-9CBA-A383A733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50" y="3797300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3B4A1-0633-85B7-F3C6-ED7AC5A74F0D}"/>
                  </a:ext>
                </a:extLst>
              </p:cNvPr>
              <p:cNvSpPr txBox="1"/>
              <p:nvPr/>
            </p:nvSpPr>
            <p:spPr>
              <a:xfrm>
                <a:off x="4819650" y="1022609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53B4A1-0633-85B7-F3C6-ED7AC5A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1022609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5D70CD-9AF5-ABF3-66C0-FD0654019A4E}"/>
              </a:ext>
            </a:extLst>
          </p:cNvPr>
          <p:cNvSpPr txBox="1"/>
          <p:nvPr/>
        </p:nvSpPr>
        <p:spPr>
          <a:xfrm>
            <a:off x="4876800" y="2684318"/>
            <a:ext cx="2869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Analog-to-Digital </a:t>
            </a:r>
            <a:br>
              <a:rPr lang="en-GB" sz="2800" dirty="0"/>
            </a:br>
            <a:r>
              <a:rPr lang="en-GB" sz="2800" dirty="0"/>
              <a:t>Converter</a:t>
            </a:r>
            <a:endParaRPr lang="nb-NO" sz="28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6DDE751-9B0C-0719-4024-D3FDE1830B9A}"/>
              </a:ext>
            </a:extLst>
          </p:cNvPr>
          <p:cNvSpPr/>
          <p:nvPr/>
        </p:nvSpPr>
        <p:spPr>
          <a:xfrm rot="5400000">
            <a:off x="8395705" y="1708747"/>
            <a:ext cx="1085439" cy="1226874"/>
          </a:xfrm>
          <a:prstGeom prst="downArrow">
            <a:avLst>
              <a:gd name="adj1" fmla="val 68182"/>
              <a:gd name="adj2" fmla="val 5000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2BF9-BF78-EB44-F33F-6CFA5CF4243A}"/>
              </a:ext>
            </a:extLst>
          </p:cNvPr>
          <p:cNvSpPr txBox="1"/>
          <p:nvPr/>
        </p:nvSpPr>
        <p:spPr>
          <a:xfrm>
            <a:off x="8479557" y="2060574"/>
            <a:ext cx="111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Config &amp; 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instructions</a:t>
            </a:r>
            <a:endParaRPr lang="nb-NO" sz="1400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686365A-9D8C-DD9E-198B-2AC1A115614F}"/>
              </a:ext>
            </a:extLst>
          </p:cNvPr>
          <p:cNvSpPr/>
          <p:nvPr/>
        </p:nvSpPr>
        <p:spPr>
          <a:xfrm rot="16200000">
            <a:off x="8415442" y="2732275"/>
            <a:ext cx="1085439" cy="1226874"/>
          </a:xfrm>
          <a:prstGeom prst="downArrow">
            <a:avLst>
              <a:gd name="adj1" fmla="val 68182"/>
              <a:gd name="adj2" fmla="val 5000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4F996-5F96-43B4-37F6-DF7B22340C28}"/>
              </a:ext>
            </a:extLst>
          </p:cNvPr>
          <p:cNvSpPr txBox="1"/>
          <p:nvPr/>
        </p:nvSpPr>
        <p:spPr>
          <a:xfrm>
            <a:off x="8423062" y="308410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Sampled 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Data</a:t>
            </a:r>
            <a:endParaRPr lang="nb-N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4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8596106" y="344503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4352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nb-N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nb-NO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/>
              <p:nvPr/>
            </p:nvSpPr>
            <p:spPr>
              <a:xfrm>
                <a:off x="5224189" y="4352272"/>
                <a:ext cx="1513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2.165625 </m:t>
                      </m:r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89" y="4352272"/>
                <a:ext cx="151368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1C58C-4E83-2352-2AC8-EF80EC536723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1C58C-4E83-2352-2AC8-EF80EC53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3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3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9155269" y="344503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43138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nb-N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nb-NO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/>
              <p:nvPr/>
            </p:nvSpPr>
            <p:spPr>
              <a:xfrm>
                <a:off x="5230767" y="4365428"/>
                <a:ext cx="1508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2.1140625 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67" y="4365428"/>
                <a:ext cx="15080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1C58C-4E83-2352-2AC8-EF80EC536723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1C58C-4E83-2352-2AC8-EF80EC53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3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6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4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9729367" y="344503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61312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1C58C-4E83-2352-2AC8-EF80EC536723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1C58C-4E83-2352-2AC8-EF80EC53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2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97FD14-2CBF-1341-F48D-813DF26D18AD}"/>
              </a:ext>
            </a:extLst>
          </p:cNvPr>
          <p:cNvSpPr/>
          <p:nvPr/>
        </p:nvSpPr>
        <p:spPr>
          <a:xfrm>
            <a:off x="9735945" y="2333958"/>
            <a:ext cx="2260676" cy="1095520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01866-CF62-419F-0633-D1529DBF5AC4}"/>
              </a:ext>
            </a:extLst>
          </p:cNvPr>
          <p:cNvSpPr/>
          <p:nvPr/>
        </p:nvSpPr>
        <p:spPr>
          <a:xfrm>
            <a:off x="9980973" y="2720747"/>
            <a:ext cx="559217" cy="3447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D74E03-FCD1-AB93-B0BD-DFD2CAFB7614}"/>
                  </a:ext>
                </a:extLst>
              </p:cNvPr>
              <p:cNvSpPr txBox="1"/>
              <p:nvPr/>
            </p:nvSpPr>
            <p:spPr>
              <a:xfrm>
                <a:off x="9636986" y="2650885"/>
                <a:ext cx="2315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=2.0625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nb-NO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D74E03-FCD1-AB93-B0BD-DFD2CAFB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986" y="2650885"/>
                <a:ext cx="231524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80E224-007F-C671-BB83-538751ED44E4}"/>
                  </a:ext>
                </a:extLst>
              </p:cNvPr>
              <p:cNvSpPr txBox="1"/>
              <p:nvPr/>
            </p:nvSpPr>
            <p:spPr>
              <a:xfrm>
                <a:off x="5311319" y="4331731"/>
                <a:ext cx="1428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2.0625 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80E224-007F-C671-BB83-538751ED4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19" y="4331731"/>
                <a:ext cx="14287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8D4B09F0-CED0-1461-A0EF-5CB5C7B015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26237" y="2645796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FCD0EC-1023-673B-3CD6-AC35A300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25" y="1090416"/>
            <a:ext cx="5480914" cy="4254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8D5C86-2876-8C53-C323-A043B5847F35}"/>
                  </a:ext>
                </a:extLst>
              </p:cNvPr>
              <p:cNvSpPr txBox="1"/>
              <p:nvPr/>
            </p:nvSpPr>
            <p:spPr>
              <a:xfrm>
                <a:off x="2598476" y="5249578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8D5C86-2876-8C53-C323-A043B584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76" y="5249578"/>
                <a:ext cx="7287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45360-13A5-07B3-5206-554C1B8BD4CA}"/>
                  </a:ext>
                </a:extLst>
              </p:cNvPr>
              <p:cNvSpPr txBox="1"/>
              <p:nvPr/>
            </p:nvSpPr>
            <p:spPr>
              <a:xfrm>
                <a:off x="3373316" y="5249578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45360-13A5-07B3-5206-554C1B8B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16" y="5249578"/>
                <a:ext cx="7287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CA34F5-DCF5-6807-716A-35E8187ACCEB}"/>
                  </a:ext>
                </a:extLst>
              </p:cNvPr>
              <p:cNvSpPr txBox="1"/>
              <p:nvPr/>
            </p:nvSpPr>
            <p:spPr>
              <a:xfrm>
                <a:off x="4148156" y="5249578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CA34F5-DCF5-6807-716A-35E8187AC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56" y="5249578"/>
                <a:ext cx="7287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E3865-EF78-72C5-DB90-E056FE907A26}"/>
                  </a:ext>
                </a:extLst>
              </p:cNvPr>
              <p:cNvSpPr txBox="1"/>
              <p:nvPr/>
            </p:nvSpPr>
            <p:spPr>
              <a:xfrm>
                <a:off x="4922996" y="5249578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E3865-EF78-72C5-DB90-E056FE90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96" y="5249578"/>
                <a:ext cx="7287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BC86F7-63C0-B2B7-BD1C-853D6C98788B}"/>
                  </a:ext>
                </a:extLst>
              </p:cNvPr>
              <p:cNvSpPr txBox="1"/>
              <p:nvPr/>
            </p:nvSpPr>
            <p:spPr>
              <a:xfrm>
                <a:off x="5697836" y="5249578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BC86F7-63C0-B2B7-BD1C-853D6C98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6" y="5249578"/>
                <a:ext cx="7287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679FD-6426-ED65-0F1D-016BA60588A7}"/>
                  </a:ext>
                </a:extLst>
              </p:cNvPr>
              <p:cNvSpPr txBox="1"/>
              <p:nvPr/>
            </p:nvSpPr>
            <p:spPr>
              <a:xfrm>
                <a:off x="6472676" y="5265321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679FD-6426-ED65-0F1D-016BA605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676" y="5265321"/>
                <a:ext cx="7287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A7A051-6DB1-4D6C-D4A7-E05F3BF45B44}"/>
                  </a:ext>
                </a:extLst>
              </p:cNvPr>
              <p:cNvSpPr txBox="1"/>
              <p:nvPr/>
            </p:nvSpPr>
            <p:spPr>
              <a:xfrm>
                <a:off x="7247516" y="5249578"/>
                <a:ext cx="7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A7A051-6DB1-4D6C-D4A7-E05F3BF4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16" y="5249578"/>
                <a:ext cx="7287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AF5DA0F-E8E4-37D0-5B09-394F56D6A30C}"/>
              </a:ext>
            </a:extLst>
          </p:cNvPr>
          <p:cNvSpPr/>
          <p:nvPr/>
        </p:nvSpPr>
        <p:spPr>
          <a:xfrm>
            <a:off x="428255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79BBD-A267-E074-2355-430ADB57E360}"/>
              </a:ext>
            </a:extLst>
          </p:cNvPr>
          <p:cNvSpPr/>
          <p:nvPr/>
        </p:nvSpPr>
        <p:spPr>
          <a:xfrm>
            <a:off x="350771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19E56-4649-0EE2-5399-AD0C3E4FBAF9}"/>
              </a:ext>
            </a:extLst>
          </p:cNvPr>
          <p:cNvSpPr/>
          <p:nvPr/>
        </p:nvSpPr>
        <p:spPr>
          <a:xfrm>
            <a:off x="273287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4DA7D-6CE2-0EE6-5983-7B4103505C38}"/>
              </a:ext>
            </a:extLst>
          </p:cNvPr>
          <p:cNvSpPr/>
          <p:nvPr/>
        </p:nvSpPr>
        <p:spPr>
          <a:xfrm>
            <a:off x="505739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CFFE7F-76BF-F1CA-84B3-6CA398F8F441}"/>
              </a:ext>
            </a:extLst>
          </p:cNvPr>
          <p:cNvSpPr/>
          <p:nvPr/>
        </p:nvSpPr>
        <p:spPr>
          <a:xfrm>
            <a:off x="583223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B2750-4B07-07B0-A6D6-FEEBEBFE111C}"/>
              </a:ext>
            </a:extLst>
          </p:cNvPr>
          <p:cNvSpPr/>
          <p:nvPr/>
        </p:nvSpPr>
        <p:spPr>
          <a:xfrm>
            <a:off x="660707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7C96AF-EA10-09F7-7365-913798CE8370}"/>
              </a:ext>
            </a:extLst>
          </p:cNvPr>
          <p:cNvSpPr/>
          <p:nvPr/>
        </p:nvSpPr>
        <p:spPr>
          <a:xfrm>
            <a:off x="7381911" y="1388046"/>
            <a:ext cx="190774" cy="38615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1E0C2-BA60-3892-C4D6-39A93F40C694}"/>
              </a:ext>
            </a:extLst>
          </p:cNvPr>
          <p:cNvSpPr/>
          <p:nvPr/>
        </p:nvSpPr>
        <p:spPr>
          <a:xfrm>
            <a:off x="2923646" y="1388045"/>
            <a:ext cx="584066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A6EBBA-D768-26C2-696B-851F10E54AF5}"/>
              </a:ext>
            </a:extLst>
          </p:cNvPr>
          <p:cNvSpPr/>
          <p:nvPr/>
        </p:nvSpPr>
        <p:spPr>
          <a:xfrm>
            <a:off x="3698485" y="1388045"/>
            <a:ext cx="584066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944F27-D1B9-A1BB-2A28-AF437A87C284}"/>
              </a:ext>
            </a:extLst>
          </p:cNvPr>
          <p:cNvSpPr/>
          <p:nvPr/>
        </p:nvSpPr>
        <p:spPr>
          <a:xfrm>
            <a:off x="4475201" y="1388045"/>
            <a:ext cx="584066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93F834-C378-3757-EAAB-0D04E9126401}"/>
              </a:ext>
            </a:extLst>
          </p:cNvPr>
          <p:cNvSpPr/>
          <p:nvPr/>
        </p:nvSpPr>
        <p:spPr>
          <a:xfrm>
            <a:off x="5258281" y="1388045"/>
            <a:ext cx="584066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B358C-BFD6-8862-7130-A2D1ACE2CA1B}"/>
              </a:ext>
            </a:extLst>
          </p:cNvPr>
          <p:cNvSpPr/>
          <p:nvPr/>
        </p:nvSpPr>
        <p:spPr>
          <a:xfrm>
            <a:off x="6019467" y="1388045"/>
            <a:ext cx="584066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597763-F14D-6C6C-C4BA-46F6DA3C371D}"/>
              </a:ext>
            </a:extLst>
          </p:cNvPr>
          <p:cNvSpPr/>
          <p:nvPr/>
        </p:nvSpPr>
        <p:spPr>
          <a:xfrm>
            <a:off x="6794805" y="1378881"/>
            <a:ext cx="584066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C221F-1B3A-F183-0A25-86C00466579D}"/>
              </a:ext>
            </a:extLst>
          </p:cNvPr>
          <p:cNvSpPr/>
          <p:nvPr/>
        </p:nvSpPr>
        <p:spPr>
          <a:xfrm>
            <a:off x="7565366" y="1388045"/>
            <a:ext cx="375499" cy="38772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5F306E-0D1A-A479-E150-FD549E99E7DB}"/>
              </a:ext>
            </a:extLst>
          </p:cNvPr>
          <p:cNvSpPr/>
          <p:nvPr/>
        </p:nvSpPr>
        <p:spPr>
          <a:xfrm>
            <a:off x="8051448" y="1832408"/>
            <a:ext cx="433026" cy="29861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479B13-661B-114A-9633-25B2963BE93B}"/>
                  </a:ext>
                </a:extLst>
              </p:cNvPr>
              <p:cNvSpPr txBox="1"/>
              <p:nvPr/>
            </p:nvSpPr>
            <p:spPr>
              <a:xfrm>
                <a:off x="8462325" y="1784714"/>
                <a:ext cx="1399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hold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phase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479B13-661B-114A-9633-25B2963B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25" y="1784714"/>
                <a:ext cx="139974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8DF43089-0B33-BB7E-EB8B-F4B45DF3366B}"/>
              </a:ext>
            </a:extLst>
          </p:cNvPr>
          <p:cNvSpPr/>
          <p:nvPr/>
        </p:nvSpPr>
        <p:spPr>
          <a:xfrm>
            <a:off x="8051448" y="1418208"/>
            <a:ext cx="433026" cy="29762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4C3B5A-9C8A-0D0C-3D3E-E80355436CAA}"/>
                  </a:ext>
                </a:extLst>
              </p:cNvPr>
              <p:cNvSpPr txBox="1"/>
              <p:nvPr/>
            </p:nvSpPr>
            <p:spPr>
              <a:xfrm>
                <a:off x="8453943" y="1382356"/>
                <a:ext cx="166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phase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4C3B5A-9C8A-0D0C-3D3E-E8035543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943" y="1382356"/>
                <a:ext cx="16674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9773DE-95F1-E920-1033-14DD5A672491}"/>
              </a:ext>
            </a:extLst>
          </p:cNvPr>
          <p:cNvCxnSpPr/>
          <p:nvPr/>
        </p:nvCxnSpPr>
        <p:spPr>
          <a:xfrm>
            <a:off x="8051448" y="2743200"/>
            <a:ext cx="4604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4BE9BC-C56E-BAB0-CE05-DD1C7978C80A}"/>
              </a:ext>
            </a:extLst>
          </p:cNvPr>
          <p:cNvCxnSpPr/>
          <p:nvPr/>
        </p:nvCxnSpPr>
        <p:spPr>
          <a:xfrm>
            <a:off x="8051448" y="2448270"/>
            <a:ext cx="4604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B9F55BC-9E08-5CEC-B688-547D7CDB3F3C}"/>
                  </a:ext>
                </a:extLst>
              </p:cNvPr>
              <p:cNvSpPr txBox="1"/>
              <p:nvPr/>
            </p:nvSpPr>
            <p:spPr>
              <a:xfrm>
                <a:off x="8484474" y="2225633"/>
                <a:ext cx="1560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analog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B9F55BC-9E08-5CEC-B688-547D7CDB3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474" y="2225633"/>
                <a:ext cx="156004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7EE150-C5F8-8AF8-6F48-61319E5ECAE5}"/>
                  </a:ext>
                </a:extLst>
              </p:cNvPr>
              <p:cNvSpPr txBox="1"/>
              <p:nvPr/>
            </p:nvSpPr>
            <p:spPr>
              <a:xfrm>
                <a:off x="8507644" y="2558534"/>
                <a:ext cx="1476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7EE150-C5F8-8AF8-6F48-61319E5EC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644" y="2558534"/>
                <a:ext cx="1476686" cy="369332"/>
              </a:xfrm>
              <a:prstGeom prst="rect">
                <a:avLst/>
              </a:prstGeom>
              <a:blipFill>
                <a:blip r:embed="rId1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02FB66-7E70-7B09-6E9C-1C7E857A2D1F}"/>
                  </a:ext>
                </a:extLst>
              </p:cNvPr>
              <p:cNvSpPr txBox="1"/>
              <p:nvPr/>
            </p:nvSpPr>
            <p:spPr>
              <a:xfrm>
                <a:off x="7973265" y="5092203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02FB66-7E70-7B09-6E9C-1C7E857A2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265" y="5092203"/>
                <a:ext cx="3281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310F6C-7F53-ADDC-7401-679752B39924}"/>
                  </a:ext>
                </a:extLst>
              </p:cNvPr>
              <p:cNvSpPr txBox="1"/>
              <p:nvPr/>
            </p:nvSpPr>
            <p:spPr>
              <a:xfrm rot="16200000">
                <a:off x="1649060" y="3132852"/>
                <a:ext cx="1670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amplitude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310F6C-7F53-ADDC-7401-679752B3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9060" y="3132852"/>
                <a:ext cx="1670457" cy="369332"/>
              </a:xfrm>
              <a:prstGeom prst="rect">
                <a:avLst/>
              </a:prstGeom>
              <a:blipFill>
                <a:blip r:embed="rId15"/>
                <a:stretch>
                  <a:fillRect l="-6557" t="-365" r="-26230" b="-32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4A184-66DE-05DC-D6A3-BF368D7E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52" y="360593"/>
            <a:ext cx="8787791" cy="5826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17F013-F5DD-3BAA-7BDB-FD64C489A018}"/>
                  </a:ext>
                </a:extLst>
              </p:cNvPr>
              <p:cNvSpPr txBox="1"/>
              <p:nvPr/>
            </p:nvSpPr>
            <p:spPr>
              <a:xfrm>
                <a:off x="902659" y="4001767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17F013-F5DD-3BAA-7BDB-FD64C489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59" y="4001767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3030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9C497-9889-A8DB-3772-1AA774DB6C75}"/>
                  </a:ext>
                </a:extLst>
              </p:cNvPr>
              <p:cNvSpPr txBox="1"/>
              <p:nvPr/>
            </p:nvSpPr>
            <p:spPr>
              <a:xfrm>
                <a:off x="8005385" y="3896615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9C497-9889-A8DB-3772-1AA774D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385" y="3896615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794E1-1ED4-1000-22D2-22FFE386A2A3}"/>
                  </a:ext>
                </a:extLst>
              </p:cNvPr>
              <p:cNvSpPr txBox="1"/>
              <p:nvPr/>
            </p:nvSpPr>
            <p:spPr>
              <a:xfrm>
                <a:off x="3588709" y="1032111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794E1-1ED4-1000-22D2-22FFE386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09" y="1032111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AE2936F-35CB-C62A-AA3C-E4764FAA5666}"/>
              </a:ext>
            </a:extLst>
          </p:cNvPr>
          <p:cNvSpPr txBox="1"/>
          <p:nvPr/>
        </p:nvSpPr>
        <p:spPr>
          <a:xfrm>
            <a:off x="5378389" y="2165584"/>
            <a:ext cx="2122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Successive</a:t>
            </a:r>
          </a:p>
          <a:p>
            <a:pPr algn="ctr"/>
            <a:r>
              <a:rPr lang="en-GB" sz="2400" dirty="0"/>
              <a:t>Approximation</a:t>
            </a:r>
          </a:p>
          <a:p>
            <a:pPr algn="ctr"/>
            <a:r>
              <a:rPr lang="en-GB" sz="2400" dirty="0"/>
              <a:t>Register</a:t>
            </a:r>
            <a:endParaRPr lang="nb-NO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26DB7-A28C-CF8E-6217-88039ECA4705}"/>
              </a:ext>
            </a:extLst>
          </p:cNvPr>
          <p:cNvSpPr/>
          <p:nvPr/>
        </p:nvSpPr>
        <p:spPr>
          <a:xfrm>
            <a:off x="4828559" y="566881"/>
            <a:ext cx="1598555" cy="7937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1" name="Graphic 20" descr="Sloth with solid fill">
            <a:extLst>
              <a:ext uri="{FF2B5EF4-FFF2-40B4-BE49-F238E27FC236}">
                <a16:creationId xmlns:a16="http://schemas.microsoft.com/office/drawing/2014/main" id="{CE610022-B394-ACDA-D57A-AB2A79059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217" y="327379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F912EA-F94A-74B0-9563-BDA2FF6A1530}"/>
                  </a:ext>
                </a:extLst>
              </p:cNvPr>
              <p:cNvSpPr txBox="1"/>
              <p:nvPr/>
            </p:nvSpPr>
            <p:spPr>
              <a:xfrm>
                <a:off x="4771905" y="3443720"/>
                <a:ext cx="529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F912EA-F94A-74B0-9563-BDA2FF6A1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05" y="3443720"/>
                <a:ext cx="52956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B6A5E-B676-A1BB-BBFE-C7E20D26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99" y="412750"/>
            <a:ext cx="9175470" cy="5835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5442EE-CCEE-E760-CA9D-1490AF1C6E51}"/>
                  </a:ext>
                </a:extLst>
              </p:cNvPr>
              <p:cNvSpPr txBox="1"/>
              <p:nvPr/>
            </p:nvSpPr>
            <p:spPr>
              <a:xfrm>
                <a:off x="1606550" y="4093865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5442EE-CCEE-E760-CA9D-1490AF1C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50" y="4093865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7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7FA473-FB71-8883-2019-2CF60237B51A}"/>
                  </a:ext>
                </a:extLst>
              </p:cNvPr>
              <p:cNvSpPr txBox="1"/>
              <p:nvPr/>
            </p:nvSpPr>
            <p:spPr>
              <a:xfrm>
                <a:off x="8610600" y="3962400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7FA473-FB71-8883-2019-2CF60237B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962400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51F70-3B29-4647-0B8B-3DB766582E57}"/>
                  </a:ext>
                </a:extLst>
              </p:cNvPr>
              <p:cNvSpPr txBox="1"/>
              <p:nvPr/>
            </p:nvSpPr>
            <p:spPr>
              <a:xfrm>
                <a:off x="4292600" y="1124209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51F70-3B29-4647-0B8B-3DB76658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0" y="1124209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E09211-56F8-9080-E1A0-1DAA0BB50A38}"/>
              </a:ext>
            </a:extLst>
          </p:cNvPr>
          <p:cNvSpPr txBox="1"/>
          <p:nvPr/>
        </p:nvSpPr>
        <p:spPr>
          <a:xfrm>
            <a:off x="6082280" y="2257682"/>
            <a:ext cx="2122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Successive</a:t>
            </a:r>
          </a:p>
          <a:p>
            <a:pPr algn="ctr"/>
            <a:r>
              <a:rPr lang="en-GB" sz="2400" dirty="0"/>
              <a:t>Approximation</a:t>
            </a:r>
          </a:p>
          <a:p>
            <a:pPr algn="ctr"/>
            <a:r>
              <a:rPr lang="en-GB" sz="2400" dirty="0"/>
              <a:t>Register</a:t>
            </a:r>
            <a:endParaRPr lang="nb-NO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9FAA3-1E3A-33A2-C2EA-915EA171E315}"/>
                  </a:ext>
                </a:extLst>
              </p:cNvPr>
              <p:cNvSpPr txBox="1"/>
              <p:nvPr/>
            </p:nvSpPr>
            <p:spPr>
              <a:xfrm>
                <a:off x="3923556" y="262701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9FAA3-1E3A-33A2-C2EA-915EA171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556" y="262701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BCDA2-B4EE-239B-EC3B-C33AD29FAF37}"/>
                  </a:ext>
                </a:extLst>
              </p:cNvPr>
              <p:cNvSpPr txBox="1"/>
              <p:nvPr/>
            </p:nvSpPr>
            <p:spPr>
              <a:xfrm>
                <a:off x="4010810" y="3569306"/>
                <a:ext cx="9562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BCDA2-B4EE-239B-EC3B-C33AD29F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10" y="3569306"/>
                <a:ext cx="956287" cy="461665"/>
              </a:xfrm>
              <a:prstGeom prst="rect">
                <a:avLst/>
              </a:prstGeom>
              <a:blipFill>
                <a:blip r:embed="rId7"/>
                <a:stretch>
                  <a:fillRect r="-1911" b="-17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565817F9-651A-4B2B-C130-776870A514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487">
            <a:off x="6621938" y="3405832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B2B867-B3E0-E2E6-6210-0704D4D0E202}"/>
              </a:ext>
            </a:extLst>
          </p:cNvPr>
          <p:cNvSpPr/>
          <p:nvPr/>
        </p:nvSpPr>
        <p:spPr>
          <a:xfrm>
            <a:off x="7071799" y="640531"/>
            <a:ext cx="3741795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3D273C-97DA-21CA-8061-065E8962ED61}"/>
              </a:ext>
            </a:extLst>
          </p:cNvPr>
          <p:cNvSpPr/>
          <p:nvPr/>
        </p:nvSpPr>
        <p:spPr>
          <a:xfrm>
            <a:off x="8204336" y="2540920"/>
            <a:ext cx="1776708" cy="1095520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16B10C-4942-450E-CA39-0D8AA006989F}"/>
                  </a:ext>
                </a:extLst>
              </p:cNvPr>
              <p:cNvSpPr txBox="1"/>
              <p:nvPr/>
            </p:nvSpPr>
            <p:spPr>
              <a:xfrm>
                <a:off x="9949212" y="2854080"/>
                <a:ext cx="816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16B10C-4942-450E-CA39-0D8AA006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212" y="2854080"/>
                <a:ext cx="816377" cy="461665"/>
              </a:xfrm>
              <a:prstGeom prst="rect">
                <a:avLst/>
              </a:prstGeom>
              <a:blipFill>
                <a:blip r:embed="rId10"/>
                <a:stretch>
                  <a:fillRect r="-2985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72C934-79B4-B254-2090-655EEB90E3E1}"/>
                  </a:ext>
                </a:extLst>
              </p:cNvPr>
              <p:cNvSpPr txBox="1"/>
              <p:nvPr/>
            </p:nvSpPr>
            <p:spPr>
              <a:xfrm>
                <a:off x="8340509" y="2857846"/>
                <a:ext cx="1266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010010</m:t>
                      </m:r>
                    </m:oMath>
                  </m:oMathPara>
                </a14:m>
                <a:endParaRPr lang="nb-NO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72C934-79B4-B254-2090-655EEB90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509" y="2857846"/>
                <a:ext cx="12666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44258B-E5AF-7CB6-E806-EE1B535C2CC5}"/>
                  </a:ext>
                </a:extLst>
              </p:cNvPr>
              <p:cNvSpPr txBox="1"/>
              <p:nvPr/>
            </p:nvSpPr>
            <p:spPr>
              <a:xfrm>
                <a:off x="5410011" y="3569306"/>
                <a:ext cx="529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44258B-E5AF-7CB6-E806-EE1B535C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011" y="3569306"/>
                <a:ext cx="52956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32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41860" y="3429000"/>
                <a:ext cx="9562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60" y="3429000"/>
                <a:ext cx="956287" cy="461665"/>
              </a:xfrm>
              <a:prstGeom prst="rect">
                <a:avLst/>
              </a:prstGeom>
              <a:blipFill>
                <a:blip r:embed="rId7"/>
                <a:stretch>
                  <a:fillRect r="-254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6315281" y="337924"/>
            <a:ext cx="4001847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57393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468F31-2ECA-3728-D98F-2EAEFA874A90}"/>
                  </a:ext>
                </a:extLst>
              </p:cNvPr>
              <p:cNvSpPr txBox="1"/>
              <p:nvPr/>
            </p:nvSpPr>
            <p:spPr>
              <a:xfrm>
                <a:off x="5519901" y="4353436"/>
                <a:ext cx="816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DAC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468F31-2ECA-3728-D98F-2EAEFA87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01" y="4353436"/>
                <a:ext cx="8162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151682" y="2327828"/>
                <a:ext cx="737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1/0</m:t>
                      </m:r>
                    </m:oMath>
                  </m:oMathPara>
                </a14:m>
                <a:endParaRPr lang="nb-NO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682" y="2327828"/>
                <a:ext cx="737702" cy="461665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B938CC-04E0-4357-1F5E-F9AC312BB3D2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B938CC-04E0-4357-1F5E-F9AC312B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3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0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6315281" y="337924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4303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nb-N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nb-NO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/>
              <p:nvPr/>
            </p:nvSpPr>
            <p:spPr>
              <a:xfrm>
                <a:off x="5336872" y="4330898"/>
                <a:ext cx="102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1.65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2" y="4330898"/>
                <a:ext cx="102156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AA0394-BB7B-BFD5-DE35-43EBD14CB1DA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AA0394-BB7B-BFD5-DE35-43EBD14C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3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1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6892305" y="323546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1365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nb-N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nb-NO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/>
              <p:nvPr/>
            </p:nvSpPr>
            <p:spPr>
              <a:xfrm>
                <a:off x="5336872" y="4330898"/>
                <a:ext cx="1258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2.475 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2" y="4330898"/>
                <a:ext cx="125880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24A52-F8C9-F740-E7D8-BC0B72600F6B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24A52-F8C9-F740-E7D8-BC0B7260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3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1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4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7451470" y="344503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72851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nb-N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nb-NO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/>
              <p:nvPr/>
            </p:nvSpPr>
            <p:spPr>
              <a:xfrm>
                <a:off x="5284247" y="4321495"/>
                <a:ext cx="1428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2.0625 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247" y="4321495"/>
                <a:ext cx="14287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24E44-E0B9-4380-2BB6-8024DFF65627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24E44-E0B9-4380-2BB6-8024DFF6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4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7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1B5D6-B076-7E1F-E0FD-57C908AD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8" y="105255"/>
            <a:ext cx="10327744" cy="62297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/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AFDD9-955D-D2F0-3851-8F16089E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" y="3962399"/>
                <a:ext cx="805798" cy="461665"/>
              </a:xfrm>
              <a:prstGeom prst="rect">
                <a:avLst/>
              </a:prstGeom>
              <a:blipFill>
                <a:blip r:embed="rId3"/>
                <a:stretch>
                  <a:fillRect r="-2273" b="-15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/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A6D328-133D-0AE8-F6BF-AFA06D1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128" y="4195423"/>
                <a:ext cx="187487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/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CLK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EC650-3A9D-679E-ED8B-748B5081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83" y="806573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/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F9048-6C92-876C-DD75-2668B5C0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41" y="2373995"/>
                <a:ext cx="1599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/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84509-35B8-60A0-0736-F31A0412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32" y="3384596"/>
                <a:ext cx="8516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E6967A3-92FD-88B8-E0AA-8965DBD2E62A}"/>
              </a:ext>
            </a:extLst>
          </p:cNvPr>
          <p:cNvSpPr/>
          <p:nvPr/>
        </p:nvSpPr>
        <p:spPr>
          <a:xfrm>
            <a:off x="8023788" y="344503"/>
            <a:ext cx="574103" cy="793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C1A9A5-7C2A-76FB-F530-1A9A836B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11779"/>
              </p:ext>
            </p:extLst>
          </p:nvPr>
        </p:nvGraphicFramePr>
        <p:xfrm>
          <a:off x="7222372" y="2849295"/>
          <a:ext cx="19216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272">
                  <a:extLst>
                    <a:ext uri="{9D8B030D-6E8A-4147-A177-3AD203B41FA5}">
                      <a16:colId xmlns:a16="http://schemas.microsoft.com/office/drawing/2014/main" val="111206882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4151789455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68761800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700199476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2671828088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7104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nb-NO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nb-NO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839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/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comp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25D6EF-6EFD-7A64-14C3-D831192C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79" y="2618101"/>
                <a:ext cx="843501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/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24663-9095-BE2F-4380-348956FA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8" y="2373995"/>
                <a:ext cx="4042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/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5C2F86-AC30-C1B9-11A9-C9ED0A1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48514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/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nb-NO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78D158-0D8C-58B3-6D82-2B7C073B7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2423812"/>
                <a:ext cx="4315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69CA2E-47E2-AC6C-7A63-E7C96F7CFA88}"/>
              </a:ext>
            </a:extLst>
          </p:cNvPr>
          <p:cNvSpPr txBox="1"/>
          <p:nvPr/>
        </p:nvSpPr>
        <p:spPr>
          <a:xfrm>
            <a:off x="5762694" y="4424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/>
              <p:nvPr/>
            </p:nvSpPr>
            <p:spPr>
              <a:xfrm>
                <a:off x="5289969" y="4339116"/>
                <a:ext cx="13710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2.26875 </m:t>
                      </m:r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b-NO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CCB5ED-68DA-E1E1-5A7D-E8EA6791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69" y="4339116"/>
                <a:ext cx="137101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892A4B-7C06-33DA-87A9-BEA8DB0A82C7}"/>
                  </a:ext>
                </a:extLst>
              </p:cNvPr>
              <p:cNvSpPr txBox="1"/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Register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892A4B-7C06-33DA-87A9-BEA8DB0A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792" y="2387268"/>
                <a:ext cx="1422184" cy="461665"/>
              </a:xfrm>
              <a:prstGeom prst="rect">
                <a:avLst/>
              </a:prstGeom>
              <a:blipFill>
                <a:blip r:embed="rId13"/>
                <a:stretch>
                  <a:fillRect l="-858" b="-16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5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335</Words>
  <Application>Microsoft Office PowerPoint</Application>
  <PresentationFormat>Widescreen</PresentationFormat>
  <Paragraphs>175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Erik Hoff</dc:creator>
  <cp:lastModifiedBy>Kai Erik Hoff</cp:lastModifiedBy>
  <cp:revision>1</cp:revision>
  <dcterms:created xsi:type="dcterms:W3CDTF">2024-09-04T12:43:12Z</dcterms:created>
  <dcterms:modified xsi:type="dcterms:W3CDTF">2024-09-05T08:02:14Z</dcterms:modified>
</cp:coreProperties>
</file>