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642F59-35CF-418C-B82D-062CAA8A1239}" v="96" dt="2024-10-21T20:08:32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 Erik Hoff" userId="31cc0b0d-0cdc-46a5-ac5a-b771dc28ed80" providerId="ADAL" clId="{38642F59-35CF-418C-B82D-062CAA8A1239}"/>
    <pc:docChg chg="undo custSel addSld modSld">
      <pc:chgData name="Kai Erik Hoff" userId="31cc0b0d-0cdc-46a5-ac5a-b771dc28ed80" providerId="ADAL" clId="{38642F59-35CF-418C-B82D-062CAA8A1239}" dt="2024-10-21T20:08:38.934" v="208" actId="1076"/>
      <pc:docMkLst>
        <pc:docMk/>
      </pc:docMkLst>
      <pc:sldChg chg="addSp delSp modSp new mod">
        <pc:chgData name="Kai Erik Hoff" userId="31cc0b0d-0cdc-46a5-ac5a-b771dc28ed80" providerId="ADAL" clId="{38642F59-35CF-418C-B82D-062CAA8A1239}" dt="2024-10-09T12:36:52.998" v="202" actId="1076"/>
        <pc:sldMkLst>
          <pc:docMk/>
          <pc:sldMk cId="1654678996" sldId="256"/>
        </pc:sldMkLst>
        <pc:spChg chg="del">
          <ac:chgData name="Kai Erik Hoff" userId="31cc0b0d-0cdc-46a5-ac5a-b771dc28ed80" providerId="ADAL" clId="{38642F59-35CF-418C-B82D-062CAA8A1239}" dt="2024-10-09T12:28:10.301" v="1" actId="478"/>
          <ac:spMkLst>
            <pc:docMk/>
            <pc:sldMk cId="1654678996" sldId="256"/>
            <ac:spMk id="2" creationId="{47D2C8DF-B206-516E-3F13-2D6E53909869}"/>
          </ac:spMkLst>
        </pc:spChg>
        <pc:spChg chg="del">
          <ac:chgData name="Kai Erik Hoff" userId="31cc0b0d-0cdc-46a5-ac5a-b771dc28ed80" providerId="ADAL" clId="{38642F59-35CF-418C-B82D-062CAA8A1239}" dt="2024-10-09T12:28:11.147" v="2" actId="478"/>
          <ac:spMkLst>
            <pc:docMk/>
            <pc:sldMk cId="1654678996" sldId="256"/>
            <ac:spMk id="3" creationId="{E8B7A417-BC40-4506-4B3C-8103DB39E669}"/>
          </ac:spMkLst>
        </pc:spChg>
        <pc:spChg chg="add del">
          <ac:chgData name="Kai Erik Hoff" userId="31cc0b0d-0cdc-46a5-ac5a-b771dc28ed80" providerId="ADAL" clId="{38642F59-35CF-418C-B82D-062CAA8A1239}" dt="2024-10-09T12:28:34.257" v="9" actId="478"/>
          <ac:spMkLst>
            <pc:docMk/>
            <pc:sldMk cId="1654678996" sldId="256"/>
            <ac:spMk id="6" creationId="{19447BA6-E6F4-686D-21E7-7CC007F7A6F3}"/>
          </ac:spMkLst>
        </pc:spChg>
        <pc:spChg chg="add mod">
          <ac:chgData name="Kai Erik Hoff" userId="31cc0b0d-0cdc-46a5-ac5a-b771dc28ed80" providerId="ADAL" clId="{38642F59-35CF-418C-B82D-062CAA8A1239}" dt="2024-10-09T12:29:00.503" v="31" actId="1076"/>
          <ac:spMkLst>
            <pc:docMk/>
            <pc:sldMk cId="1654678996" sldId="256"/>
            <ac:spMk id="7" creationId="{F7864EB7-71D1-BC05-A679-B5AABE8431FA}"/>
          </ac:spMkLst>
        </pc:spChg>
        <pc:spChg chg="add mod">
          <ac:chgData name="Kai Erik Hoff" userId="31cc0b0d-0cdc-46a5-ac5a-b771dc28ed80" providerId="ADAL" clId="{38642F59-35CF-418C-B82D-062CAA8A1239}" dt="2024-10-09T12:29:30.657" v="38" actId="207"/>
          <ac:spMkLst>
            <pc:docMk/>
            <pc:sldMk cId="1654678996" sldId="256"/>
            <ac:spMk id="10" creationId="{51FC262E-9C54-518A-55FD-61EC731F73FF}"/>
          </ac:spMkLst>
        </pc:spChg>
        <pc:spChg chg="add mod">
          <ac:chgData name="Kai Erik Hoff" userId="31cc0b0d-0cdc-46a5-ac5a-b771dc28ed80" providerId="ADAL" clId="{38642F59-35CF-418C-B82D-062CAA8A1239}" dt="2024-10-09T12:29:40.768" v="51" actId="20577"/>
          <ac:spMkLst>
            <pc:docMk/>
            <pc:sldMk cId="1654678996" sldId="256"/>
            <ac:spMk id="11" creationId="{D3EB822F-D884-AC60-6654-39742F2C1A5F}"/>
          </ac:spMkLst>
        </pc:spChg>
        <pc:spChg chg="add mod">
          <ac:chgData name="Kai Erik Hoff" userId="31cc0b0d-0cdc-46a5-ac5a-b771dc28ed80" providerId="ADAL" clId="{38642F59-35CF-418C-B82D-062CAA8A1239}" dt="2024-10-09T12:30:53.519" v="68" actId="1038"/>
          <ac:spMkLst>
            <pc:docMk/>
            <pc:sldMk cId="1654678996" sldId="256"/>
            <ac:spMk id="14" creationId="{6B50835A-B5E1-E94D-54B5-AC7755444B73}"/>
          </ac:spMkLst>
        </pc:spChg>
        <pc:spChg chg="add mod">
          <ac:chgData name="Kai Erik Hoff" userId="31cc0b0d-0cdc-46a5-ac5a-b771dc28ed80" providerId="ADAL" clId="{38642F59-35CF-418C-B82D-062CAA8A1239}" dt="2024-10-09T12:33:55.719" v="87" actId="1076"/>
          <ac:spMkLst>
            <pc:docMk/>
            <pc:sldMk cId="1654678996" sldId="256"/>
            <ac:spMk id="21" creationId="{E0720AD3-EB58-8BAE-4944-E45FA14EAC3A}"/>
          </ac:spMkLst>
        </pc:spChg>
        <pc:spChg chg="add mod">
          <ac:chgData name="Kai Erik Hoff" userId="31cc0b0d-0cdc-46a5-ac5a-b771dc28ed80" providerId="ADAL" clId="{38642F59-35CF-418C-B82D-062CAA8A1239}" dt="2024-10-09T12:36:52.998" v="202" actId="1076"/>
          <ac:spMkLst>
            <pc:docMk/>
            <pc:sldMk cId="1654678996" sldId="256"/>
            <ac:spMk id="25" creationId="{F23EBE63-CF5D-A73C-8D78-4E03F60FF930}"/>
          </ac:spMkLst>
        </pc:spChg>
        <pc:spChg chg="add mod">
          <ac:chgData name="Kai Erik Hoff" userId="31cc0b0d-0cdc-46a5-ac5a-b771dc28ed80" providerId="ADAL" clId="{38642F59-35CF-418C-B82D-062CAA8A1239}" dt="2024-10-09T12:35:35.823" v="131" actId="1076"/>
          <ac:spMkLst>
            <pc:docMk/>
            <pc:sldMk cId="1654678996" sldId="256"/>
            <ac:spMk id="27" creationId="{BE9717C5-8570-45CC-51B7-49BFDD309411}"/>
          </ac:spMkLst>
        </pc:spChg>
        <pc:spChg chg="add mod">
          <ac:chgData name="Kai Erik Hoff" userId="31cc0b0d-0cdc-46a5-ac5a-b771dc28ed80" providerId="ADAL" clId="{38642F59-35CF-418C-B82D-062CAA8A1239}" dt="2024-10-09T12:35:48.388" v="141" actId="20577"/>
          <ac:spMkLst>
            <pc:docMk/>
            <pc:sldMk cId="1654678996" sldId="256"/>
            <ac:spMk id="28" creationId="{103180CA-B58B-5FE7-C903-A0FBB79657E4}"/>
          </ac:spMkLst>
        </pc:spChg>
        <pc:picChg chg="add mod">
          <ac:chgData name="Kai Erik Hoff" userId="31cc0b0d-0cdc-46a5-ac5a-b771dc28ed80" providerId="ADAL" clId="{38642F59-35CF-418C-B82D-062CAA8A1239}" dt="2024-10-09T12:30:49.928" v="64" actId="1035"/>
          <ac:picMkLst>
            <pc:docMk/>
            <pc:sldMk cId="1654678996" sldId="256"/>
            <ac:picMk id="5" creationId="{74F92522-7066-A623-6D53-820E4FF17DF5}"/>
          </ac:picMkLst>
        </pc:picChg>
        <pc:picChg chg="add del mod">
          <ac:chgData name="Kai Erik Hoff" userId="31cc0b0d-0cdc-46a5-ac5a-b771dc28ed80" providerId="ADAL" clId="{38642F59-35CF-418C-B82D-062CAA8A1239}" dt="2024-10-09T12:32:54.162" v="71" actId="478"/>
          <ac:picMkLst>
            <pc:docMk/>
            <pc:sldMk cId="1654678996" sldId="256"/>
            <ac:picMk id="13" creationId="{5FD43007-EC1C-9CD0-31D4-155FDCA837AB}"/>
          </ac:picMkLst>
        </pc:picChg>
        <pc:picChg chg="add mod">
          <ac:chgData name="Kai Erik Hoff" userId="31cc0b0d-0cdc-46a5-ac5a-b771dc28ed80" providerId="ADAL" clId="{38642F59-35CF-418C-B82D-062CAA8A1239}" dt="2024-10-09T12:33:08.367" v="76" actId="208"/>
          <ac:picMkLst>
            <pc:docMk/>
            <pc:sldMk cId="1654678996" sldId="256"/>
            <ac:picMk id="17" creationId="{13965EA3-BA71-F47A-7D20-CF2B059B5EDA}"/>
          </ac:picMkLst>
        </pc:picChg>
        <pc:cxnChg chg="add mod">
          <ac:chgData name="Kai Erik Hoff" userId="31cc0b0d-0cdc-46a5-ac5a-b771dc28ed80" providerId="ADAL" clId="{38642F59-35CF-418C-B82D-062CAA8A1239}" dt="2024-10-09T12:30:49.928" v="64" actId="1035"/>
          <ac:cxnSpMkLst>
            <pc:docMk/>
            <pc:sldMk cId="1654678996" sldId="256"/>
            <ac:cxnSpMk id="9" creationId="{D39A3365-7AE7-DC77-00F7-A1F66AD3A08C}"/>
          </ac:cxnSpMkLst>
        </pc:cxnChg>
        <pc:cxnChg chg="add mod">
          <ac:chgData name="Kai Erik Hoff" userId="31cc0b0d-0cdc-46a5-ac5a-b771dc28ed80" providerId="ADAL" clId="{38642F59-35CF-418C-B82D-062CAA8A1239}" dt="2024-10-09T12:34:54.910" v="110" actId="14100"/>
          <ac:cxnSpMkLst>
            <pc:docMk/>
            <pc:sldMk cId="1654678996" sldId="256"/>
            <ac:cxnSpMk id="19" creationId="{F5CD986C-7977-B991-AFFE-B5EA172C4A92}"/>
          </ac:cxnSpMkLst>
        </pc:cxnChg>
      </pc:sldChg>
      <pc:sldChg chg="addSp delSp modSp new mod">
        <pc:chgData name="Kai Erik Hoff" userId="31cc0b0d-0cdc-46a5-ac5a-b771dc28ed80" providerId="ADAL" clId="{38642F59-35CF-418C-B82D-062CAA8A1239}" dt="2024-10-21T20:08:38.934" v="208" actId="1076"/>
        <pc:sldMkLst>
          <pc:docMk/>
          <pc:sldMk cId="616941617" sldId="257"/>
        </pc:sldMkLst>
        <pc:spChg chg="del">
          <ac:chgData name="Kai Erik Hoff" userId="31cc0b0d-0cdc-46a5-ac5a-b771dc28ed80" providerId="ADAL" clId="{38642F59-35CF-418C-B82D-062CAA8A1239}" dt="2024-10-21T20:08:36.883" v="207" actId="478"/>
          <ac:spMkLst>
            <pc:docMk/>
            <pc:sldMk cId="616941617" sldId="257"/>
            <ac:spMk id="2" creationId="{357CD49E-3DF6-EFD5-2A66-AF310CC7C2AB}"/>
          </ac:spMkLst>
        </pc:spChg>
        <pc:spChg chg="del">
          <ac:chgData name="Kai Erik Hoff" userId="31cc0b0d-0cdc-46a5-ac5a-b771dc28ed80" providerId="ADAL" clId="{38642F59-35CF-418C-B82D-062CAA8A1239}" dt="2024-10-21T20:08:32.127" v="204"/>
          <ac:spMkLst>
            <pc:docMk/>
            <pc:sldMk cId="616941617" sldId="257"/>
            <ac:spMk id="3" creationId="{B415D7E1-E607-E10B-C1B2-CEF7EA2951AF}"/>
          </ac:spMkLst>
        </pc:spChg>
        <pc:picChg chg="add mod">
          <ac:chgData name="Kai Erik Hoff" userId="31cc0b0d-0cdc-46a5-ac5a-b771dc28ed80" providerId="ADAL" clId="{38642F59-35CF-418C-B82D-062CAA8A1239}" dt="2024-10-21T20:08:38.934" v="208" actId="1076"/>
          <ac:picMkLst>
            <pc:docMk/>
            <pc:sldMk cId="616941617" sldId="257"/>
            <ac:picMk id="5" creationId="{250FB0F2-7C7F-D8FF-82DF-2286078D595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9D18-59A3-44CB-6084-A55870644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DA0E3-7301-A1E6-3BC4-62B9F46B6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88074-5582-1744-BDD4-F3E28A042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C2D7-8108-424B-A3E8-A708934E3FB6}" type="datetimeFigureOut">
              <a:rPr lang="nb-NO" smtClean="0"/>
              <a:t>21.10.2024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55F48-F923-CD2E-19FD-12378FD9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00325-2558-3E1B-FA28-1B99BBF6A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FEA6-FAE8-40FE-A7C3-BBE23DA883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106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6FF5-CEE3-4C99-8389-BA30811C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A1328-6D40-BC84-8235-7FC015986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FFF76-D952-0FEF-93A4-F0C235A80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C2D7-8108-424B-A3E8-A708934E3FB6}" type="datetimeFigureOut">
              <a:rPr lang="nb-NO" smtClean="0"/>
              <a:t>21.10.2024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84123-EF07-832C-E9FF-9348C472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4A7AA-3269-4991-D376-E7D7EF71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FEA6-FAE8-40FE-A7C3-BBE23DA883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5163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B4F9E0-18AB-1E55-0BB3-1FB7E2684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4E4B7-1ABC-D61E-E679-F90E69164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1FAF1-029D-C1E2-EE55-B052BBD5F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C2D7-8108-424B-A3E8-A708934E3FB6}" type="datetimeFigureOut">
              <a:rPr lang="nb-NO" smtClean="0"/>
              <a:t>21.10.2024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F80F2-872B-6F69-50ED-11E62F684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E9D32-5857-9284-A6D1-1AD19B8D1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FEA6-FAE8-40FE-A7C3-BBE23DA883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6399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9C89-B5E9-A423-A2F0-BB7D2075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95646-333A-84B8-030A-1179CF1CC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C74B8-2CCF-7518-FAC9-C01BB405B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C2D7-8108-424B-A3E8-A708934E3FB6}" type="datetimeFigureOut">
              <a:rPr lang="nb-NO" smtClean="0"/>
              <a:t>21.10.2024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757ED-5F63-5855-2AFA-106E6469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C1F66-2F73-BA32-00EE-9CDADB97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FEA6-FAE8-40FE-A7C3-BBE23DA883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0389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83F2-8D9D-1964-82E0-E011CCBF1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1CD48-C096-B198-26D1-9DF14F351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D9C16-A65B-B6D7-1241-FA5C013E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C2D7-8108-424B-A3E8-A708934E3FB6}" type="datetimeFigureOut">
              <a:rPr lang="nb-NO" smtClean="0"/>
              <a:t>21.10.2024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D4D3B-C1C4-D2C3-C76A-93248EF67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357D4-D076-0CD1-E17C-1BCEA47DE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FEA6-FAE8-40FE-A7C3-BBE23DA883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0214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2F3BC-1F25-6469-2072-587A22C9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2EC90-DA97-5EB4-2719-CC4B68631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4CB18-EA98-1EF5-2DCD-C7852996D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37DBC-6DB7-EBBA-724E-ACAE0490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C2D7-8108-424B-A3E8-A708934E3FB6}" type="datetimeFigureOut">
              <a:rPr lang="nb-NO" smtClean="0"/>
              <a:t>21.10.2024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0C635-447C-6D0C-27F6-C38D926C9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CE933-22B6-AF53-0378-C90974E5E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FEA6-FAE8-40FE-A7C3-BBE23DA883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94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B178-3CDD-9F6E-71C3-D56492985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81457-0234-6453-031F-BA1D809CA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CA142-1F24-9C61-3EB0-A0580A86B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013962-D5F9-915B-C38B-6795ADA98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93128A-A58A-8F28-CC61-DCE6FCDE7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730977-BDBA-BF2F-2D3E-05E66F6F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C2D7-8108-424B-A3E8-A708934E3FB6}" type="datetimeFigureOut">
              <a:rPr lang="nb-NO" smtClean="0"/>
              <a:t>21.10.2024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05375-7A32-62D0-1B38-9D3D1053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84CA3-1BFE-643F-5AEA-C8482352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FEA6-FAE8-40FE-A7C3-BBE23DA883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578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9A3F-F7CF-4A60-1704-110866F8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C0AF58-6AC2-5507-8478-AA2E1B1AD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C2D7-8108-424B-A3E8-A708934E3FB6}" type="datetimeFigureOut">
              <a:rPr lang="nb-NO" smtClean="0"/>
              <a:t>21.10.2024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12E5B-F3B1-CFD4-4D4F-A1C7BDCC6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4EF2C-C1BB-7537-680B-1F1572B6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FEA6-FAE8-40FE-A7C3-BBE23DA883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522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8B905-4946-92F4-EDEB-E2ADBDF1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C2D7-8108-424B-A3E8-A708934E3FB6}" type="datetimeFigureOut">
              <a:rPr lang="nb-NO" smtClean="0"/>
              <a:t>21.10.2024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E7EE1-8715-BCE8-C947-CBC86D46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BCD49-4027-D6AB-0673-7FAC84A2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FEA6-FAE8-40FE-A7C3-BBE23DA883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286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488E5-F581-6D90-CEE2-F11410BA9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196E9-412A-6D65-7B3E-DC43A65BC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EAD73-5E28-B96A-05A3-8304D56F9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D0A11-FF84-A5E4-2B4D-66C5DA7E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C2D7-8108-424B-A3E8-A708934E3FB6}" type="datetimeFigureOut">
              <a:rPr lang="nb-NO" smtClean="0"/>
              <a:t>21.10.2024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1F617-80B9-E9C3-C4AC-587B5473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B7EE5-6B98-4CE0-D09E-85C034348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FEA6-FAE8-40FE-A7C3-BBE23DA883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0441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89CC3-CE3B-22C8-57B2-7610004F2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CCAB03-C7F2-8A45-C0C8-EE316073F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B8CFC-3E40-AAC9-627B-929BD2F74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91CEE-FF39-4B30-AD10-329C83A1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C2D7-8108-424B-A3E8-A708934E3FB6}" type="datetimeFigureOut">
              <a:rPr lang="nb-NO" smtClean="0"/>
              <a:t>21.10.2024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9C7E0-C5EF-F750-97E5-B495EFCA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3A5F9-A42D-3EBA-0664-C496D57C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CFEA6-FAE8-40FE-A7C3-BBE23DA883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3866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453DF-9A16-2789-94CD-C5D94BA7F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94A60-89F1-7D58-CD2C-D1B3F69D3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07034-F0EB-3D43-D2A0-BEC0A3CF5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4EC2D7-8108-424B-A3E8-A708934E3FB6}" type="datetimeFigureOut">
              <a:rPr lang="nb-NO" smtClean="0"/>
              <a:t>21.10.2024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E809B-4936-86CE-3D3B-228EEF607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6C100-B253-93E4-AE65-DDF43666E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5CFEA6-FAE8-40FE-A7C3-BBE23DA883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313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F92522-7066-A623-6D53-820E4FF17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69" y="2693339"/>
            <a:ext cx="3149991" cy="14677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864EB7-71D1-BC05-A679-B5AABE8431FA}"/>
              </a:ext>
            </a:extLst>
          </p:cNvPr>
          <p:cNvSpPr/>
          <p:nvPr/>
        </p:nvSpPr>
        <p:spPr>
          <a:xfrm>
            <a:off x="4248728" y="2583872"/>
            <a:ext cx="1154546" cy="1690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Sample Buffer</a:t>
            </a:r>
            <a:endParaRPr lang="nb-NO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9A3365-7AE7-DC77-00F7-A1F66AD3A08C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745160" y="3427199"/>
            <a:ext cx="503568" cy="1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1FC262E-9C54-518A-55FD-61EC731F73FF}"/>
              </a:ext>
            </a:extLst>
          </p:cNvPr>
          <p:cNvSpPr/>
          <p:nvPr/>
        </p:nvSpPr>
        <p:spPr>
          <a:xfrm>
            <a:off x="5500442" y="3050308"/>
            <a:ext cx="424873" cy="75738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3EB822F-D884-AC60-6654-39742F2C1A5F}"/>
              </a:ext>
            </a:extLst>
          </p:cNvPr>
          <p:cNvSpPr/>
          <p:nvPr/>
        </p:nvSpPr>
        <p:spPr>
          <a:xfrm>
            <a:off x="6022483" y="2583870"/>
            <a:ext cx="1154546" cy="16902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N-point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dirty="0">
                <a:solidFill>
                  <a:sysClr val="windowText" lastClr="000000"/>
                </a:solidFill>
              </a:rPr>
              <a:t>FFT</a:t>
            </a:r>
            <a:endParaRPr lang="nb-NO" dirty="0">
              <a:solidFill>
                <a:sysClr val="windowText" lastClr="000000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B50835A-B5E1-E94D-54B5-AC7755444B73}"/>
              </a:ext>
            </a:extLst>
          </p:cNvPr>
          <p:cNvSpPr/>
          <p:nvPr/>
        </p:nvSpPr>
        <p:spPr>
          <a:xfrm>
            <a:off x="7283433" y="3050308"/>
            <a:ext cx="424873" cy="75738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3965EA3-BA71-F47A-7D20-CF2B059B5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710" y="2693339"/>
            <a:ext cx="3247197" cy="146771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CD986C-7977-B991-AFFE-B5EA172C4A92}"/>
              </a:ext>
            </a:extLst>
          </p:cNvPr>
          <p:cNvCxnSpPr>
            <a:cxnSpLocks/>
            <a:stCxn id="21" idx="7"/>
          </p:cNvCxnSpPr>
          <p:nvPr/>
        </p:nvCxnSpPr>
        <p:spPr>
          <a:xfrm flipV="1">
            <a:off x="8033684" y="2373392"/>
            <a:ext cx="366079" cy="3133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0720AD3-EB58-8BAE-4944-E45FA14EAC3A}"/>
              </a:ext>
            </a:extLst>
          </p:cNvPr>
          <p:cNvSpPr/>
          <p:nvPr/>
        </p:nvSpPr>
        <p:spPr>
          <a:xfrm>
            <a:off x="7880044" y="2660344"/>
            <a:ext cx="180000" cy="180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3EBE63-CF5D-A73C-8D78-4E03F60FF930}"/>
                  </a:ext>
                </a:extLst>
              </p:cNvPr>
              <p:cNvSpPr txBox="1"/>
              <p:nvPr/>
            </p:nvSpPr>
            <p:spPr>
              <a:xfrm>
                <a:off x="8410494" y="1727205"/>
                <a:ext cx="2262992" cy="646395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m:rPr>
                          <m:aln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argmax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260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br>
                  <a:rPr lang="en-GB" b="0" i="1" dirty="0">
                    <a:latin typeface="Cambria Math" panose="02040503050406030204" pitchFamily="18" charset="0"/>
                  </a:rPr>
                </a:br>
                <a:endParaRPr lang="nb-NO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3EBE63-CF5D-A73C-8D78-4E03F60FF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494" y="1727205"/>
                <a:ext cx="2262992" cy="6463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E9717C5-8570-45CC-51B7-49BFDD309411}"/>
                  </a:ext>
                </a:extLst>
              </p:cNvPr>
              <p:cNvSpPr txBox="1"/>
              <p:nvPr/>
            </p:nvSpPr>
            <p:spPr>
              <a:xfrm>
                <a:off x="1844690" y="4161058"/>
                <a:ext cx="6509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E9717C5-8570-45CC-51B7-49BFDD309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690" y="4161058"/>
                <a:ext cx="65094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03180CA-B58B-5FE7-C903-A0FBB79657E4}"/>
                  </a:ext>
                </a:extLst>
              </p:cNvPr>
              <p:cNvSpPr txBox="1"/>
              <p:nvPr/>
            </p:nvSpPr>
            <p:spPr>
              <a:xfrm>
                <a:off x="9112834" y="4161058"/>
                <a:ext cx="858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03180CA-B58B-5FE7-C903-A0FBB7965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834" y="4161058"/>
                <a:ext cx="858312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67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 of a diagram of a mic&#10;&#10;Description automatically generated">
            <a:extLst>
              <a:ext uri="{FF2B5EF4-FFF2-40B4-BE49-F238E27FC236}">
                <a16:creationId xmlns:a16="http://schemas.microsoft.com/office/drawing/2014/main" id="{250FB0F2-7C7F-D8FF-82DF-2286078D5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177" y="2038710"/>
            <a:ext cx="5448300" cy="3038475"/>
          </a:xfrm>
        </p:spPr>
      </p:pic>
    </p:spTree>
    <p:extLst>
      <p:ext uri="{BB962C8B-B14F-4D97-AF65-F5344CB8AC3E}">
        <p14:creationId xmlns:p14="http://schemas.microsoft.com/office/powerpoint/2010/main" val="61694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Kai Erik Hoff</dc:creator>
  <cp:lastModifiedBy>Kai Erik Hoff</cp:lastModifiedBy>
  <cp:revision>1</cp:revision>
  <dcterms:created xsi:type="dcterms:W3CDTF">2024-10-09T12:28:05Z</dcterms:created>
  <dcterms:modified xsi:type="dcterms:W3CDTF">2024-10-21T20:08:39Z</dcterms:modified>
</cp:coreProperties>
</file>