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A92D-CC71-4A66-838C-E389345C1AE8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4AF7F9E-A291-470A-9924-63ECE37D7EC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17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A92D-CC71-4A66-838C-E389345C1AE8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7F9E-A291-470A-9924-63ECE37D7ECE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47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A92D-CC71-4A66-838C-E389345C1AE8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7F9E-A291-470A-9924-63ECE37D7EC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61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A92D-CC71-4A66-838C-E389345C1AE8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7F9E-A291-470A-9924-63ECE37D7ECE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45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A92D-CC71-4A66-838C-E389345C1AE8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7F9E-A291-470A-9924-63ECE37D7EC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66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A92D-CC71-4A66-838C-E389345C1AE8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7F9E-A291-470A-9924-63ECE37D7ECE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67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A92D-CC71-4A66-838C-E389345C1AE8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7F9E-A291-470A-9924-63ECE37D7ECE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54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A92D-CC71-4A66-838C-E389345C1AE8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7F9E-A291-470A-9924-63ECE37D7ECE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18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A92D-CC71-4A66-838C-E389345C1AE8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7F9E-A291-470A-9924-63ECE37D7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9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8A92D-CC71-4A66-838C-E389345C1AE8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7F9E-A291-470A-9924-63ECE37D7ECE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51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318A92D-CC71-4A66-838C-E389345C1AE8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7F9E-A291-470A-9924-63ECE37D7ECE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45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8A92D-CC71-4A66-838C-E389345C1AE8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4AF7F9E-A291-470A-9924-63ECE37D7EC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85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7F24-6297-27EB-2EF2-DC3EEF88BF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Superstore Sales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4199E-7B91-D061-4353-8F8CBF8345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Built in Power BI | Date: 25-April-2025</a:t>
            </a:r>
          </a:p>
          <a:p>
            <a:r>
              <a:rPr lang="en-GB" dirty="0"/>
              <a:t>Md Kaif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444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568F-56F4-9289-0A2F-05C960A54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CEE52-87BC-994B-B307-E9DC793C8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/>
              <a:t>Content: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Analyze</a:t>
            </a:r>
            <a:r>
              <a:rPr lang="en-GB" dirty="0"/>
              <a:t> total sales and order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Track monthly sales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Identify best performing regions and product categories.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Enable dynamic filtering by year, category, and region for deeper insights.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9501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1AF65-A33D-CF1C-7D0F-B43368FBE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Metrics and Features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1CC94A7-FB9A-C307-3DCF-B5115BFCC0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0757178"/>
              </p:ext>
            </p:extLst>
          </p:nvPr>
        </p:nvGraphicFramePr>
        <p:xfrm>
          <a:off x="1450975" y="2016125"/>
          <a:ext cx="960437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2187">
                  <a:extLst>
                    <a:ext uri="{9D8B030D-6E8A-4147-A177-3AD203B41FA5}">
                      <a16:colId xmlns:a16="http://schemas.microsoft.com/office/drawing/2014/main" val="3257550869"/>
                    </a:ext>
                  </a:extLst>
                </a:gridCol>
                <a:gridCol w="4802187">
                  <a:extLst>
                    <a:ext uri="{9D8B030D-6E8A-4147-A177-3AD203B41FA5}">
                      <a16:colId xmlns:a16="http://schemas.microsoft.com/office/drawing/2014/main" val="2516083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KPI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188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Total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Date Range Slicer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181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Total Orders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Region and Category Slicers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98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Total Profit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Interactive filtering and drilldown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599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Sales by Category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Dynamic charts update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108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Sales by region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Dynamic charts update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424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892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6A39D-CEF6-734C-15CE-A607E00CB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1993CB-BB33-0333-E9F8-88785DFD8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07712"/>
            <a:ext cx="9603275" cy="4050635"/>
          </a:xfrm>
        </p:spPr>
      </p:pic>
    </p:spTree>
    <p:extLst>
      <p:ext uri="{BB962C8B-B14F-4D97-AF65-F5344CB8AC3E}">
        <p14:creationId xmlns:p14="http://schemas.microsoft.com/office/powerpoint/2010/main" val="23061515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</TotalTime>
  <Words>88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Superstore Sales Dashboard</vt:lpstr>
      <vt:lpstr>Dashboard Objective</vt:lpstr>
      <vt:lpstr>Key Metrics and Features</vt:lpstr>
      <vt:lpstr>Final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kaif85077@gmail.com</dc:creator>
  <cp:lastModifiedBy>kaif85077@gmail.com</cp:lastModifiedBy>
  <cp:revision>1</cp:revision>
  <dcterms:created xsi:type="dcterms:W3CDTF">2025-04-27T18:48:26Z</dcterms:created>
  <dcterms:modified xsi:type="dcterms:W3CDTF">2025-04-27T19:04:58Z</dcterms:modified>
</cp:coreProperties>
</file>