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0200a067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0200a067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0200a067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0200a067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0200a067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0200a067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0200a067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0200a067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0200a067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0200a067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CSE350 Network Security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144000" y="4312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Mohammed Kaif – 2020084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Arya Sinha - 2020498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0: DES encryption and decryption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33450"/>
            <a:ext cx="4586100" cy="3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DES (Data Encryption Standard) algorithm consists of an initial permutation, 16 rounds of encryption, and a final permutation.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It encrypts a block of plaintext (64 bits) using a secret key (64 bits), and produces a ciphertext of the same size.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1806" t="0"/>
          <a:stretch/>
        </p:blipFill>
        <p:spPr>
          <a:xfrm>
            <a:off x="6578450" y="177125"/>
            <a:ext cx="208562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process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459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Each round consists of the following operations:</a:t>
            </a:r>
            <a:endParaRPr sz="14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Key Transformation (Selecting 48 bit key from 56 bit key)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F-box transformation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XOR with other side (Swap)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1468"/>
          <a:stretch/>
        </p:blipFill>
        <p:spPr>
          <a:xfrm>
            <a:off x="5891750" y="445025"/>
            <a:ext cx="2738275" cy="296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7541438" y="3408675"/>
            <a:ext cx="300" cy="6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0" r="28505" t="0"/>
          <a:stretch/>
        </p:blipFill>
        <p:spPr>
          <a:xfrm>
            <a:off x="7470524" y="4108350"/>
            <a:ext cx="1421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051" y="2246050"/>
            <a:ext cx="3877325" cy="261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F-box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980425"/>
            <a:ext cx="4348200" cy="3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F box in round i: F(R</a:t>
            </a:r>
            <a:r>
              <a:rPr baseline="-25000" lang="en" sz="1600"/>
              <a:t>i-1</a:t>
            </a:r>
            <a:r>
              <a:rPr lang="en" sz="1600"/>
              <a:t>, K</a:t>
            </a:r>
            <a:r>
              <a:rPr baseline="-25000" lang="en" sz="1600"/>
              <a:t>i</a:t>
            </a:r>
            <a:r>
              <a:rPr lang="en" sz="1600"/>
              <a:t>) consists of the following operations: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Expansion P box: expand from 32 bits to 48 bits, by duplicating 16 bits.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XOR 48-bits with 48-bit sub-key specific to round i, i.e. K</a:t>
            </a:r>
            <a:r>
              <a:rPr baseline="-25000" lang="en" sz="1600"/>
              <a:t>i</a:t>
            </a:r>
            <a:endParaRPr baseline="-25000" sz="1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S-box </a:t>
            </a:r>
            <a:r>
              <a:rPr lang="en" sz="1600"/>
              <a:t>substitution</a:t>
            </a:r>
            <a:r>
              <a:rPr lang="en" sz="1600"/>
              <a:t>: This consists of 8 S-boxes (S</a:t>
            </a:r>
            <a:r>
              <a:rPr baseline="-25000" lang="en" sz="1600"/>
              <a:t>i</a:t>
            </a:r>
            <a:r>
              <a:rPr lang="en" sz="1600"/>
              <a:t> ). Each takes a 6 bit input and transforms it to a 4 bit output using a table lookup.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Straight P box is a table based permutation. It permutes 32-bit input using a fixed P-box.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F-box has been implemented in the helper.py file.</a:t>
            </a:r>
            <a:endParaRPr sz="16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125" y="500950"/>
            <a:ext cx="3896625" cy="421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scheduling algorithm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00075"/>
            <a:ext cx="4260300" cy="17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to generate 16 subkeys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Implemented in </a:t>
            </a:r>
            <a:r>
              <a:rPr i="1" lang="en" sz="1500"/>
              <a:t>subkey_gen.py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</a:t>
            </a:r>
            <a:r>
              <a:rPr lang="en" sz="1500"/>
              <a:t>arity-bit dropping using the </a:t>
            </a:r>
            <a:r>
              <a:rPr i="1" lang="en" sz="1500"/>
              <a:t>pc1_table</a:t>
            </a:r>
            <a:endParaRPr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Left shifting according to the round number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Compression using the </a:t>
            </a:r>
            <a:r>
              <a:rPr i="1" lang="en" sz="1500"/>
              <a:t>pc2_table</a:t>
            </a:r>
            <a:endParaRPr i="1" sz="15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100" y="543875"/>
            <a:ext cx="379040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25" y="2521900"/>
            <a:ext cx="2440476" cy="23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4620000" cy="3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65"/>
              <a:t>The decryption process involves reversing the order of the subkeys and using them in the same operations as in encryption in reverse order.</a:t>
            </a:r>
            <a:endParaRPr sz="14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65"/>
              <a:t>The input to the decryption process is the ciphertext (encrypted binary data) of the same size as the plaintext (64 bits), and a list of subkeys that have been reversed from the original encryption process.</a:t>
            </a:r>
            <a:endParaRPr sz="14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65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975" y="640350"/>
            <a:ext cx="3559325" cy="392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38" y="3402538"/>
            <a:ext cx="42957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