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b291c92d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b291c92d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b291c92d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b291c92d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b291c92d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b291c92d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b291c92d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b291c92d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CSE350 Network Security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2: (Project 0) RSA-based Public-key Certification Authority (CA)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144000" y="43122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Mohammed Kaif – 2020084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Arya Sinha - 2020498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Implementation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5391600" cy="3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12"/>
              <a:t>RSA has been implemented from </a:t>
            </a:r>
            <a:r>
              <a:rPr lang="en" sz="2512"/>
              <a:t>scratch</a:t>
            </a:r>
            <a:r>
              <a:rPr lang="en" sz="2512"/>
              <a:t> in the helper </a:t>
            </a:r>
            <a:r>
              <a:rPr i="1" lang="en" sz="2512"/>
              <a:t>my_rsa.py</a:t>
            </a:r>
            <a:r>
              <a:rPr lang="en" sz="2512"/>
              <a:t> file. </a:t>
            </a:r>
            <a:endParaRPr sz="251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12"/>
              <a:t>Functions</a:t>
            </a:r>
            <a:endParaRPr b="1" sz="251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12"/>
              <a:t>generate_keypair(p, q)</a:t>
            </a:r>
            <a:r>
              <a:rPr lang="en" sz="2512"/>
              <a:t> - This function takes two prime numbers p and q as inputs and returns the public key as (n, e) and the private key as (n, d).</a:t>
            </a:r>
            <a:endParaRPr sz="251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12"/>
              <a:t>inverse_mod(a, m)</a:t>
            </a:r>
            <a:r>
              <a:rPr lang="en" sz="2512"/>
              <a:t> - This function takes two integers a and m as inputs and returns the modular multiplicative inverse of a modulo m, for co-prime numbers a and m.</a:t>
            </a:r>
            <a:endParaRPr sz="251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12"/>
              <a:t>encrypt(pk, plaintext)</a:t>
            </a:r>
            <a:r>
              <a:rPr lang="en" sz="2512"/>
              <a:t> - This function takes a public key pk and a plaintext string as inputs and returns the corresponding ciphertext as a list of integers.</a:t>
            </a:r>
            <a:endParaRPr sz="251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12"/>
              <a:t>decrypt(pk, ciphertext)</a:t>
            </a:r>
            <a:r>
              <a:rPr lang="en" sz="2512"/>
              <a:t> - This function takes a private key pk and a ciphertext as a list of integers as inputs and returns the corresponding plaintext string.</a:t>
            </a:r>
            <a:endParaRPr sz="251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300" y="1152475"/>
            <a:ext cx="3204875" cy="31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50" y="445025"/>
            <a:ext cx="7850317" cy="40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Certificate structure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CERT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== [ID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PU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T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DUR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INFO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CA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ENC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PR_CA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(Hash(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PU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T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DUR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INFO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CA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))]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where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is user ID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PU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is public key of 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is time of issuance of certificate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DUR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is the duration for which the certificate is valid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INFO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CA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is information about certification authority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ENC is the encryption algorithm used by CA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CA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is public key of certification authority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Hash: Hashing function used is SHA-256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366750"/>
            <a:ext cx="8520600" cy="4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14"/>
              <a:t>Any registered user can perform the following actions:</a:t>
            </a:r>
            <a:endParaRPr sz="1514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76"/>
              <a:t>1. Request CA for certificate</a:t>
            </a:r>
            <a:endParaRPr sz="1376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76"/>
              <a:t>2. Check available certificates</a:t>
            </a:r>
            <a:endParaRPr sz="1376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76"/>
              <a:t>3. Make/Update my certificate</a:t>
            </a:r>
            <a:endParaRPr sz="1376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76"/>
              <a:t>4. Check my certificate validity</a:t>
            </a:r>
            <a:endParaRPr sz="1376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76"/>
              <a:t>5. Send message</a:t>
            </a:r>
            <a:endParaRPr sz="1376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76"/>
              <a:t>6. Check messages</a:t>
            </a:r>
            <a:endParaRPr sz="1376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76"/>
              <a:t>7. Logout</a:t>
            </a:r>
            <a:endParaRPr sz="1376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14"/>
              <a:t>Pre registered clients and CA have the following credentials:</a:t>
            </a:r>
            <a:endParaRPr sz="151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21"/>
              <a:t>C = CA(ID: 2106, p: 67, q: 79)</a:t>
            </a:r>
            <a:endParaRPr sz="142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1"/>
              <a:t>clients[1] = client(ID: 1, p: 61, q: 53, C.public_key)</a:t>
            </a:r>
            <a:endParaRPr sz="142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1"/>
              <a:t>clients[2] = client(ID: 2, p: 83, q: 97, C.public_key)</a:t>
            </a:r>
            <a:endParaRPr sz="142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14"/>
              <a:t>Q. Who generates the pair of keys, viz. [private-key, public-key] for </a:t>
            </a:r>
            <a:r>
              <a:rPr lang="en" sz="1514"/>
              <a:t>the</a:t>
            </a:r>
            <a:r>
              <a:rPr lang="en" sz="1514"/>
              <a:t> clients? </a:t>
            </a:r>
            <a:endParaRPr sz="1514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14"/>
              <a:t>This is done by the clients at the time of registration. They input their chosen values of p and q and a </a:t>
            </a:r>
            <a:r>
              <a:rPr lang="en" sz="1514"/>
              <a:t>subsequent</a:t>
            </a:r>
            <a:r>
              <a:rPr lang="en" sz="1514"/>
              <a:t> pair of  [private-key, public-key] is generated based on that.</a:t>
            </a:r>
            <a:endParaRPr sz="1514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14"/>
              <a:t>Q. How does the CA and/or client get to know it?</a:t>
            </a:r>
            <a:endParaRPr sz="1514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50"/>
              <a:t>Each time a new client is registered, the CA is notified of its public key. The client selects the option ‘Make/Update my certificate’ to issue a certificate for themself. This certificate is stored with the CA and can be requested by any client using the option ‘Request CA for certificate’.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