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1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8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34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2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2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8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760CA5-06DE-4B9E-9DA7-BF85917B9D7E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059FF7-343F-4BE1-8F55-45CFA0CE0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A27-08A0-000A-14DB-D134B0FB7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105DF-1273-43AA-8A66-D17CD6FCE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SQL</a:t>
            </a:r>
          </a:p>
        </p:txBody>
      </p:sp>
    </p:spTree>
    <p:extLst>
      <p:ext uri="{BB962C8B-B14F-4D97-AF65-F5344CB8AC3E}">
        <p14:creationId xmlns:p14="http://schemas.microsoft.com/office/powerpoint/2010/main" val="60210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32A-79DC-0D87-4043-9F505DF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relevant table to find the.</a:t>
            </a:r>
            <a:br>
              <a:rPr lang="en-US" dirty="0"/>
            </a:br>
            <a:r>
              <a:rPr lang="en-US" dirty="0"/>
              <a:t>Category-wise distribution of pizzas.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4885C-0921-C39E-7E29-6458311A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38" y="2704999"/>
            <a:ext cx="4096322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A0A70-E32F-5E87-6B2F-8B2A9D93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14" y="4117510"/>
            <a:ext cx="212437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7B0A-E2FD-048F-E9DE-F308C3F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Group the orders by date and calculate the average alter.</a:t>
            </a:r>
            <a:br>
              <a:rPr lang="en-US" sz="3200" dirty="0"/>
            </a:br>
            <a:r>
              <a:rPr lang="en-US" sz="3200" dirty="0"/>
              <a:t> Number of pizza ordered per day.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30CD8-1B9E-D2E1-B84F-B6689A543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45860"/>
            <a:ext cx="6296904" cy="2905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5BD30-49FF-AAC4-AEF7-7FFC9CC7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32" y="3429000"/>
            <a:ext cx="226726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D27B-9AFD-DC21-FF92-71E66F3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ordered.</a:t>
            </a:r>
            <a:br>
              <a:rPr lang="en-US" dirty="0"/>
            </a:br>
            <a:r>
              <a:rPr lang="en-US" dirty="0"/>
              <a:t>Pizza type based on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DDFEA-898E-3814-EF2F-0DEBF9B37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16058"/>
            <a:ext cx="5287113" cy="2038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7FC41-35AC-C021-A2BF-39021E58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96" y="2949479"/>
            <a:ext cx="304842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95E-0C1A-C9AB-6FB2-1E50707A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percentage contribution of each.  Pizza type to total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29271-30AE-0AB8-E0AD-85698ED0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32108"/>
            <a:ext cx="570530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E7CC6-15E8-B595-A88F-43A2F8E6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208" y="2585457"/>
            <a:ext cx="2160390" cy="16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8C22-D0F4-1A40-7C62-E4079E1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the cumulative revenue generated over time.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430226-971E-5572-3F2D-F8C155D6B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49363"/>
            <a:ext cx="5201376" cy="26864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65B55-80CE-AABF-F876-332AC538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278" y="3154231"/>
            <a:ext cx="301032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4AC2-22AC-72ED-51E0-9294CD8A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 pizza type.  Based on revenue for each pizza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BB895-11B9-55D1-2EAD-2BDBB22C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27042"/>
            <a:ext cx="5753903" cy="3229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E86E4-1A1D-9A98-0433-B24C9394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12" y="2527042"/>
            <a:ext cx="377242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C3EE8-CEF2-8D89-8FEA-DE166ADB8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6428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0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B7AB-D947-7541-0CB8-81974C50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total number of order placed.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506A7-418C-6B4F-69D6-0C6030D1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865" y="2710845"/>
            <a:ext cx="4620270" cy="323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2CBB-E7BD-4F06-268D-273551D6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99" y="3704678"/>
            <a:ext cx="12670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4F6-8060-F85B-A36C-0E7D035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total revenue generated from pizza sales.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D2FA4-AFFD-ECDD-F4D8-877C1A1B8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641" y="2603512"/>
            <a:ext cx="5039428" cy="2143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29F42-772E-ABCB-70AD-8A6566F3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99" y="5026349"/>
            <a:ext cx="12670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4AF1-FE7A-B017-57C2-A8846887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highest-price pizza.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46679-2F96-B909-E1B3-B93652D0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74" y="2522930"/>
            <a:ext cx="5582429" cy="2267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11ABE-6B1C-8E12-2032-D85E9653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33" y="4933873"/>
            <a:ext cx="239110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FC8-EA14-6EB1-9892-103036B7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 the most common pizza sized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9F7FB-8DF7-46BF-CC18-2F4C8879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76" y="2554510"/>
            <a:ext cx="5544324" cy="2391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2EB54-F9CD-CFF6-7713-733D863F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22" y="4319460"/>
            <a:ext cx="20100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F7FF-D40B-B05C-42A3-BC5CFBFE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the top 5 most ordered pizza type. </a:t>
            </a:r>
            <a:br>
              <a:rPr lang="en-US" dirty="0"/>
            </a:br>
            <a:r>
              <a:rPr lang="en-US" dirty="0"/>
              <a:t>Along with their quantities.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C9CC4-A904-EAD4-8F0F-DFFC873C1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086" y="2562930"/>
            <a:ext cx="5410955" cy="2915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57D08-ABEF-EAA1-29F8-CC579294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73" y="4020458"/>
            <a:ext cx="286742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974A-D0DC-40AA-F9CE-3862B726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the necessary table to find the. </a:t>
            </a:r>
            <a:br>
              <a:rPr lang="en-US" dirty="0"/>
            </a:br>
            <a:r>
              <a:rPr lang="en-US" dirty="0"/>
              <a:t>Total quantity of each pizza category order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4A410-9B1E-CBF9-3E92-885F4ADD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2306"/>
            <a:ext cx="5515745" cy="3038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77A25-7331-C385-B896-0723BD90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935" y="4227813"/>
            <a:ext cx="200052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032-CEB1-820E-3BE3-FE02F84C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distribution of orders by hour of the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3F719-228A-1D4E-57A0-3AC9697B3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09736"/>
            <a:ext cx="5906324" cy="819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8407F-0885-5790-50C2-D286ED76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30" y="2520266"/>
            <a:ext cx="2600645" cy="32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161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Pizza Report</vt:lpstr>
      <vt:lpstr>PowerPoint Presentation</vt:lpstr>
      <vt:lpstr>Retrieve the total number of order placed.</vt:lpstr>
      <vt:lpstr>Calculate the total revenue generated from pizza sales.</vt:lpstr>
      <vt:lpstr>Identify the highest-price pizza.</vt:lpstr>
      <vt:lpstr>Identify the most common pizza sized ordered.</vt:lpstr>
      <vt:lpstr>List the top 5 most ordered pizza type.  Along with their quantities.</vt:lpstr>
      <vt:lpstr>Join the necessary table to find the.  Total quantity of each pizza category order</vt:lpstr>
      <vt:lpstr>Determine the distribution of orders by hour of the day.</vt:lpstr>
      <vt:lpstr>Join relevant table to find the. Category-wise distribution of pizzas.</vt:lpstr>
      <vt:lpstr>Group the orders by date and calculate the average alter.  Number of pizza ordered per day.</vt:lpstr>
      <vt:lpstr>Determine the top 3 most ordered. Pizza type based on revenue.</vt:lpstr>
      <vt:lpstr>Calculate the percentage contribution of each.  Pizza type to total revenue.</vt:lpstr>
      <vt:lpstr>Analyze the cumulative revenue generated over time.</vt:lpstr>
      <vt:lpstr>Determine the top 3 most ordered pizza type. 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Report</dc:title>
  <dc:creator>Kaif Mohammed</dc:creator>
  <cp:lastModifiedBy>Kaif Mohammed</cp:lastModifiedBy>
  <cp:revision>2</cp:revision>
  <dcterms:created xsi:type="dcterms:W3CDTF">2024-05-28T17:27:08Z</dcterms:created>
  <dcterms:modified xsi:type="dcterms:W3CDTF">2024-05-28T18:16:05Z</dcterms:modified>
</cp:coreProperties>
</file>