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7.jpg" ContentType="image/jpeg"/>
  <Override PartName="/ppt/media/image2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646BD2-DEAC-47BC-BE6E-3B8E4507271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1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TensorFlow Web Client" id="{801E3C24-F2E9-4E9B-B067-DC86D71CE795}">
          <p14:sldIdLst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67CF6D7-E370-401C-8901-29E3CF816DF7}"/>
    <pc:docChg chg="modSld">
      <pc:chgData name="" userId="" providerId="" clId="Web-{B67CF6D7-E370-401C-8901-29E3CF816DF7}" dt="2018-03-15T22:45:13.278" v="52"/>
      <pc:docMkLst>
        <pc:docMk/>
      </pc:docMkLst>
      <pc:sldChg chg="modSp">
        <pc:chgData name="" userId="" providerId="" clId="Web-{B67CF6D7-E370-401C-8901-29E3CF816DF7}" dt="2018-03-15T22:43:04.577" v="38"/>
        <pc:sldMkLst>
          <pc:docMk/>
          <pc:sldMk cId="141587239" sldId="257"/>
        </pc:sldMkLst>
        <pc:spChg chg="mod">
          <ac:chgData name="" userId="" providerId="" clId="Web-{B67CF6D7-E370-401C-8901-29E3CF816DF7}" dt="2018-03-15T22:42:17.048" v="4"/>
          <ac:spMkLst>
            <pc:docMk/>
            <pc:sldMk cId="141587239" sldId="257"/>
            <ac:spMk id="2" creationId="{00000000-0000-0000-0000-000000000000}"/>
          </ac:spMkLst>
        </pc:spChg>
        <pc:spChg chg="mod">
          <ac:chgData name="" userId="" providerId="" clId="Web-{B67CF6D7-E370-401C-8901-29E3CF816DF7}" dt="2018-03-15T22:43:04.577" v="38"/>
          <ac:spMkLst>
            <pc:docMk/>
            <pc:sldMk cId="141587239" sldId="257"/>
            <ac:spMk id="3" creationId="{00000000-0000-0000-0000-000000000000}"/>
          </ac:spMkLst>
        </pc:spChg>
      </pc:sldChg>
      <pc:sldChg chg="modSp">
        <pc:chgData name="" userId="" providerId="" clId="Web-{B67CF6D7-E370-401C-8901-29E3CF816DF7}" dt="2018-03-15T22:43:16.108" v="40"/>
        <pc:sldMkLst>
          <pc:docMk/>
          <pc:sldMk cId="945591979" sldId="258"/>
        </pc:sldMkLst>
        <pc:spChg chg="mod">
          <ac:chgData name="" userId="" providerId="" clId="Web-{B67CF6D7-E370-401C-8901-29E3CF816DF7}" dt="2018-03-15T22:43:16.108" v="40"/>
          <ac:spMkLst>
            <pc:docMk/>
            <pc:sldMk cId="945591979" sldId="258"/>
            <ac:spMk id="12" creationId="{00000000-0000-0000-0000-000000000000}"/>
          </ac:spMkLst>
        </pc:spChg>
      </pc:sldChg>
      <pc:sldChg chg="modSp">
        <pc:chgData name="" userId="" providerId="" clId="Web-{B67CF6D7-E370-401C-8901-29E3CF816DF7}" dt="2018-03-15T22:44:54.169" v="47"/>
        <pc:sldMkLst>
          <pc:docMk/>
          <pc:sldMk cId="1587617678" sldId="261"/>
        </pc:sldMkLst>
        <pc:spChg chg="mod">
          <ac:chgData name="" userId="" providerId="" clId="Web-{B67CF6D7-E370-401C-8901-29E3CF816DF7}" dt="2018-03-15T22:44:54.169" v="47"/>
          <ac:spMkLst>
            <pc:docMk/>
            <pc:sldMk cId="1587617678" sldId="261"/>
            <ac:spMk id="2" creationId="{00000000-0000-0000-0000-000000000000}"/>
          </ac:spMkLst>
        </pc:spChg>
      </pc:sldChg>
      <pc:sldChg chg="modSp">
        <pc:chgData name="" userId="" providerId="" clId="Web-{B67CF6D7-E370-401C-8901-29E3CF816DF7}" dt="2018-03-15T22:45:13.278" v="52"/>
        <pc:sldMkLst>
          <pc:docMk/>
          <pc:sldMk cId="893790699" sldId="262"/>
        </pc:sldMkLst>
        <pc:spChg chg="mod">
          <ac:chgData name="" userId="" providerId="" clId="Web-{B67CF6D7-E370-401C-8901-29E3CF816DF7}" dt="2018-03-15T22:45:13.278" v="52"/>
          <ac:spMkLst>
            <pc:docMk/>
            <pc:sldMk cId="893790699" sldId="262"/>
            <ac:spMk id="2" creationId="{00000000-0000-0000-0000-000000000000}"/>
          </ac:spMkLst>
        </pc:spChg>
      </pc:sldChg>
    </pc:docChg>
  </pc:docChgLst>
  <pc:docChgLst>
    <pc:chgData clId="Web-{95307280-8387-491F-ADD9-D6573B5D1581}"/>
    <pc:docChg chg="modSld">
      <pc:chgData name="" userId="" providerId="" clId="Web-{95307280-8387-491F-ADD9-D6573B5D1581}" dt="2018-03-22T04:41:42.383" v="3"/>
      <pc:docMkLst>
        <pc:docMk/>
      </pc:docMkLst>
      <pc:sldChg chg="modSp">
        <pc:chgData name="" userId="" providerId="" clId="Web-{95307280-8387-491F-ADD9-D6573B5D1581}" dt="2018-03-22T04:41:42.383" v="3"/>
        <pc:sldMkLst>
          <pc:docMk/>
          <pc:sldMk cId="1587617678" sldId="261"/>
        </pc:sldMkLst>
        <pc:spChg chg="mod">
          <ac:chgData name="" userId="" providerId="" clId="Web-{95307280-8387-491F-ADD9-D6573B5D1581}" dt="2018-03-22T04:41:42.383" v="3"/>
          <ac:spMkLst>
            <pc:docMk/>
            <pc:sldMk cId="1587617678" sldId="261"/>
            <ac:spMk id="4" creationId="{00000000-0000-0000-0000-000000000000}"/>
          </ac:spMkLst>
        </pc:spChg>
      </pc:sldChg>
      <pc:sldChg chg="modSp">
        <pc:chgData name="" userId="" providerId="" clId="Web-{95307280-8387-491F-ADD9-D6573B5D1581}" dt="2018-03-22T04:39:59.461" v="1"/>
        <pc:sldMkLst>
          <pc:docMk/>
          <pc:sldMk cId="281115086" sldId="316"/>
        </pc:sldMkLst>
        <pc:spChg chg="mod">
          <ac:chgData name="" userId="" providerId="" clId="Web-{95307280-8387-491F-ADD9-D6573B5D1581}" dt="2018-03-22T04:39:59.461" v="1"/>
          <ac:spMkLst>
            <pc:docMk/>
            <pc:sldMk cId="281115086" sldId="31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7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9D41-9214-4AA5-B6D5-F4370600B15E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A8D0-482F-4FCD-89EE-0A0358A6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hyperlink" Target="https://www.tensorflow.org/tutorials/image_retrai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8229600" cy="411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CS5542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Big Data Analytics and Applications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10 – Deep Learning-IV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800600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March  22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2018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238585"/>
            <a:ext cx="6219886" cy="836949"/>
          </a:xfrm>
          <a:prstGeom prst="rect">
            <a:avLst/>
          </a:prstGeom>
        </p:spPr>
        <p:txBody>
          <a:bodyPr vert="horz" wrap="square" lIns="0" tIns="207063" rIns="0" bIns="0" rtlCol="0" anchor="b">
            <a:spAutoFit/>
          </a:bodyPr>
          <a:lstStyle/>
          <a:p>
            <a:pPr marL="2008453"/>
            <a:r>
              <a:rPr spc="-9" dirty="0"/>
              <a:t>Their</a:t>
            </a:r>
            <a:r>
              <a:rPr spc="-73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5331" y="2182966"/>
            <a:ext cx="146834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24" kern="0" spc="230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22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239" y="2182966"/>
            <a:ext cx="7338809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304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An architecture that makes use of </a:t>
            </a:r>
            <a:r>
              <a:rPr sz="272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the extra  </a:t>
            </a:r>
            <a:r>
              <a:rPr sz="2720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sparsity, </a:t>
            </a: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even at filter level, as suggested by the  </a:t>
            </a:r>
            <a:r>
              <a:rPr sz="2720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theory, </a:t>
            </a: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but exploits our current hardware by  utilizing computations on dense</a:t>
            </a:r>
            <a:r>
              <a:rPr sz="272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matrices</a:t>
            </a:r>
            <a:endParaRPr sz="272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73" y="4100405"/>
            <a:ext cx="146834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24" kern="0" spc="230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22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1239" y="4020020"/>
            <a:ext cx="7613474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304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Clustering sparse matrices into relatively dense  submatrices tends to </a:t>
            </a:r>
            <a:r>
              <a:rPr sz="2720" kern="0" dirty="0">
                <a:solidFill>
                  <a:sysClr val="windowText" lastClr="000000"/>
                </a:solidFill>
                <a:latin typeface="Arial"/>
                <a:cs typeface="Arial"/>
              </a:rPr>
              <a:t>give state </a:t>
            </a: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sz="272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art </a:t>
            </a:r>
            <a:r>
              <a:rPr sz="272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practical  </a:t>
            </a: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performance for sparse matrix</a:t>
            </a:r>
            <a:r>
              <a:rPr sz="2720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multiplication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89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375289"/>
            <a:ext cx="6219886" cy="650309"/>
          </a:xfrm>
          <a:prstGeom prst="rect">
            <a:avLst/>
          </a:prstGeom>
        </p:spPr>
        <p:txBody>
          <a:bodyPr vert="horz" wrap="square" lIns="0" tIns="268100" rIns="0" bIns="0" rtlCol="0" anchor="b">
            <a:spAutoFit/>
          </a:bodyPr>
          <a:lstStyle/>
          <a:p>
            <a:pPr marL="2114404"/>
            <a:r>
              <a:rPr sz="2902" spc="-5" dirty="0"/>
              <a:t>Their</a:t>
            </a:r>
            <a:r>
              <a:rPr sz="2902" dirty="0"/>
              <a:t> </a:t>
            </a:r>
            <a:r>
              <a:rPr sz="2902" spc="-5" dirty="0"/>
              <a:t>motivation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2095333" y="1809767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043" kern="0" spc="2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043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239" y="1779855"/>
            <a:ext cx="724034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648"/>
              </a:lnSpc>
            </a:pP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Multi-scale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processing namely synergy of deep 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architectures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and classical computer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vision, like the R- 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CNN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algorithm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358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Girshick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7574" y="2924584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043" kern="0" spc="2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043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1241" y="2846595"/>
            <a:ext cx="7569711" cy="204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ct val="93500"/>
              </a:lnSpc>
            </a:pP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If the probability distribution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of the data-set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is  representable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by a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large,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very sparse deep neural 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network, then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the optimal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network topology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can </a:t>
            </a:r>
            <a:r>
              <a:rPr sz="2358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be 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constructed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layer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by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layer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by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analyzing the correlation  statistics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the activations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last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layer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clustering 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neurons </a:t>
            </a:r>
            <a:r>
              <a:rPr sz="2358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with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highly correlated</a:t>
            </a:r>
            <a:r>
              <a:rPr sz="2358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outputs</a:t>
            </a:r>
            <a:endParaRPr sz="2358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74" y="5180642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043" kern="0" spc="2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043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239" y="5078145"/>
            <a:ext cx="7735548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Hebbian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principle: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neurons that </a:t>
            </a:r>
            <a:r>
              <a:rPr sz="2358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fire </a:t>
            </a:r>
            <a:r>
              <a:rPr sz="2358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together, </a:t>
            </a:r>
            <a:r>
              <a:rPr sz="2358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wire</a:t>
            </a:r>
            <a:r>
              <a:rPr sz="2358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358" kern="0" dirty="0">
                <a:solidFill>
                  <a:sysClr val="windowText" lastClr="000000"/>
                </a:solidFill>
                <a:latin typeface="Arial"/>
                <a:cs typeface="Arial"/>
              </a:rPr>
              <a:t>together</a:t>
            </a:r>
            <a:endParaRPr sz="235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93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383623"/>
            <a:ext cx="6219886" cy="526751"/>
          </a:xfrm>
          <a:prstGeom prst="rect">
            <a:avLst/>
          </a:prstGeom>
        </p:spPr>
        <p:txBody>
          <a:bodyPr vert="horz" wrap="square" lIns="0" tIns="98810" rIns="0" bIns="0" rtlCol="0" anchor="b">
            <a:spAutoFit/>
          </a:bodyPr>
          <a:lstStyle/>
          <a:p>
            <a:pPr marL="1558164"/>
            <a:r>
              <a:rPr sz="3264" spc="-5" dirty="0"/>
              <a:t>Hebbian</a:t>
            </a:r>
            <a:r>
              <a:rPr sz="3264" spc="-59" dirty="0"/>
              <a:t> </a:t>
            </a:r>
            <a:r>
              <a:rPr sz="3264" spc="-5" dirty="0"/>
              <a:t>Principle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3777753" y="5914233"/>
            <a:ext cx="4145894" cy="245442"/>
          </a:xfrm>
          <a:prstGeom prst="rect">
            <a:avLst/>
          </a:prstGeom>
          <a:solidFill>
            <a:srgbClr val="B5D6A7"/>
          </a:solidFill>
          <a:ln w="76194">
            <a:solidFill>
              <a:srgbClr val="37751C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Input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14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888" y="513538"/>
            <a:ext cx="6817117" cy="4269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3264" spc="-5" dirty="0"/>
              <a:t>Cluster according activation</a:t>
            </a:r>
            <a:r>
              <a:rPr sz="3264" spc="18" dirty="0"/>
              <a:t> </a:t>
            </a:r>
            <a:r>
              <a:rPr sz="3264" spc="-9" dirty="0"/>
              <a:t>statistics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3777753" y="4639371"/>
            <a:ext cx="4145894" cy="245442"/>
          </a:xfrm>
          <a:prstGeom prst="rect">
            <a:avLst/>
          </a:prstGeom>
          <a:solidFill>
            <a:srgbClr val="FFF1CC"/>
          </a:solidFill>
          <a:ln w="76194">
            <a:solidFill>
              <a:srgbClr val="E59037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753" y="5914233"/>
            <a:ext cx="4145894" cy="245442"/>
          </a:xfrm>
          <a:prstGeom prst="rect">
            <a:avLst/>
          </a:prstGeom>
          <a:solidFill>
            <a:srgbClr val="B5D6A7"/>
          </a:solidFill>
          <a:ln w="76194">
            <a:solidFill>
              <a:srgbClr val="37751C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Input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9549" y="5329203"/>
            <a:ext cx="1152" cy="363917"/>
          </a:xfrm>
          <a:custGeom>
            <a:avLst/>
            <a:gdLst/>
            <a:ahLst/>
            <a:cxnLst/>
            <a:rect l="l" t="t" r="r" b="b"/>
            <a:pathLst>
              <a:path w="1270" h="401320">
                <a:moveTo>
                  <a:pt x="1269" y="40131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3119" y="5222099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2230" y="0"/>
                </a:moveTo>
                <a:lnTo>
                  <a:pt x="0" y="125730"/>
                </a:lnTo>
                <a:lnTo>
                  <a:pt x="125730" y="125730"/>
                </a:lnTo>
                <a:lnTo>
                  <a:pt x="622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6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220" y="513538"/>
            <a:ext cx="7003682" cy="4269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3264" spc="-5" dirty="0"/>
              <a:t>Cluster according correlation</a:t>
            </a:r>
            <a:r>
              <a:rPr sz="3264" spc="-9" dirty="0"/>
              <a:t> </a:t>
            </a:r>
            <a:r>
              <a:rPr sz="3264" spc="-5" dirty="0"/>
              <a:t>statistics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3777753" y="4639371"/>
            <a:ext cx="4145894" cy="245442"/>
          </a:xfrm>
          <a:prstGeom prst="rect">
            <a:avLst/>
          </a:prstGeom>
          <a:solidFill>
            <a:srgbClr val="FFF1CC"/>
          </a:solidFill>
          <a:ln w="76194">
            <a:solidFill>
              <a:srgbClr val="E59037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753" y="5914233"/>
            <a:ext cx="4145894" cy="245442"/>
          </a:xfrm>
          <a:prstGeom prst="rect">
            <a:avLst/>
          </a:prstGeom>
          <a:solidFill>
            <a:srgbClr val="B5D6A7"/>
          </a:solidFill>
          <a:ln w="76194">
            <a:solidFill>
              <a:srgbClr val="37751C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Input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9549" y="5329203"/>
            <a:ext cx="1152" cy="363917"/>
          </a:xfrm>
          <a:custGeom>
            <a:avLst/>
            <a:gdLst/>
            <a:ahLst/>
            <a:cxnLst/>
            <a:rect l="l" t="t" r="r" b="b"/>
            <a:pathLst>
              <a:path w="1270" h="401320">
                <a:moveTo>
                  <a:pt x="1269" y="40131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3119" y="5222099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2230" y="0"/>
                </a:moveTo>
                <a:lnTo>
                  <a:pt x="0" y="125730"/>
                </a:lnTo>
                <a:lnTo>
                  <a:pt x="125730" y="125730"/>
                </a:lnTo>
                <a:lnTo>
                  <a:pt x="622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753" y="3249344"/>
            <a:ext cx="4145894" cy="245442"/>
          </a:xfrm>
          <a:prstGeom prst="rect">
            <a:avLst/>
          </a:prstGeom>
          <a:solidFill>
            <a:srgbClr val="FFF1CC"/>
          </a:solidFill>
          <a:ln w="76194">
            <a:solidFill>
              <a:srgbClr val="E59037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9549" y="3939175"/>
            <a:ext cx="1152" cy="479081"/>
          </a:xfrm>
          <a:custGeom>
            <a:avLst/>
            <a:gdLst/>
            <a:ahLst/>
            <a:cxnLst/>
            <a:rect l="l" t="t" r="r" b="b"/>
            <a:pathLst>
              <a:path w="1270" h="528320">
                <a:moveTo>
                  <a:pt x="1269" y="52831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3119" y="3832073"/>
            <a:ext cx="114012" cy="115164"/>
          </a:xfrm>
          <a:custGeom>
            <a:avLst/>
            <a:gdLst/>
            <a:ahLst/>
            <a:cxnLst/>
            <a:rect l="l" t="t" r="r" b="b"/>
            <a:pathLst>
              <a:path w="125729" h="127000">
                <a:moveTo>
                  <a:pt x="62230" y="0"/>
                </a:moveTo>
                <a:lnTo>
                  <a:pt x="0" y="127000"/>
                </a:lnTo>
                <a:lnTo>
                  <a:pt x="125730" y="127000"/>
                </a:lnTo>
                <a:lnTo>
                  <a:pt x="622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2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220" y="513538"/>
            <a:ext cx="7003682" cy="4269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3264" spc="-5" dirty="0"/>
              <a:t>Cluster according correlation</a:t>
            </a:r>
            <a:r>
              <a:rPr sz="3264" spc="-9" dirty="0"/>
              <a:t> </a:t>
            </a:r>
            <a:r>
              <a:rPr sz="3264" spc="-5" dirty="0"/>
              <a:t>statistics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3777753" y="4639371"/>
            <a:ext cx="4145894" cy="245442"/>
          </a:xfrm>
          <a:prstGeom prst="rect">
            <a:avLst/>
          </a:prstGeom>
          <a:solidFill>
            <a:srgbClr val="FFF1CC"/>
          </a:solidFill>
          <a:ln w="76194">
            <a:solidFill>
              <a:srgbClr val="E59037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753" y="5914233"/>
            <a:ext cx="4145894" cy="245442"/>
          </a:xfrm>
          <a:prstGeom prst="rect">
            <a:avLst/>
          </a:prstGeom>
          <a:solidFill>
            <a:srgbClr val="B5D6A7"/>
          </a:solidFill>
          <a:ln w="76194">
            <a:solidFill>
              <a:srgbClr val="37751C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Input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9549" y="5329203"/>
            <a:ext cx="1152" cy="363917"/>
          </a:xfrm>
          <a:custGeom>
            <a:avLst/>
            <a:gdLst/>
            <a:ahLst/>
            <a:cxnLst/>
            <a:rect l="l" t="t" r="r" b="b"/>
            <a:pathLst>
              <a:path w="1270" h="401320">
                <a:moveTo>
                  <a:pt x="1269" y="40131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3119" y="5222099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2230" y="0"/>
                </a:moveTo>
                <a:lnTo>
                  <a:pt x="0" y="125730"/>
                </a:lnTo>
                <a:lnTo>
                  <a:pt x="125730" y="125730"/>
                </a:lnTo>
                <a:lnTo>
                  <a:pt x="622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753" y="3249344"/>
            <a:ext cx="4145894" cy="245442"/>
          </a:xfrm>
          <a:prstGeom prst="rect">
            <a:avLst/>
          </a:prstGeom>
          <a:solidFill>
            <a:srgbClr val="FFF1CC"/>
          </a:solidFill>
          <a:ln w="76194">
            <a:solidFill>
              <a:srgbClr val="E59037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9549" y="3939175"/>
            <a:ext cx="1152" cy="479081"/>
          </a:xfrm>
          <a:custGeom>
            <a:avLst/>
            <a:gdLst/>
            <a:ahLst/>
            <a:cxnLst/>
            <a:rect l="l" t="t" r="r" b="b"/>
            <a:pathLst>
              <a:path w="1270" h="528320">
                <a:moveTo>
                  <a:pt x="1269" y="52831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3119" y="3832073"/>
            <a:ext cx="114012" cy="115164"/>
          </a:xfrm>
          <a:custGeom>
            <a:avLst/>
            <a:gdLst/>
            <a:ahLst/>
            <a:cxnLst/>
            <a:rect l="l" t="t" r="r" b="b"/>
            <a:pathLst>
              <a:path w="125729" h="127000">
                <a:moveTo>
                  <a:pt x="62230" y="0"/>
                </a:moveTo>
                <a:lnTo>
                  <a:pt x="0" y="127000"/>
                </a:lnTo>
                <a:lnTo>
                  <a:pt x="125730" y="127000"/>
                </a:lnTo>
                <a:lnTo>
                  <a:pt x="622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7753" y="1860471"/>
            <a:ext cx="4145894" cy="245442"/>
          </a:xfrm>
          <a:prstGeom prst="rect">
            <a:avLst/>
          </a:prstGeom>
          <a:solidFill>
            <a:srgbClr val="FFF1CC"/>
          </a:solidFill>
          <a:ln w="76194">
            <a:solidFill>
              <a:srgbClr val="E59037"/>
            </a:solidFill>
          </a:ln>
        </p:spPr>
        <p:txBody>
          <a:bodyPr vert="horz" wrap="square" lIns="0" tIns="49520" rIns="0" bIns="0" rtlCol="0">
            <a:spAutoFit/>
          </a:bodyPr>
          <a:lstStyle/>
          <a:p>
            <a:pPr algn="ctr" defTabSz="829178">
              <a:spcBef>
                <a:spcPts val="390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9549" y="2550301"/>
            <a:ext cx="1152" cy="477929"/>
          </a:xfrm>
          <a:custGeom>
            <a:avLst/>
            <a:gdLst/>
            <a:ahLst/>
            <a:cxnLst/>
            <a:rect l="l" t="t" r="r" b="b"/>
            <a:pathLst>
              <a:path w="1270" h="527050">
                <a:moveTo>
                  <a:pt x="1269" y="52705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3119" y="2443198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2230" y="0"/>
                </a:moveTo>
                <a:lnTo>
                  <a:pt x="0" y="125730"/>
                </a:lnTo>
                <a:lnTo>
                  <a:pt x="125730" y="125730"/>
                </a:lnTo>
                <a:lnTo>
                  <a:pt x="622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3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858" y="1001545"/>
            <a:ext cx="10213145" cy="6278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>
              <a:tabLst>
                <a:tab pos="523994" algn="l"/>
                <a:tab pos="5792153" algn="l"/>
                <a:tab pos="6304055" algn="l"/>
              </a:tabLst>
            </a:pPr>
            <a:r>
              <a:rPr dirty="0"/>
              <a:t>In	</a:t>
            </a:r>
            <a:r>
              <a:rPr spc="-5" dirty="0"/>
              <a:t>images,</a:t>
            </a:r>
            <a:r>
              <a:rPr spc="9" dirty="0"/>
              <a:t> </a:t>
            </a:r>
            <a:r>
              <a:rPr spc="-5" dirty="0"/>
              <a:t>correlations</a:t>
            </a:r>
            <a:r>
              <a:rPr spc="9" dirty="0"/>
              <a:t> </a:t>
            </a:r>
            <a:r>
              <a:rPr spc="-5" dirty="0"/>
              <a:t>tend</a:t>
            </a:r>
            <a:r>
              <a:rPr lang="en-US" spc="-5" dirty="0"/>
              <a:t> </a:t>
            </a:r>
            <a:r>
              <a:rPr spc="-5" dirty="0"/>
              <a:t>to</a:t>
            </a:r>
            <a:r>
              <a:rPr lang="en-US" spc="-5" dirty="0"/>
              <a:t> </a:t>
            </a:r>
            <a:r>
              <a:rPr spc="-5" dirty="0"/>
              <a:t>be</a:t>
            </a:r>
            <a:r>
              <a:rPr spc="-95" dirty="0"/>
              <a:t> </a:t>
            </a:r>
            <a:r>
              <a:rPr spc="-5" dirty="0"/>
              <a:t>local</a:t>
            </a:r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4436108"/>
            <a:ext cx="503264" cy="27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3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38" y="505204"/>
            <a:ext cx="7386602" cy="3795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902" dirty="0"/>
              <a:t>Cover very local clusters by 1x1</a:t>
            </a:r>
            <a:r>
              <a:rPr sz="2902" spc="-68" dirty="0"/>
              <a:t> </a:t>
            </a:r>
            <a:r>
              <a:rPr sz="2902" dirty="0"/>
              <a:t>convolutions</a:t>
            </a:r>
            <a:endParaRPr sz="2902"/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2124772"/>
            <a:ext cx="503264" cy="2583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9318" y="1941085"/>
            <a:ext cx="0" cy="2639553"/>
          </a:xfrm>
          <a:custGeom>
            <a:avLst/>
            <a:gdLst/>
            <a:ahLst/>
            <a:cxnLst/>
            <a:rect l="l" t="t" r="r" b="b"/>
            <a:pathLst>
              <a:path h="2910840">
                <a:moveTo>
                  <a:pt x="0" y="29108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1736" y="183398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8703" y="1890988"/>
            <a:ext cx="2778901" cy="80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032062" defTabSz="829178"/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27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 filters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4607" algn="r" defTabSz="829178">
              <a:lnSpc>
                <a:spcPts val="323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endParaRPr sz="272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97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39" y="505204"/>
            <a:ext cx="4658373" cy="3795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902" dirty="0"/>
              <a:t>Less spread out</a:t>
            </a:r>
            <a:r>
              <a:rPr sz="2902" spc="-45" dirty="0"/>
              <a:t> </a:t>
            </a:r>
            <a:r>
              <a:rPr sz="2902" spc="-5" dirty="0"/>
              <a:t>correlations</a:t>
            </a:r>
            <a:endParaRPr sz="2902"/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2124772"/>
            <a:ext cx="503264" cy="2583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97160" y="4243783"/>
            <a:ext cx="961615" cy="36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3639" y="1890988"/>
            <a:ext cx="2778901" cy="80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032062" defTabSz="829178"/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27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 filters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4607" algn="r" defTabSz="829178">
              <a:lnSpc>
                <a:spcPts val="323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endParaRPr sz="272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9318" y="1941085"/>
            <a:ext cx="0" cy="2639553"/>
          </a:xfrm>
          <a:custGeom>
            <a:avLst/>
            <a:gdLst/>
            <a:ahLst/>
            <a:cxnLst/>
            <a:rect l="l" t="t" r="r" b="b"/>
            <a:pathLst>
              <a:path h="2910840">
                <a:moveTo>
                  <a:pt x="0" y="29108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1736" y="183398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5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39" y="500971"/>
            <a:ext cx="7960117" cy="35580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720" spc="-5" dirty="0"/>
              <a:t>Cover more spread out clusters by 3x3</a:t>
            </a:r>
            <a:r>
              <a:rPr sz="2720" spc="-36" dirty="0"/>
              <a:t> </a:t>
            </a:r>
            <a:r>
              <a:rPr sz="2720" spc="-5" dirty="0"/>
              <a:t>convolutions</a:t>
            </a:r>
            <a:endParaRPr sz="2720"/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2124772"/>
            <a:ext cx="503264" cy="2583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97160" y="3317867"/>
            <a:ext cx="961615" cy="1295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2095" y="2614792"/>
            <a:ext cx="580425" cy="418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3639" y="2016936"/>
            <a:ext cx="2778901" cy="80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032062" defTabSz="829178"/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27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 filters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4607" algn="r" defTabSz="829178">
              <a:lnSpc>
                <a:spcPts val="323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endParaRPr sz="272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9318" y="1941085"/>
            <a:ext cx="0" cy="2639553"/>
          </a:xfrm>
          <a:custGeom>
            <a:avLst/>
            <a:gdLst/>
            <a:ahLst/>
            <a:cxnLst/>
            <a:rect l="l" t="t" r="r" b="b"/>
            <a:pathLst>
              <a:path h="2910840">
                <a:moveTo>
                  <a:pt x="0" y="29108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1736" y="183398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238585"/>
            <a:ext cx="6219886" cy="714847"/>
          </a:xfrm>
          <a:prstGeom prst="rect">
            <a:avLst/>
          </a:prstGeom>
        </p:spPr>
        <p:txBody>
          <a:bodyPr vert="horz" wrap="square" lIns="0" tIns="86142" rIns="0" bIns="0" rtlCol="0" anchor="b">
            <a:spAutoFit/>
          </a:bodyPr>
          <a:lstStyle/>
          <a:p>
            <a:pPr marL="2748955"/>
            <a:r>
              <a:rPr dirty="0"/>
              <a:t>B</a:t>
            </a:r>
            <a:r>
              <a:rPr spc="-5" dirty="0"/>
              <a:t>a</a:t>
            </a:r>
            <a:r>
              <a:rPr dirty="0"/>
              <a:t>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7573" y="1240891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735" y="1381445"/>
            <a:ext cx="2136287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What is</a:t>
            </a:r>
            <a:r>
              <a:rPr sz="1859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ILSVRC14?</a:t>
            </a:r>
            <a:endParaRPr sz="1859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239" y="1889041"/>
            <a:ext cx="6310396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-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ImageNet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Large-Scale </a:t>
            </a:r>
            <a:r>
              <a:rPr sz="185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Visual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Recognition Challenge</a:t>
            </a:r>
            <a:r>
              <a:rPr sz="1859" kern="0" spc="9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2014</a:t>
            </a:r>
            <a:endParaRPr sz="1859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573" y="2256635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1239" y="2233242"/>
            <a:ext cx="2044732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What is</a:t>
            </a:r>
            <a:r>
              <a:rPr sz="1859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ImageNet?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240" y="2682741"/>
            <a:ext cx="7300229" cy="108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buFontTx/>
              <a:buChar char="-"/>
              <a:tabLst>
                <a:tab pos="156622" algn="l"/>
              </a:tabLst>
            </a:pPr>
            <a:r>
              <a:rPr sz="185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WordNet </a:t>
            </a:r>
            <a:r>
              <a:rPr sz="1859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hierarchy,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concept = "synonym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set" or</a:t>
            </a:r>
            <a:r>
              <a:rPr sz="1859" kern="0" spc="5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"synset".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>
              <a:spcBef>
                <a:spcPts val="5"/>
              </a:spcBef>
              <a:buFont typeface="Arial"/>
              <a:buChar char="-"/>
            </a:pPr>
            <a:endParaRPr sz="1678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16" marR="4607" defTabSz="829178">
              <a:lnSpc>
                <a:spcPts val="2113"/>
              </a:lnSpc>
              <a:buFontTx/>
              <a:buChar char="-"/>
              <a:tabLst>
                <a:tab pos="156622" algn="l"/>
              </a:tabLst>
            </a:pP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More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than 100,000 synsets </a:t>
            </a:r>
            <a:r>
              <a:rPr sz="185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 WordNet,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on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average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1000 images to 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illustrate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each</a:t>
            </a:r>
            <a:r>
              <a:rPr sz="1859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synset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7573" y="4048581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1240" y="3966815"/>
            <a:ext cx="4729774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What are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Google Inception and</a:t>
            </a:r>
            <a:r>
              <a:rPr sz="1859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GoogLeNet?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1239" y="4474686"/>
            <a:ext cx="102496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29786" y="4791075"/>
            <a:ext cx="2742048" cy="150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9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39" y="500971"/>
            <a:ext cx="7960117" cy="35580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720" spc="-5" dirty="0"/>
              <a:t>Cover more spread out clusters by 5x5</a:t>
            </a:r>
            <a:r>
              <a:rPr sz="2720" spc="-36" dirty="0"/>
              <a:t> </a:t>
            </a:r>
            <a:r>
              <a:rPr sz="2720" spc="-5" dirty="0"/>
              <a:t>convolutions</a:t>
            </a:r>
            <a:endParaRPr sz="2720"/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4436108"/>
            <a:ext cx="503264" cy="27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45528" y="4252422"/>
            <a:ext cx="961617" cy="320155"/>
          </a:xfrm>
          <a:custGeom>
            <a:avLst/>
            <a:gdLst/>
            <a:ahLst/>
            <a:cxnLst/>
            <a:rect l="l" t="t" r="r" b="b"/>
            <a:pathLst>
              <a:path w="1060450" h="353060">
                <a:moveTo>
                  <a:pt x="557529" y="351789"/>
                </a:moveTo>
                <a:lnTo>
                  <a:pt x="502920" y="351789"/>
                </a:lnTo>
                <a:lnTo>
                  <a:pt x="530859" y="353060"/>
                </a:lnTo>
                <a:lnTo>
                  <a:pt x="557529" y="351789"/>
                </a:lnTo>
                <a:close/>
              </a:path>
              <a:path w="1060450" h="353060">
                <a:moveTo>
                  <a:pt x="558800" y="0"/>
                </a:moveTo>
                <a:lnTo>
                  <a:pt x="504190" y="0"/>
                </a:lnTo>
                <a:lnTo>
                  <a:pt x="424179" y="3810"/>
                </a:lnTo>
                <a:lnTo>
                  <a:pt x="397509" y="6350"/>
                </a:lnTo>
                <a:lnTo>
                  <a:pt x="372109" y="7619"/>
                </a:lnTo>
                <a:lnTo>
                  <a:pt x="346709" y="11430"/>
                </a:lnTo>
                <a:lnTo>
                  <a:pt x="321309" y="13969"/>
                </a:lnTo>
                <a:lnTo>
                  <a:pt x="297179" y="17780"/>
                </a:lnTo>
                <a:lnTo>
                  <a:pt x="273050" y="22860"/>
                </a:lnTo>
                <a:lnTo>
                  <a:pt x="250190" y="26669"/>
                </a:lnTo>
                <a:lnTo>
                  <a:pt x="227329" y="31750"/>
                </a:lnTo>
                <a:lnTo>
                  <a:pt x="205740" y="36830"/>
                </a:lnTo>
                <a:lnTo>
                  <a:pt x="185420" y="43180"/>
                </a:lnTo>
                <a:lnTo>
                  <a:pt x="165100" y="48260"/>
                </a:lnTo>
                <a:lnTo>
                  <a:pt x="146050" y="54610"/>
                </a:lnTo>
                <a:lnTo>
                  <a:pt x="128270" y="62230"/>
                </a:lnTo>
                <a:lnTo>
                  <a:pt x="111759" y="68580"/>
                </a:lnTo>
                <a:lnTo>
                  <a:pt x="67310" y="91439"/>
                </a:lnTo>
                <a:lnTo>
                  <a:pt x="33020" y="115569"/>
                </a:lnTo>
                <a:lnTo>
                  <a:pt x="6350" y="149860"/>
                </a:lnTo>
                <a:lnTo>
                  <a:pt x="1270" y="167639"/>
                </a:lnTo>
                <a:lnTo>
                  <a:pt x="1270" y="176530"/>
                </a:lnTo>
                <a:lnTo>
                  <a:pt x="0" y="176530"/>
                </a:lnTo>
                <a:lnTo>
                  <a:pt x="1270" y="185419"/>
                </a:lnTo>
                <a:lnTo>
                  <a:pt x="3810" y="194310"/>
                </a:lnTo>
                <a:lnTo>
                  <a:pt x="6350" y="204469"/>
                </a:lnTo>
                <a:lnTo>
                  <a:pt x="35560" y="240030"/>
                </a:lnTo>
                <a:lnTo>
                  <a:pt x="71120" y="264160"/>
                </a:lnTo>
                <a:lnTo>
                  <a:pt x="118109" y="287019"/>
                </a:lnTo>
                <a:lnTo>
                  <a:pt x="154940" y="300989"/>
                </a:lnTo>
                <a:lnTo>
                  <a:pt x="196850" y="313689"/>
                </a:lnTo>
                <a:lnTo>
                  <a:pt x="241300" y="323850"/>
                </a:lnTo>
                <a:lnTo>
                  <a:pt x="289559" y="334010"/>
                </a:lnTo>
                <a:lnTo>
                  <a:pt x="340359" y="340360"/>
                </a:lnTo>
                <a:lnTo>
                  <a:pt x="367029" y="344169"/>
                </a:lnTo>
                <a:lnTo>
                  <a:pt x="420370" y="349250"/>
                </a:lnTo>
                <a:lnTo>
                  <a:pt x="474979" y="351789"/>
                </a:lnTo>
                <a:lnTo>
                  <a:pt x="585470" y="351789"/>
                </a:lnTo>
                <a:lnTo>
                  <a:pt x="640079" y="349250"/>
                </a:lnTo>
                <a:lnTo>
                  <a:pt x="694690" y="344169"/>
                </a:lnTo>
                <a:lnTo>
                  <a:pt x="720090" y="340360"/>
                </a:lnTo>
                <a:lnTo>
                  <a:pt x="745490" y="337819"/>
                </a:lnTo>
                <a:lnTo>
                  <a:pt x="819150" y="323850"/>
                </a:lnTo>
                <a:lnTo>
                  <a:pt x="863600" y="313689"/>
                </a:lnTo>
                <a:lnTo>
                  <a:pt x="905509" y="300989"/>
                </a:lnTo>
                <a:lnTo>
                  <a:pt x="942340" y="287019"/>
                </a:lnTo>
                <a:lnTo>
                  <a:pt x="989329" y="264160"/>
                </a:lnTo>
                <a:lnTo>
                  <a:pt x="1024890" y="240030"/>
                </a:lnTo>
                <a:lnTo>
                  <a:pt x="1054100" y="204469"/>
                </a:lnTo>
                <a:lnTo>
                  <a:pt x="1060450" y="176530"/>
                </a:lnTo>
                <a:lnTo>
                  <a:pt x="1060450" y="166369"/>
                </a:lnTo>
                <a:lnTo>
                  <a:pt x="1042670" y="130810"/>
                </a:lnTo>
                <a:lnTo>
                  <a:pt x="1014729" y="104139"/>
                </a:lnTo>
                <a:lnTo>
                  <a:pt x="1002029" y="96519"/>
                </a:lnTo>
                <a:lnTo>
                  <a:pt x="989329" y="87630"/>
                </a:lnTo>
                <a:lnTo>
                  <a:pt x="942340" y="64769"/>
                </a:lnTo>
                <a:lnTo>
                  <a:pt x="905509" y="52069"/>
                </a:lnTo>
                <a:lnTo>
                  <a:pt x="863600" y="39369"/>
                </a:lnTo>
                <a:lnTo>
                  <a:pt x="819150" y="29210"/>
                </a:lnTo>
                <a:lnTo>
                  <a:pt x="770890" y="19050"/>
                </a:lnTo>
                <a:lnTo>
                  <a:pt x="720090" y="11430"/>
                </a:lnTo>
                <a:lnTo>
                  <a:pt x="641350" y="3810"/>
                </a:lnTo>
                <a:lnTo>
                  <a:pt x="558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45528" y="4252422"/>
            <a:ext cx="961617" cy="320155"/>
          </a:xfrm>
          <a:custGeom>
            <a:avLst/>
            <a:gdLst/>
            <a:ahLst/>
            <a:cxnLst/>
            <a:rect l="l" t="t" r="r" b="b"/>
            <a:pathLst>
              <a:path w="1060450" h="353060">
                <a:moveTo>
                  <a:pt x="1270" y="176530"/>
                </a:moveTo>
                <a:lnTo>
                  <a:pt x="1270" y="167639"/>
                </a:lnTo>
                <a:lnTo>
                  <a:pt x="3810" y="158750"/>
                </a:lnTo>
                <a:lnTo>
                  <a:pt x="25400" y="123189"/>
                </a:lnTo>
                <a:lnTo>
                  <a:pt x="67310" y="91439"/>
                </a:lnTo>
                <a:lnTo>
                  <a:pt x="111759" y="68580"/>
                </a:lnTo>
                <a:lnTo>
                  <a:pt x="128270" y="62230"/>
                </a:lnTo>
                <a:lnTo>
                  <a:pt x="146050" y="54610"/>
                </a:lnTo>
                <a:lnTo>
                  <a:pt x="165100" y="48260"/>
                </a:lnTo>
                <a:lnTo>
                  <a:pt x="185420" y="43180"/>
                </a:lnTo>
                <a:lnTo>
                  <a:pt x="205740" y="36830"/>
                </a:lnTo>
                <a:lnTo>
                  <a:pt x="227329" y="31750"/>
                </a:lnTo>
                <a:lnTo>
                  <a:pt x="250190" y="26669"/>
                </a:lnTo>
                <a:lnTo>
                  <a:pt x="273050" y="22860"/>
                </a:lnTo>
                <a:lnTo>
                  <a:pt x="297179" y="17780"/>
                </a:lnTo>
                <a:lnTo>
                  <a:pt x="321309" y="13969"/>
                </a:lnTo>
                <a:lnTo>
                  <a:pt x="346709" y="11430"/>
                </a:lnTo>
                <a:lnTo>
                  <a:pt x="372109" y="7619"/>
                </a:lnTo>
                <a:lnTo>
                  <a:pt x="397509" y="6350"/>
                </a:lnTo>
                <a:lnTo>
                  <a:pt x="424179" y="3810"/>
                </a:lnTo>
                <a:lnTo>
                  <a:pt x="450850" y="2539"/>
                </a:lnTo>
                <a:lnTo>
                  <a:pt x="477520" y="1269"/>
                </a:lnTo>
                <a:lnTo>
                  <a:pt x="504190" y="0"/>
                </a:lnTo>
                <a:lnTo>
                  <a:pt x="530859" y="0"/>
                </a:lnTo>
                <a:lnTo>
                  <a:pt x="558800" y="0"/>
                </a:lnTo>
                <a:lnTo>
                  <a:pt x="586740" y="1269"/>
                </a:lnTo>
                <a:lnTo>
                  <a:pt x="613409" y="2539"/>
                </a:lnTo>
                <a:lnTo>
                  <a:pt x="641350" y="3810"/>
                </a:lnTo>
                <a:lnTo>
                  <a:pt x="668020" y="6350"/>
                </a:lnTo>
                <a:lnTo>
                  <a:pt x="720090" y="11430"/>
                </a:lnTo>
                <a:lnTo>
                  <a:pt x="770890" y="19050"/>
                </a:lnTo>
                <a:lnTo>
                  <a:pt x="795020" y="24130"/>
                </a:lnTo>
                <a:lnTo>
                  <a:pt x="819150" y="29210"/>
                </a:lnTo>
                <a:lnTo>
                  <a:pt x="863600" y="39369"/>
                </a:lnTo>
                <a:lnTo>
                  <a:pt x="905509" y="52069"/>
                </a:lnTo>
                <a:lnTo>
                  <a:pt x="942340" y="64769"/>
                </a:lnTo>
                <a:lnTo>
                  <a:pt x="989329" y="87630"/>
                </a:lnTo>
                <a:lnTo>
                  <a:pt x="1002029" y="96519"/>
                </a:lnTo>
                <a:lnTo>
                  <a:pt x="1014729" y="104139"/>
                </a:lnTo>
                <a:lnTo>
                  <a:pt x="1024890" y="113030"/>
                </a:lnTo>
                <a:lnTo>
                  <a:pt x="1033779" y="121919"/>
                </a:lnTo>
                <a:lnTo>
                  <a:pt x="1042670" y="130810"/>
                </a:lnTo>
                <a:lnTo>
                  <a:pt x="1049020" y="139700"/>
                </a:lnTo>
                <a:lnTo>
                  <a:pt x="1054100" y="148589"/>
                </a:lnTo>
                <a:lnTo>
                  <a:pt x="1057909" y="157480"/>
                </a:lnTo>
                <a:lnTo>
                  <a:pt x="1060450" y="166369"/>
                </a:lnTo>
                <a:lnTo>
                  <a:pt x="1060450" y="176530"/>
                </a:lnTo>
                <a:lnTo>
                  <a:pt x="1059179" y="185419"/>
                </a:lnTo>
                <a:lnTo>
                  <a:pt x="1057909" y="194310"/>
                </a:lnTo>
                <a:lnTo>
                  <a:pt x="1054100" y="204469"/>
                </a:lnTo>
                <a:lnTo>
                  <a:pt x="1049020" y="213360"/>
                </a:lnTo>
                <a:lnTo>
                  <a:pt x="1042670" y="222250"/>
                </a:lnTo>
                <a:lnTo>
                  <a:pt x="1033779" y="231139"/>
                </a:lnTo>
                <a:lnTo>
                  <a:pt x="1024890" y="240030"/>
                </a:lnTo>
                <a:lnTo>
                  <a:pt x="989329" y="264160"/>
                </a:lnTo>
                <a:lnTo>
                  <a:pt x="958850" y="279400"/>
                </a:lnTo>
                <a:lnTo>
                  <a:pt x="942340" y="287019"/>
                </a:lnTo>
                <a:lnTo>
                  <a:pt x="905509" y="300989"/>
                </a:lnTo>
                <a:lnTo>
                  <a:pt x="863600" y="313689"/>
                </a:lnTo>
                <a:lnTo>
                  <a:pt x="819150" y="323850"/>
                </a:lnTo>
                <a:lnTo>
                  <a:pt x="795020" y="328930"/>
                </a:lnTo>
                <a:lnTo>
                  <a:pt x="770890" y="334010"/>
                </a:lnTo>
                <a:lnTo>
                  <a:pt x="745490" y="337819"/>
                </a:lnTo>
                <a:lnTo>
                  <a:pt x="720090" y="340360"/>
                </a:lnTo>
                <a:lnTo>
                  <a:pt x="694690" y="344169"/>
                </a:lnTo>
                <a:lnTo>
                  <a:pt x="668020" y="346710"/>
                </a:lnTo>
                <a:lnTo>
                  <a:pt x="640079" y="349250"/>
                </a:lnTo>
                <a:lnTo>
                  <a:pt x="613409" y="350519"/>
                </a:lnTo>
                <a:lnTo>
                  <a:pt x="585470" y="351789"/>
                </a:lnTo>
                <a:lnTo>
                  <a:pt x="557529" y="351789"/>
                </a:lnTo>
                <a:lnTo>
                  <a:pt x="530859" y="353060"/>
                </a:lnTo>
                <a:lnTo>
                  <a:pt x="502920" y="351789"/>
                </a:lnTo>
                <a:lnTo>
                  <a:pt x="474979" y="351789"/>
                </a:lnTo>
                <a:lnTo>
                  <a:pt x="420370" y="349250"/>
                </a:lnTo>
                <a:lnTo>
                  <a:pt x="367029" y="344169"/>
                </a:lnTo>
                <a:lnTo>
                  <a:pt x="340359" y="340360"/>
                </a:lnTo>
                <a:lnTo>
                  <a:pt x="314959" y="337819"/>
                </a:lnTo>
                <a:lnTo>
                  <a:pt x="289559" y="334010"/>
                </a:lnTo>
                <a:lnTo>
                  <a:pt x="265429" y="328930"/>
                </a:lnTo>
                <a:lnTo>
                  <a:pt x="241300" y="323850"/>
                </a:lnTo>
                <a:lnTo>
                  <a:pt x="196850" y="313689"/>
                </a:lnTo>
                <a:lnTo>
                  <a:pt x="154940" y="300989"/>
                </a:lnTo>
                <a:lnTo>
                  <a:pt x="118109" y="287019"/>
                </a:lnTo>
                <a:lnTo>
                  <a:pt x="101600" y="279400"/>
                </a:lnTo>
                <a:lnTo>
                  <a:pt x="85090" y="271780"/>
                </a:lnTo>
                <a:lnTo>
                  <a:pt x="45720" y="247650"/>
                </a:lnTo>
                <a:lnTo>
                  <a:pt x="26670" y="231139"/>
                </a:lnTo>
                <a:lnTo>
                  <a:pt x="17779" y="222250"/>
                </a:lnTo>
                <a:lnTo>
                  <a:pt x="11429" y="213360"/>
                </a:lnTo>
                <a:lnTo>
                  <a:pt x="6350" y="204469"/>
                </a:lnTo>
                <a:lnTo>
                  <a:pt x="3810" y="194310"/>
                </a:lnTo>
                <a:lnTo>
                  <a:pt x="1270" y="185419"/>
                </a:lnTo>
                <a:lnTo>
                  <a:pt x="0" y="176530"/>
                </a:lnTo>
                <a:lnTo>
                  <a:pt x="1270" y="176530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95" y="4328430"/>
            <a:ext cx="960465" cy="370827"/>
          </a:xfrm>
          <a:custGeom>
            <a:avLst/>
            <a:gdLst/>
            <a:ahLst/>
            <a:cxnLst/>
            <a:rect l="l" t="t" r="r" b="b"/>
            <a:pathLst>
              <a:path w="1059179" h="408939">
                <a:moveTo>
                  <a:pt x="557529" y="407669"/>
                </a:moveTo>
                <a:lnTo>
                  <a:pt x="529590" y="407669"/>
                </a:lnTo>
                <a:lnTo>
                  <a:pt x="529590" y="408939"/>
                </a:lnTo>
                <a:lnTo>
                  <a:pt x="557529" y="407669"/>
                </a:lnTo>
                <a:close/>
              </a:path>
              <a:path w="1059179" h="408939">
                <a:moveTo>
                  <a:pt x="557529" y="0"/>
                </a:moveTo>
                <a:lnTo>
                  <a:pt x="501650" y="0"/>
                </a:lnTo>
                <a:lnTo>
                  <a:pt x="447040" y="2539"/>
                </a:lnTo>
                <a:lnTo>
                  <a:pt x="365760" y="10159"/>
                </a:lnTo>
                <a:lnTo>
                  <a:pt x="313690" y="17779"/>
                </a:lnTo>
                <a:lnTo>
                  <a:pt x="241300" y="33019"/>
                </a:lnTo>
                <a:lnTo>
                  <a:pt x="196850" y="45719"/>
                </a:lnTo>
                <a:lnTo>
                  <a:pt x="175260" y="53339"/>
                </a:lnTo>
                <a:lnTo>
                  <a:pt x="154940" y="59689"/>
                </a:lnTo>
                <a:lnTo>
                  <a:pt x="135890" y="67309"/>
                </a:lnTo>
                <a:lnTo>
                  <a:pt x="118110" y="76199"/>
                </a:lnTo>
                <a:lnTo>
                  <a:pt x="101600" y="85089"/>
                </a:lnTo>
                <a:lnTo>
                  <a:pt x="85090" y="92709"/>
                </a:lnTo>
                <a:lnTo>
                  <a:pt x="45720" y="120649"/>
                </a:lnTo>
                <a:lnTo>
                  <a:pt x="17779" y="151129"/>
                </a:lnTo>
                <a:lnTo>
                  <a:pt x="0" y="193039"/>
                </a:lnTo>
                <a:lnTo>
                  <a:pt x="0" y="214629"/>
                </a:lnTo>
                <a:lnTo>
                  <a:pt x="17779" y="256539"/>
                </a:lnTo>
                <a:lnTo>
                  <a:pt x="45720" y="287019"/>
                </a:lnTo>
                <a:lnTo>
                  <a:pt x="57150" y="295909"/>
                </a:lnTo>
                <a:lnTo>
                  <a:pt x="69850" y="306069"/>
                </a:lnTo>
                <a:lnTo>
                  <a:pt x="118110" y="332739"/>
                </a:lnTo>
                <a:lnTo>
                  <a:pt x="154940" y="347979"/>
                </a:lnTo>
                <a:lnTo>
                  <a:pt x="195579" y="363219"/>
                </a:lnTo>
                <a:lnTo>
                  <a:pt x="241300" y="375919"/>
                </a:lnTo>
                <a:lnTo>
                  <a:pt x="289560" y="386079"/>
                </a:lnTo>
                <a:lnTo>
                  <a:pt x="313690" y="389889"/>
                </a:lnTo>
                <a:lnTo>
                  <a:pt x="339090" y="394969"/>
                </a:lnTo>
                <a:lnTo>
                  <a:pt x="365760" y="397509"/>
                </a:lnTo>
                <a:lnTo>
                  <a:pt x="392429" y="401319"/>
                </a:lnTo>
                <a:lnTo>
                  <a:pt x="419100" y="403859"/>
                </a:lnTo>
                <a:lnTo>
                  <a:pt x="447040" y="405129"/>
                </a:lnTo>
                <a:lnTo>
                  <a:pt x="473710" y="407669"/>
                </a:lnTo>
                <a:lnTo>
                  <a:pt x="585470" y="407669"/>
                </a:lnTo>
                <a:lnTo>
                  <a:pt x="612140" y="406399"/>
                </a:lnTo>
                <a:lnTo>
                  <a:pt x="693420" y="398779"/>
                </a:lnTo>
                <a:lnTo>
                  <a:pt x="745490" y="391159"/>
                </a:lnTo>
                <a:lnTo>
                  <a:pt x="769620" y="386079"/>
                </a:lnTo>
                <a:lnTo>
                  <a:pt x="795020" y="380999"/>
                </a:lnTo>
                <a:lnTo>
                  <a:pt x="817879" y="375919"/>
                </a:lnTo>
                <a:lnTo>
                  <a:pt x="840740" y="369569"/>
                </a:lnTo>
                <a:lnTo>
                  <a:pt x="862329" y="363219"/>
                </a:lnTo>
                <a:lnTo>
                  <a:pt x="883920" y="355599"/>
                </a:lnTo>
                <a:lnTo>
                  <a:pt x="904240" y="349249"/>
                </a:lnTo>
                <a:lnTo>
                  <a:pt x="923290" y="340359"/>
                </a:lnTo>
                <a:lnTo>
                  <a:pt x="941070" y="332739"/>
                </a:lnTo>
                <a:lnTo>
                  <a:pt x="974090" y="316229"/>
                </a:lnTo>
                <a:lnTo>
                  <a:pt x="988060" y="306069"/>
                </a:lnTo>
                <a:lnTo>
                  <a:pt x="1002029" y="297179"/>
                </a:lnTo>
                <a:lnTo>
                  <a:pt x="1013460" y="287019"/>
                </a:lnTo>
                <a:lnTo>
                  <a:pt x="1023620" y="276859"/>
                </a:lnTo>
                <a:lnTo>
                  <a:pt x="1033779" y="267969"/>
                </a:lnTo>
                <a:lnTo>
                  <a:pt x="1041400" y="257809"/>
                </a:lnTo>
                <a:lnTo>
                  <a:pt x="1047750" y="246379"/>
                </a:lnTo>
                <a:lnTo>
                  <a:pt x="1052829" y="236219"/>
                </a:lnTo>
                <a:lnTo>
                  <a:pt x="1056640" y="226059"/>
                </a:lnTo>
                <a:lnTo>
                  <a:pt x="1059179" y="214629"/>
                </a:lnTo>
                <a:lnTo>
                  <a:pt x="1059179" y="193039"/>
                </a:lnTo>
                <a:lnTo>
                  <a:pt x="1041400" y="151129"/>
                </a:lnTo>
                <a:lnTo>
                  <a:pt x="1013460" y="120649"/>
                </a:lnTo>
                <a:lnTo>
                  <a:pt x="974090" y="92709"/>
                </a:lnTo>
                <a:lnTo>
                  <a:pt x="923290" y="67309"/>
                </a:lnTo>
                <a:lnTo>
                  <a:pt x="883920" y="53339"/>
                </a:lnTo>
                <a:lnTo>
                  <a:pt x="863600" y="45719"/>
                </a:lnTo>
                <a:lnTo>
                  <a:pt x="840740" y="39369"/>
                </a:lnTo>
                <a:lnTo>
                  <a:pt x="819150" y="33019"/>
                </a:lnTo>
                <a:lnTo>
                  <a:pt x="770890" y="22859"/>
                </a:lnTo>
                <a:lnTo>
                  <a:pt x="745490" y="17779"/>
                </a:lnTo>
                <a:lnTo>
                  <a:pt x="693420" y="10159"/>
                </a:lnTo>
                <a:lnTo>
                  <a:pt x="612140" y="2539"/>
                </a:lnTo>
                <a:lnTo>
                  <a:pt x="5575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0195" y="4328430"/>
            <a:ext cx="960465" cy="370827"/>
          </a:xfrm>
          <a:custGeom>
            <a:avLst/>
            <a:gdLst/>
            <a:ahLst/>
            <a:cxnLst/>
            <a:rect l="l" t="t" r="r" b="b"/>
            <a:pathLst>
              <a:path w="1059179" h="408939">
                <a:moveTo>
                  <a:pt x="0" y="204469"/>
                </a:moveTo>
                <a:lnTo>
                  <a:pt x="0" y="193039"/>
                </a:lnTo>
                <a:lnTo>
                  <a:pt x="2540" y="182879"/>
                </a:lnTo>
                <a:lnTo>
                  <a:pt x="25400" y="140969"/>
                </a:lnTo>
                <a:lnTo>
                  <a:pt x="35560" y="130809"/>
                </a:lnTo>
                <a:lnTo>
                  <a:pt x="45720" y="120649"/>
                </a:lnTo>
                <a:lnTo>
                  <a:pt x="57150" y="111759"/>
                </a:lnTo>
                <a:lnTo>
                  <a:pt x="71120" y="101599"/>
                </a:lnTo>
                <a:lnTo>
                  <a:pt x="85090" y="92709"/>
                </a:lnTo>
                <a:lnTo>
                  <a:pt x="101600" y="85089"/>
                </a:lnTo>
                <a:lnTo>
                  <a:pt x="118110" y="76199"/>
                </a:lnTo>
                <a:lnTo>
                  <a:pt x="135890" y="67309"/>
                </a:lnTo>
                <a:lnTo>
                  <a:pt x="154940" y="59689"/>
                </a:lnTo>
                <a:lnTo>
                  <a:pt x="175260" y="53339"/>
                </a:lnTo>
                <a:lnTo>
                  <a:pt x="196850" y="45719"/>
                </a:lnTo>
                <a:lnTo>
                  <a:pt x="218440" y="39369"/>
                </a:lnTo>
                <a:lnTo>
                  <a:pt x="241300" y="33019"/>
                </a:lnTo>
                <a:lnTo>
                  <a:pt x="265429" y="27939"/>
                </a:lnTo>
                <a:lnTo>
                  <a:pt x="289560" y="22859"/>
                </a:lnTo>
                <a:lnTo>
                  <a:pt x="313690" y="17779"/>
                </a:lnTo>
                <a:lnTo>
                  <a:pt x="340360" y="13969"/>
                </a:lnTo>
                <a:lnTo>
                  <a:pt x="365760" y="10159"/>
                </a:lnTo>
                <a:lnTo>
                  <a:pt x="392429" y="7619"/>
                </a:lnTo>
                <a:lnTo>
                  <a:pt x="419100" y="5079"/>
                </a:lnTo>
                <a:lnTo>
                  <a:pt x="447040" y="2539"/>
                </a:lnTo>
                <a:lnTo>
                  <a:pt x="474979" y="1269"/>
                </a:lnTo>
                <a:lnTo>
                  <a:pt x="501650" y="0"/>
                </a:lnTo>
                <a:lnTo>
                  <a:pt x="529590" y="0"/>
                </a:lnTo>
                <a:lnTo>
                  <a:pt x="557529" y="0"/>
                </a:lnTo>
                <a:lnTo>
                  <a:pt x="585470" y="1269"/>
                </a:lnTo>
                <a:lnTo>
                  <a:pt x="640079" y="5079"/>
                </a:lnTo>
                <a:lnTo>
                  <a:pt x="693420" y="10159"/>
                </a:lnTo>
                <a:lnTo>
                  <a:pt x="745490" y="17779"/>
                </a:lnTo>
                <a:lnTo>
                  <a:pt x="795020" y="27939"/>
                </a:lnTo>
                <a:lnTo>
                  <a:pt x="819150" y="33019"/>
                </a:lnTo>
                <a:lnTo>
                  <a:pt x="840740" y="39369"/>
                </a:lnTo>
                <a:lnTo>
                  <a:pt x="863600" y="45719"/>
                </a:lnTo>
                <a:lnTo>
                  <a:pt x="883920" y="53339"/>
                </a:lnTo>
                <a:lnTo>
                  <a:pt x="904240" y="59689"/>
                </a:lnTo>
                <a:lnTo>
                  <a:pt x="923290" y="67309"/>
                </a:lnTo>
                <a:lnTo>
                  <a:pt x="941070" y="76199"/>
                </a:lnTo>
                <a:lnTo>
                  <a:pt x="958850" y="85089"/>
                </a:lnTo>
                <a:lnTo>
                  <a:pt x="974090" y="92709"/>
                </a:lnTo>
                <a:lnTo>
                  <a:pt x="1013460" y="120649"/>
                </a:lnTo>
                <a:lnTo>
                  <a:pt x="1041400" y="151129"/>
                </a:lnTo>
                <a:lnTo>
                  <a:pt x="1059179" y="193039"/>
                </a:lnTo>
                <a:lnTo>
                  <a:pt x="1059179" y="204469"/>
                </a:lnTo>
                <a:lnTo>
                  <a:pt x="1059179" y="214629"/>
                </a:lnTo>
                <a:lnTo>
                  <a:pt x="1056640" y="226059"/>
                </a:lnTo>
                <a:lnTo>
                  <a:pt x="1033779" y="267969"/>
                </a:lnTo>
                <a:lnTo>
                  <a:pt x="1023620" y="276859"/>
                </a:lnTo>
                <a:lnTo>
                  <a:pt x="1013460" y="287019"/>
                </a:lnTo>
                <a:lnTo>
                  <a:pt x="1002029" y="297179"/>
                </a:lnTo>
                <a:lnTo>
                  <a:pt x="988060" y="306069"/>
                </a:lnTo>
                <a:lnTo>
                  <a:pt x="974090" y="316229"/>
                </a:lnTo>
                <a:lnTo>
                  <a:pt x="958850" y="323849"/>
                </a:lnTo>
                <a:lnTo>
                  <a:pt x="941070" y="332739"/>
                </a:lnTo>
                <a:lnTo>
                  <a:pt x="923290" y="340359"/>
                </a:lnTo>
                <a:lnTo>
                  <a:pt x="904240" y="349249"/>
                </a:lnTo>
                <a:lnTo>
                  <a:pt x="883920" y="355599"/>
                </a:lnTo>
                <a:lnTo>
                  <a:pt x="862329" y="363219"/>
                </a:lnTo>
                <a:lnTo>
                  <a:pt x="840740" y="369569"/>
                </a:lnTo>
                <a:lnTo>
                  <a:pt x="817879" y="375919"/>
                </a:lnTo>
                <a:lnTo>
                  <a:pt x="795020" y="380999"/>
                </a:lnTo>
                <a:lnTo>
                  <a:pt x="769620" y="386079"/>
                </a:lnTo>
                <a:lnTo>
                  <a:pt x="745490" y="391159"/>
                </a:lnTo>
                <a:lnTo>
                  <a:pt x="720090" y="394969"/>
                </a:lnTo>
                <a:lnTo>
                  <a:pt x="693420" y="398779"/>
                </a:lnTo>
                <a:lnTo>
                  <a:pt x="666750" y="401319"/>
                </a:lnTo>
                <a:lnTo>
                  <a:pt x="640079" y="403859"/>
                </a:lnTo>
                <a:lnTo>
                  <a:pt x="612140" y="406399"/>
                </a:lnTo>
                <a:lnTo>
                  <a:pt x="585470" y="407669"/>
                </a:lnTo>
                <a:lnTo>
                  <a:pt x="557529" y="407669"/>
                </a:lnTo>
                <a:lnTo>
                  <a:pt x="529590" y="408939"/>
                </a:lnTo>
                <a:lnTo>
                  <a:pt x="529590" y="407669"/>
                </a:lnTo>
                <a:lnTo>
                  <a:pt x="501650" y="407669"/>
                </a:lnTo>
                <a:lnTo>
                  <a:pt x="473710" y="407669"/>
                </a:lnTo>
                <a:lnTo>
                  <a:pt x="447040" y="405129"/>
                </a:lnTo>
                <a:lnTo>
                  <a:pt x="419100" y="403859"/>
                </a:lnTo>
                <a:lnTo>
                  <a:pt x="392429" y="401319"/>
                </a:lnTo>
                <a:lnTo>
                  <a:pt x="365760" y="397509"/>
                </a:lnTo>
                <a:lnTo>
                  <a:pt x="339090" y="394969"/>
                </a:lnTo>
                <a:lnTo>
                  <a:pt x="313690" y="389889"/>
                </a:lnTo>
                <a:lnTo>
                  <a:pt x="289560" y="386079"/>
                </a:lnTo>
                <a:lnTo>
                  <a:pt x="264160" y="380999"/>
                </a:lnTo>
                <a:lnTo>
                  <a:pt x="241300" y="375919"/>
                </a:lnTo>
                <a:lnTo>
                  <a:pt x="218440" y="369569"/>
                </a:lnTo>
                <a:lnTo>
                  <a:pt x="195579" y="363219"/>
                </a:lnTo>
                <a:lnTo>
                  <a:pt x="175260" y="355599"/>
                </a:lnTo>
                <a:lnTo>
                  <a:pt x="154940" y="347979"/>
                </a:lnTo>
                <a:lnTo>
                  <a:pt x="135890" y="340359"/>
                </a:lnTo>
                <a:lnTo>
                  <a:pt x="118110" y="332739"/>
                </a:lnTo>
                <a:lnTo>
                  <a:pt x="100329" y="323849"/>
                </a:lnTo>
                <a:lnTo>
                  <a:pt x="85090" y="314959"/>
                </a:lnTo>
                <a:lnTo>
                  <a:pt x="69850" y="306069"/>
                </a:lnTo>
                <a:lnTo>
                  <a:pt x="57150" y="295909"/>
                </a:lnTo>
                <a:lnTo>
                  <a:pt x="45720" y="287019"/>
                </a:lnTo>
                <a:lnTo>
                  <a:pt x="34290" y="276859"/>
                </a:lnTo>
                <a:lnTo>
                  <a:pt x="11429" y="246379"/>
                </a:lnTo>
                <a:lnTo>
                  <a:pt x="0" y="214629"/>
                </a:lnTo>
                <a:lnTo>
                  <a:pt x="0" y="20446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7256" y="3525737"/>
            <a:ext cx="891367" cy="1121695"/>
          </a:xfrm>
          <a:custGeom>
            <a:avLst/>
            <a:gdLst/>
            <a:ahLst/>
            <a:cxnLst/>
            <a:rect l="l" t="t" r="r" b="b"/>
            <a:pathLst>
              <a:path w="982979" h="1236979">
                <a:moveTo>
                  <a:pt x="565150" y="1235710"/>
                </a:moveTo>
                <a:lnTo>
                  <a:pt x="417830" y="1235710"/>
                </a:lnTo>
                <a:lnTo>
                  <a:pt x="441960" y="1236980"/>
                </a:lnTo>
                <a:lnTo>
                  <a:pt x="541019" y="1236980"/>
                </a:lnTo>
                <a:lnTo>
                  <a:pt x="565150" y="1235710"/>
                </a:lnTo>
                <a:close/>
              </a:path>
              <a:path w="982979" h="1236979">
                <a:moveTo>
                  <a:pt x="0" y="0"/>
                </a:moveTo>
                <a:lnTo>
                  <a:pt x="0" y="1156970"/>
                </a:lnTo>
                <a:lnTo>
                  <a:pt x="1269" y="1162050"/>
                </a:lnTo>
                <a:lnTo>
                  <a:pt x="40639" y="1188720"/>
                </a:lnTo>
                <a:lnTo>
                  <a:pt x="74930" y="1198880"/>
                </a:lnTo>
                <a:lnTo>
                  <a:pt x="88900" y="1202690"/>
                </a:lnTo>
                <a:lnTo>
                  <a:pt x="104139" y="1206500"/>
                </a:lnTo>
                <a:lnTo>
                  <a:pt x="119380" y="1209040"/>
                </a:lnTo>
                <a:lnTo>
                  <a:pt x="135889" y="1212850"/>
                </a:lnTo>
                <a:lnTo>
                  <a:pt x="153669" y="1215390"/>
                </a:lnTo>
                <a:lnTo>
                  <a:pt x="212089" y="1223010"/>
                </a:lnTo>
                <a:lnTo>
                  <a:pt x="232410" y="1224280"/>
                </a:lnTo>
                <a:lnTo>
                  <a:pt x="275589" y="1229360"/>
                </a:lnTo>
                <a:lnTo>
                  <a:pt x="392430" y="1235710"/>
                </a:lnTo>
                <a:lnTo>
                  <a:pt x="590550" y="1235710"/>
                </a:lnTo>
                <a:lnTo>
                  <a:pt x="707389" y="1229360"/>
                </a:lnTo>
                <a:lnTo>
                  <a:pt x="750569" y="1224280"/>
                </a:lnTo>
                <a:lnTo>
                  <a:pt x="772160" y="1223010"/>
                </a:lnTo>
                <a:lnTo>
                  <a:pt x="811530" y="1217930"/>
                </a:lnTo>
                <a:lnTo>
                  <a:pt x="847089" y="1212850"/>
                </a:lnTo>
                <a:lnTo>
                  <a:pt x="863600" y="1209040"/>
                </a:lnTo>
                <a:lnTo>
                  <a:pt x="878839" y="1206500"/>
                </a:lnTo>
                <a:lnTo>
                  <a:pt x="894080" y="1202690"/>
                </a:lnTo>
                <a:lnTo>
                  <a:pt x="908050" y="1198880"/>
                </a:lnTo>
                <a:lnTo>
                  <a:pt x="920750" y="1196340"/>
                </a:lnTo>
                <a:lnTo>
                  <a:pt x="960120" y="1181100"/>
                </a:lnTo>
                <a:lnTo>
                  <a:pt x="982979" y="1156970"/>
                </a:lnTo>
                <a:lnTo>
                  <a:pt x="982979" y="78740"/>
                </a:lnTo>
                <a:lnTo>
                  <a:pt x="431800" y="78740"/>
                </a:lnTo>
                <a:lnTo>
                  <a:pt x="407669" y="77470"/>
                </a:lnTo>
                <a:lnTo>
                  <a:pt x="383539" y="77470"/>
                </a:lnTo>
                <a:lnTo>
                  <a:pt x="290830" y="72390"/>
                </a:lnTo>
                <a:lnTo>
                  <a:pt x="267969" y="69850"/>
                </a:lnTo>
                <a:lnTo>
                  <a:pt x="246380" y="68580"/>
                </a:lnTo>
                <a:lnTo>
                  <a:pt x="226060" y="66040"/>
                </a:lnTo>
                <a:lnTo>
                  <a:pt x="205739" y="64770"/>
                </a:lnTo>
                <a:lnTo>
                  <a:pt x="166369" y="59690"/>
                </a:lnTo>
                <a:lnTo>
                  <a:pt x="148589" y="55880"/>
                </a:lnTo>
                <a:lnTo>
                  <a:pt x="115569" y="50800"/>
                </a:lnTo>
                <a:lnTo>
                  <a:pt x="100330" y="48260"/>
                </a:lnTo>
                <a:lnTo>
                  <a:pt x="72389" y="40640"/>
                </a:lnTo>
                <a:lnTo>
                  <a:pt x="59689" y="38100"/>
                </a:lnTo>
                <a:lnTo>
                  <a:pt x="49530" y="34290"/>
                </a:lnTo>
                <a:lnTo>
                  <a:pt x="38100" y="30480"/>
                </a:lnTo>
                <a:lnTo>
                  <a:pt x="30480" y="26670"/>
                </a:lnTo>
                <a:lnTo>
                  <a:pt x="21589" y="22860"/>
                </a:lnTo>
                <a:lnTo>
                  <a:pt x="15239" y="19050"/>
                </a:lnTo>
                <a:lnTo>
                  <a:pt x="5080" y="11430"/>
                </a:lnTo>
                <a:lnTo>
                  <a:pt x="2539" y="7620"/>
                </a:lnTo>
                <a:lnTo>
                  <a:pt x="0" y="0"/>
                </a:lnTo>
                <a:close/>
              </a:path>
              <a:path w="982979" h="1236979">
                <a:moveTo>
                  <a:pt x="982979" y="2540"/>
                </a:moveTo>
                <a:lnTo>
                  <a:pt x="944879" y="30480"/>
                </a:lnTo>
                <a:lnTo>
                  <a:pt x="924560" y="36830"/>
                </a:lnTo>
                <a:lnTo>
                  <a:pt x="899160" y="44450"/>
                </a:lnTo>
                <a:lnTo>
                  <a:pt x="883919" y="46990"/>
                </a:lnTo>
                <a:lnTo>
                  <a:pt x="868680" y="50800"/>
                </a:lnTo>
                <a:lnTo>
                  <a:pt x="853439" y="53340"/>
                </a:lnTo>
                <a:lnTo>
                  <a:pt x="817880" y="58420"/>
                </a:lnTo>
                <a:lnTo>
                  <a:pt x="739139" y="68580"/>
                </a:lnTo>
                <a:lnTo>
                  <a:pt x="717550" y="69850"/>
                </a:lnTo>
                <a:lnTo>
                  <a:pt x="694689" y="72390"/>
                </a:lnTo>
                <a:lnTo>
                  <a:pt x="601980" y="77470"/>
                </a:lnTo>
                <a:lnTo>
                  <a:pt x="577850" y="77470"/>
                </a:lnTo>
                <a:lnTo>
                  <a:pt x="553719" y="78740"/>
                </a:lnTo>
                <a:lnTo>
                  <a:pt x="982979" y="78740"/>
                </a:lnTo>
                <a:lnTo>
                  <a:pt x="982979" y="2540"/>
                </a:lnTo>
                <a:close/>
              </a:path>
            </a:pathLst>
          </a:custGeom>
          <a:solidFill>
            <a:srgbClr val="F8CA9B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37256" y="3453185"/>
            <a:ext cx="891367" cy="143955"/>
          </a:xfrm>
          <a:custGeom>
            <a:avLst/>
            <a:gdLst/>
            <a:ahLst/>
            <a:cxnLst/>
            <a:rect l="l" t="t" r="r" b="b"/>
            <a:pathLst>
              <a:path w="982979" h="158750">
                <a:moveTo>
                  <a:pt x="566419" y="157479"/>
                </a:moveTo>
                <a:lnTo>
                  <a:pt x="416560" y="157479"/>
                </a:lnTo>
                <a:lnTo>
                  <a:pt x="441960" y="158750"/>
                </a:lnTo>
                <a:lnTo>
                  <a:pt x="541019" y="158750"/>
                </a:lnTo>
                <a:lnTo>
                  <a:pt x="566419" y="157479"/>
                </a:lnTo>
                <a:close/>
              </a:path>
              <a:path w="982979" h="158750">
                <a:moveTo>
                  <a:pt x="589280" y="1269"/>
                </a:moveTo>
                <a:lnTo>
                  <a:pt x="392430" y="1269"/>
                </a:lnTo>
                <a:lnTo>
                  <a:pt x="274319" y="7619"/>
                </a:lnTo>
                <a:lnTo>
                  <a:pt x="231139" y="12700"/>
                </a:lnTo>
                <a:lnTo>
                  <a:pt x="210819" y="13969"/>
                </a:lnTo>
                <a:lnTo>
                  <a:pt x="190500" y="16509"/>
                </a:lnTo>
                <a:lnTo>
                  <a:pt x="134619" y="24129"/>
                </a:lnTo>
                <a:lnTo>
                  <a:pt x="118110" y="27939"/>
                </a:lnTo>
                <a:lnTo>
                  <a:pt x="102869" y="30479"/>
                </a:lnTo>
                <a:lnTo>
                  <a:pt x="87630" y="34289"/>
                </a:lnTo>
                <a:lnTo>
                  <a:pt x="74930" y="36829"/>
                </a:lnTo>
                <a:lnTo>
                  <a:pt x="62230" y="40639"/>
                </a:lnTo>
                <a:lnTo>
                  <a:pt x="15239" y="59689"/>
                </a:lnTo>
                <a:lnTo>
                  <a:pt x="181" y="79284"/>
                </a:lnTo>
                <a:lnTo>
                  <a:pt x="1269" y="82550"/>
                </a:lnTo>
                <a:lnTo>
                  <a:pt x="2539" y="87629"/>
                </a:lnTo>
                <a:lnTo>
                  <a:pt x="50800" y="114300"/>
                </a:lnTo>
                <a:lnTo>
                  <a:pt x="74930" y="120650"/>
                </a:lnTo>
                <a:lnTo>
                  <a:pt x="102869" y="128269"/>
                </a:lnTo>
                <a:lnTo>
                  <a:pt x="118110" y="130809"/>
                </a:lnTo>
                <a:lnTo>
                  <a:pt x="135889" y="133350"/>
                </a:lnTo>
                <a:lnTo>
                  <a:pt x="153669" y="137159"/>
                </a:lnTo>
                <a:lnTo>
                  <a:pt x="171450" y="139700"/>
                </a:lnTo>
                <a:lnTo>
                  <a:pt x="231139" y="147319"/>
                </a:lnTo>
                <a:lnTo>
                  <a:pt x="275589" y="149859"/>
                </a:lnTo>
                <a:lnTo>
                  <a:pt x="298450" y="152400"/>
                </a:lnTo>
                <a:lnTo>
                  <a:pt x="392430" y="157479"/>
                </a:lnTo>
                <a:lnTo>
                  <a:pt x="590550" y="157479"/>
                </a:lnTo>
                <a:lnTo>
                  <a:pt x="685800" y="152400"/>
                </a:lnTo>
                <a:lnTo>
                  <a:pt x="707389" y="149859"/>
                </a:lnTo>
                <a:lnTo>
                  <a:pt x="751839" y="147319"/>
                </a:lnTo>
                <a:lnTo>
                  <a:pt x="830580" y="137159"/>
                </a:lnTo>
                <a:lnTo>
                  <a:pt x="847089" y="133350"/>
                </a:lnTo>
                <a:lnTo>
                  <a:pt x="864869" y="130809"/>
                </a:lnTo>
                <a:lnTo>
                  <a:pt x="880110" y="128269"/>
                </a:lnTo>
                <a:lnTo>
                  <a:pt x="895350" y="124459"/>
                </a:lnTo>
                <a:lnTo>
                  <a:pt x="908050" y="120650"/>
                </a:lnTo>
                <a:lnTo>
                  <a:pt x="920750" y="118109"/>
                </a:lnTo>
                <a:lnTo>
                  <a:pt x="967739" y="99059"/>
                </a:lnTo>
                <a:lnTo>
                  <a:pt x="981710" y="82550"/>
                </a:lnTo>
                <a:lnTo>
                  <a:pt x="982979" y="78739"/>
                </a:lnTo>
                <a:lnTo>
                  <a:pt x="951229" y="50800"/>
                </a:lnTo>
                <a:lnTo>
                  <a:pt x="942339" y="48259"/>
                </a:lnTo>
                <a:lnTo>
                  <a:pt x="932179" y="44450"/>
                </a:lnTo>
                <a:lnTo>
                  <a:pt x="920750" y="40639"/>
                </a:lnTo>
                <a:lnTo>
                  <a:pt x="908050" y="36829"/>
                </a:lnTo>
                <a:lnTo>
                  <a:pt x="894080" y="34289"/>
                </a:lnTo>
                <a:lnTo>
                  <a:pt x="863600" y="26669"/>
                </a:lnTo>
                <a:lnTo>
                  <a:pt x="847089" y="24129"/>
                </a:lnTo>
                <a:lnTo>
                  <a:pt x="791210" y="16509"/>
                </a:lnTo>
                <a:lnTo>
                  <a:pt x="750569" y="11429"/>
                </a:lnTo>
                <a:lnTo>
                  <a:pt x="728980" y="10159"/>
                </a:lnTo>
                <a:lnTo>
                  <a:pt x="707389" y="7619"/>
                </a:lnTo>
                <a:lnTo>
                  <a:pt x="589280" y="1269"/>
                </a:lnTo>
                <a:close/>
              </a:path>
              <a:path w="982979" h="158750">
                <a:moveTo>
                  <a:pt x="0" y="78739"/>
                </a:moveTo>
                <a:lnTo>
                  <a:pt x="0" y="80009"/>
                </a:lnTo>
                <a:lnTo>
                  <a:pt x="181" y="79284"/>
                </a:lnTo>
                <a:lnTo>
                  <a:pt x="0" y="78739"/>
                </a:lnTo>
                <a:close/>
              </a:path>
              <a:path w="982979" h="158750">
                <a:moveTo>
                  <a:pt x="539750" y="0"/>
                </a:moveTo>
                <a:lnTo>
                  <a:pt x="440689" y="0"/>
                </a:lnTo>
                <a:lnTo>
                  <a:pt x="416560" y="1269"/>
                </a:lnTo>
                <a:lnTo>
                  <a:pt x="565150" y="1269"/>
                </a:lnTo>
                <a:lnTo>
                  <a:pt x="539750" y="0"/>
                </a:lnTo>
                <a:close/>
              </a:path>
            </a:pathLst>
          </a:custGeom>
          <a:solidFill>
            <a:srgbClr val="FFECB5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37256" y="3453184"/>
            <a:ext cx="891367" cy="1194248"/>
          </a:xfrm>
          <a:custGeom>
            <a:avLst/>
            <a:gdLst/>
            <a:ahLst/>
            <a:cxnLst/>
            <a:rect l="l" t="t" r="r" b="b"/>
            <a:pathLst>
              <a:path w="982979" h="1316989">
                <a:moveTo>
                  <a:pt x="982979" y="80009"/>
                </a:moveTo>
                <a:lnTo>
                  <a:pt x="981710" y="83819"/>
                </a:lnTo>
                <a:lnTo>
                  <a:pt x="980439" y="87629"/>
                </a:lnTo>
                <a:lnTo>
                  <a:pt x="976629" y="91439"/>
                </a:lnTo>
                <a:lnTo>
                  <a:pt x="972820" y="95250"/>
                </a:lnTo>
                <a:lnTo>
                  <a:pt x="967739" y="99059"/>
                </a:lnTo>
                <a:lnTo>
                  <a:pt x="920750" y="118109"/>
                </a:lnTo>
                <a:lnTo>
                  <a:pt x="908050" y="121919"/>
                </a:lnTo>
                <a:lnTo>
                  <a:pt x="895350" y="124459"/>
                </a:lnTo>
                <a:lnTo>
                  <a:pt x="880110" y="128269"/>
                </a:lnTo>
                <a:lnTo>
                  <a:pt x="864869" y="130809"/>
                </a:lnTo>
                <a:lnTo>
                  <a:pt x="811530" y="139700"/>
                </a:lnTo>
                <a:lnTo>
                  <a:pt x="772160" y="144779"/>
                </a:lnTo>
                <a:lnTo>
                  <a:pt x="730250" y="148589"/>
                </a:lnTo>
                <a:lnTo>
                  <a:pt x="707389" y="151129"/>
                </a:lnTo>
                <a:lnTo>
                  <a:pt x="685800" y="152400"/>
                </a:lnTo>
                <a:lnTo>
                  <a:pt x="661669" y="153669"/>
                </a:lnTo>
                <a:lnTo>
                  <a:pt x="638810" y="154939"/>
                </a:lnTo>
                <a:lnTo>
                  <a:pt x="614680" y="156209"/>
                </a:lnTo>
                <a:lnTo>
                  <a:pt x="590550" y="157479"/>
                </a:lnTo>
                <a:lnTo>
                  <a:pt x="566419" y="157479"/>
                </a:lnTo>
                <a:lnTo>
                  <a:pt x="541019" y="158750"/>
                </a:lnTo>
                <a:lnTo>
                  <a:pt x="516889" y="158750"/>
                </a:lnTo>
                <a:lnTo>
                  <a:pt x="491489" y="158750"/>
                </a:lnTo>
                <a:lnTo>
                  <a:pt x="467360" y="158750"/>
                </a:lnTo>
                <a:lnTo>
                  <a:pt x="441960" y="158750"/>
                </a:lnTo>
                <a:lnTo>
                  <a:pt x="416560" y="157479"/>
                </a:lnTo>
                <a:lnTo>
                  <a:pt x="392430" y="157479"/>
                </a:lnTo>
                <a:lnTo>
                  <a:pt x="368300" y="156209"/>
                </a:lnTo>
                <a:lnTo>
                  <a:pt x="344169" y="154939"/>
                </a:lnTo>
                <a:lnTo>
                  <a:pt x="321310" y="153669"/>
                </a:lnTo>
                <a:lnTo>
                  <a:pt x="298450" y="152400"/>
                </a:lnTo>
                <a:lnTo>
                  <a:pt x="275589" y="151129"/>
                </a:lnTo>
                <a:lnTo>
                  <a:pt x="252730" y="148589"/>
                </a:lnTo>
                <a:lnTo>
                  <a:pt x="231139" y="147319"/>
                </a:lnTo>
                <a:lnTo>
                  <a:pt x="210819" y="144779"/>
                </a:lnTo>
                <a:lnTo>
                  <a:pt x="190500" y="142239"/>
                </a:lnTo>
                <a:lnTo>
                  <a:pt x="171450" y="139700"/>
                </a:lnTo>
                <a:lnTo>
                  <a:pt x="153669" y="137159"/>
                </a:lnTo>
                <a:lnTo>
                  <a:pt x="135889" y="134619"/>
                </a:lnTo>
                <a:lnTo>
                  <a:pt x="118110" y="130809"/>
                </a:lnTo>
                <a:lnTo>
                  <a:pt x="102869" y="128269"/>
                </a:lnTo>
                <a:lnTo>
                  <a:pt x="88900" y="124459"/>
                </a:lnTo>
                <a:lnTo>
                  <a:pt x="50800" y="114300"/>
                </a:lnTo>
                <a:lnTo>
                  <a:pt x="16510" y="99059"/>
                </a:lnTo>
                <a:lnTo>
                  <a:pt x="10160" y="95250"/>
                </a:lnTo>
                <a:lnTo>
                  <a:pt x="6350" y="91439"/>
                </a:lnTo>
                <a:lnTo>
                  <a:pt x="2539" y="87629"/>
                </a:lnTo>
                <a:lnTo>
                  <a:pt x="1269" y="83819"/>
                </a:lnTo>
                <a:lnTo>
                  <a:pt x="0" y="80009"/>
                </a:lnTo>
                <a:lnTo>
                  <a:pt x="1269" y="74929"/>
                </a:lnTo>
                <a:lnTo>
                  <a:pt x="2539" y="71119"/>
                </a:lnTo>
                <a:lnTo>
                  <a:pt x="6350" y="67309"/>
                </a:lnTo>
                <a:lnTo>
                  <a:pt x="10160" y="63500"/>
                </a:lnTo>
                <a:lnTo>
                  <a:pt x="15239" y="59689"/>
                </a:lnTo>
                <a:lnTo>
                  <a:pt x="22860" y="55879"/>
                </a:lnTo>
                <a:lnTo>
                  <a:pt x="30480" y="52069"/>
                </a:lnTo>
                <a:lnTo>
                  <a:pt x="39369" y="48259"/>
                </a:lnTo>
                <a:lnTo>
                  <a:pt x="50800" y="44450"/>
                </a:lnTo>
                <a:lnTo>
                  <a:pt x="62230" y="40639"/>
                </a:lnTo>
                <a:lnTo>
                  <a:pt x="74930" y="36829"/>
                </a:lnTo>
                <a:lnTo>
                  <a:pt x="87630" y="34289"/>
                </a:lnTo>
                <a:lnTo>
                  <a:pt x="102869" y="30479"/>
                </a:lnTo>
                <a:lnTo>
                  <a:pt x="118110" y="27939"/>
                </a:lnTo>
                <a:lnTo>
                  <a:pt x="134619" y="24129"/>
                </a:lnTo>
                <a:lnTo>
                  <a:pt x="152400" y="21589"/>
                </a:lnTo>
                <a:lnTo>
                  <a:pt x="171450" y="19050"/>
                </a:lnTo>
                <a:lnTo>
                  <a:pt x="190500" y="16509"/>
                </a:lnTo>
                <a:lnTo>
                  <a:pt x="210819" y="13969"/>
                </a:lnTo>
                <a:lnTo>
                  <a:pt x="231139" y="12700"/>
                </a:lnTo>
                <a:lnTo>
                  <a:pt x="252730" y="10159"/>
                </a:lnTo>
                <a:lnTo>
                  <a:pt x="274319" y="7619"/>
                </a:lnTo>
                <a:lnTo>
                  <a:pt x="297180" y="6350"/>
                </a:lnTo>
                <a:lnTo>
                  <a:pt x="320039" y="5079"/>
                </a:lnTo>
                <a:lnTo>
                  <a:pt x="344169" y="3809"/>
                </a:lnTo>
                <a:lnTo>
                  <a:pt x="367030" y="2539"/>
                </a:lnTo>
                <a:lnTo>
                  <a:pt x="392430" y="1269"/>
                </a:lnTo>
                <a:lnTo>
                  <a:pt x="416560" y="1269"/>
                </a:lnTo>
                <a:lnTo>
                  <a:pt x="440689" y="0"/>
                </a:lnTo>
                <a:lnTo>
                  <a:pt x="466089" y="0"/>
                </a:lnTo>
                <a:lnTo>
                  <a:pt x="490219" y="0"/>
                </a:lnTo>
                <a:lnTo>
                  <a:pt x="515619" y="0"/>
                </a:lnTo>
                <a:lnTo>
                  <a:pt x="539750" y="0"/>
                </a:lnTo>
                <a:lnTo>
                  <a:pt x="565150" y="1269"/>
                </a:lnTo>
                <a:lnTo>
                  <a:pt x="589280" y="1269"/>
                </a:lnTo>
                <a:lnTo>
                  <a:pt x="613410" y="2539"/>
                </a:lnTo>
                <a:lnTo>
                  <a:pt x="637539" y="3809"/>
                </a:lnTo>
                <a:lnTo>
                  <a:pt x="661669" y="5079"/>
                </a:lnTo>
                <a:lnTo>
                  <a:pt x="684530" y="6350"/>
                </a:lnTo>
                <a:lnTo>
                  <a:pt x="707389" y="7619"/>
                </a:lnTo>
                <a:lnTo>
                  <a:pt x="728980" y="10159"/>
                </a:lnTo>
                <a:lnTo>
                  <a:pt x="750569" y="11429"/>
                </a:lnTo>
                <a:lnTo>
                  <a:pt x="770889" y="13969"/>
                </a:lnTo>
                <a:lnTo>
                  <a:pt x="791210" y="16509"/>
                </a:lnTo>
                <a:lnTo>
                  <a:pt x="810260" y="19050"/>
                </a:lnTo>
                <a:lnTo>
                  <a:pt x="829310" y="21589"/>
                </a:lnTo>
                <a:lnTo>
                  <a:pt x="847089" y="24129"/>
                </a:lnTo>
                <a:lnTo>
                  <a:pt x="863600" y="26669"/>
                </a:lnTo>
                <a:lnTo>
                  <a:pt x="878839" y="30479"/>
                </a:lnTo>
                <a:lnTo>
                  <a:pt x="894080" y="34289"/>
                </a:lnTo>
                <a:lnTo>
                  <a:pt x="908050" y="36829"/>
                </a:lnTo>
                <a:lnTo>
                  <a:pt x="920750" y="40639"/>
                </a:lnTo>
                <a:lnTo>
                  <a:pt x="932179" y="44450"/>
                </a:lnTo>
                <a:lnTo>
                  <a:pt x="942339" y="48259"/>
                </a:lnTo>
                <a:lnTo>
                  <a:pt x="951229" y="50800"/>
                </a:lnTo>
                <a:lnTo>
                  <a:pt x="960120" y="55879"/>
                </a:lnTo>
                <a:lnTo>
                  <a:pt x="966470" y="59689"/>
                </a:lnTo>
                <a:lnTo>
                  <a:pt x="972820" y="63500"/>
                </a:lnTo>
                <a:lnTo>
                  <a:pt x="976629" y="67309"/>
                </a:lnTo>
                <a:lnTo>
                  <a:pt x="980439" y="71119"/>
                </a:lnTo>
                <a:lnTo>
                  <a:pt x="981710" y="74929"/>
                </a:lnTo>
                <a:lnTo>
                  <a:pt x="982979" y="78739"/>
                </a:lnTo>
                <a:lnTo>
                  <a:pt x="982979" y="1236979"/>
                </a:lnTo>
                <a:lnTo>
                  <a:pt x="981710" y="1242059"/>
                </a:lnTo>
                <a:lnTo>
                  <a:pt x="980439" y="1245869"/>
                </a:lnTo>
                <a:lnTo>
                  <a:pt x="976629" y="1249679"/>
                </a:lnTo>
                <a:lnTo>
                  <a:pt x="972820" y="1253489"/>
                </a:lnTo>
                <a:lnTo>
                  <a:pt x="966470" y="1257299"/>
                </a:lnTo>
                <a:lnTo>
                  <a:pt x="960120" y="1261109"/>
                </a:lnTo>
                <a:lnTo>
                  <a:pt x="951229" y="1264919"/>
                </a:lnTo>
                <a:lnTo>
                  <a:pt x="942339" y="1268729"/>
                </a:lnTo>
                <a:lnTo>
                  <a:pt x="932179" y="1272539"/>
                </a:lnTo>
                <a:lnTo>
                  <a:pt x="920750" y="1276349"/>
                </a:lnTo>
                <a:lnTo>
                  <a:pt x="908050" y="1278889"/>
                </a:lnTo>
                <a:lnTo>
                  <a:pt x="894080" y="1282699"/>
                </a:lnTo>
                <a:lnTo>
                  <a:pt x="878839" y="1286509"/>
                </a:lnTo>
                <a:lnTo>
                  <a:pt x="863600" y="1289049"/>
                </a:lnTo>
                <a:lnTo>
                  <a:pt x="847089" y="1292859"/>
                </a:lnTo>
                <a:lnTo>
                  <a:pt x="829310" y="1295399"/>
                </a:lnTo>
                <a:lnTo>
                  <a:pt x="811530" y="1297939"/>
                </a:lnTo>
                <a:lnTo>
                  <a:pt x="791210" y="1300479"/>
                </a:lnTo>
                <a:lnTo>
                  <a:pt x="772160" y="1303019"/>
                </a:lnTo>
                <a:lnTo>
                  <a:pt x="750569" y="1304289"/>
                </a:lnTo>
                <a:lnTo>
                  <a:pt x="728980" y="1306829"/>
                </a:lnTo>
                <a:lnTo>
                  <a:pt x="707389" y="1309369"/>
                </a:lnTo>
                <a:lnTo>
                  <a:pt x="684530" y="1310639"/>
                </a:lnTo>
                <a:lnTo>
                  <a:pt x="661669" y="1311909"/>
                </a:lnTo>
                <a:lnTo>
                  <a:pt x="637539" y="1313179"/>
                </a:lnTo>
                <a:lnTo>
                  <a:pt x="614680" y="1314449"/>
                </a:lnTo>
                <a:lnTo>
                  <a:pt x="590550" y="1315719"/>
                </a:lnTo>
                <a:lnTo>
                  <a:pt x="565150" y="1315719"/>
                </a:lnTo>
                <a:lnTo>
                  <a:pt x="541019" y="1316989"/>
                </a:lnTo>
                <a:lnTo>
                  <a:pt x="516889" y="1316989"/>
                </a:lnTo>
                <a:lnTo>
                  <a:pt x="491489" y="1316989"/>
                </a:lnTo>
                <a:lnTo>
                  <a:pt x="467360" y="1316989"/>
                </a:lnTo>
                <a:lnTo>
                  <a:pt x="441960" y="1316989"/>
                </a:lnTo>
                <a:lnTo>
                  <a:pt x="417830" y="1315719"/>
                </a:lnTo>
                <a:lnTo>
                  <a:pt x="392430" y="1315719"/>
                </a:lnTo>
                <a:lnTo>
                  <a:pt x="368300" y="1314449"/>
                </a:lnTo>
                <a:lnTo>
                  <a:pt x="345439" y="1313179"/>
                </a:lnTo>
                <a:lnTo>
                  <a:pt x="321310" y="1311909"/>
                </a:lnTo>
                <a:lnTo>
                  <a:pt x="298450" y="1310639"/>
                </a:lnTo>
                <a:lnTo>
                  <a:pt x="275589" y="1309369"/>
                </a:lnTo>
                <a:lnTo>
                  <a:pt x="254000" y="1306829"/>
                </a:lnTo>
                <a:lnTo>
                  <a:pt x="232410" y="1304289"/>
                </a:lnTo>
                <a:lnTo>
                  <a:pt x="191769" y="1300479"/>
                </a:lnTo>
                <a:lnTo>
                  <a:pt x="153669" y="1295399"/>
                </a:lnTo>
                <a:lnTo>
                  <a:pt x="119380" y="1289049"/>
                </a:lnTo>
                <a:lnTo>
                  <a:pt x="104139" y="1286509"/>
                </a:lnTo>
                <a:lnTo>
                  <a:pt x="88900" y="1282699"/>
                </a:lnTo>
                <a:lnTo>
                  <a:pt x="74930" y="1278889"/>
                </a:lnTo>
                <a:lnTo>
                  <a:pt x="62230" y="1276349"/>
                </a:lnTo>
                <a:lnTo>
                  <a:pt x="50800" y="1272539"/>
                </a:lnTo>
                <a:lnTo>
                  <a:pt x="40639" y="1268729"/>
                </a:lnTo>
                <a:lnTo>
                  <a:pt x="31750" y="1264919"/>
                </a:lnTo>
                <a:lnTo>
                  <a:pt x="22860" y="1261109"/>
                </a:lnTo>
                <a:lnTo>
                  <a:pt x="16510" y="1257299"/>
                </a:lnTo>
                <a:lnTo>
                  <a:pt x="10160" y="1253489"/>
                </a:lnTo>
                <a:lnTo>
                  <a:pt x="6350" y="1249679"/>
                </a:lnTo>
                <a:lnTo>
                  <a:pt x="2539" y="1245869"/>
                </a:lnTo>
                <a:lnTo>
                  <a:pt x="1269" y="1242059"/>
                </a:lnTo>
                <a:lnTo>
                  <a:pt x="0" y="1236979"/>
                </a:lnTo>
                <a:lnTo>
                  <a:pt x="0" y="80009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3639" y="2010049"/>
            <a:ext cx="2778901" cy="80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032062" defTabSz="829178"/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27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 filters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4607" algn="r" defTabSz="829178">
              <a:lnSpc>
                <a:spcPts val="323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endParaRPr sz="272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59318" y="1941085"/>
            <a:ext cx="0" cy="2639553"/>
          </a:xfrm>
          <a:custGeom>
            <a:avLst/>
            <a:gdLst/>
            <a:ahLst/>
            <a:cxnLst/>
            <a:rect l="l" t="t" r="r" b="b"/>
            <a:pathLst>
              <a:path h="2910840">
                <a:moveTo>
                  <a:pt x="0" y="29108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1736" y="183398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7582" y="2169109"/>
            <a:ext cx="430712" cy="1446456"/>
          </a:xfrm>
          <a:custGeom>
            <a:avLst/>
            <a:gdLst/>
            <a:ahLst/>
            <a:cxnLst/>
            <a:rect l="l" t="t" r="r" b="b"/>
            <a:pathLst>
              <a:path w="474980" h="1595120">
                <a:moveTo>
                  <a:pt x="261619" y="1593850"/>
                </a:moveTo>
                <a:lnTo>
                  <a:pt x="213360" y="1593850"/>
                </a:lnTo>
                <a:lnTo>
                  <a:pt x="224789" y="1595119"/>
                </a:lnTo>
                <a:lnTo>
                  <a:pt x="248919" y="1595119"/>
                </a:lnTo>
                <a:lnTo>
                  <a:pt x="261619" y="1593850"/>
                </a:lnTo>
                <a:close/>
              </a:path>
              <a:path w="474980" h="1595120">
                <a:moveTo>
                  <a:pt x="307339" y="1592579"/>
                </a:moveTo>
                <a:lnTo>
                  <a:pt x="166369" y="1592579"/>
                </a:lnTo>
                <a:lnTo>
                  <a:pt x="177800" y="1593850"/>
                </a:lnTo>
                <a:lnTo>
                  <a:pt x="295910" y="1593850"/>
                </a:lnTo>
                <a:lnTo>
                  <a:pt x="307339" y="1592579"/>
                </a:lnTo>
                <a:close/>
              </a:path>
              <a:path w="474980" h="1595120">
                <a:moveTo>
                  <a:pt x="341630" y="1590039"/>
                </a:moveTo>
                <a:lnTo>
                  <a:pt x="133350" y="1590039"/>
                </a:lnTo>
                <a:lnTo>
                  <a:pt x="143510" y="1591309"/>
                </a:lnTo>
                <a:lnTo>
                  <a:pt x="154939" y="1592579"/>
                </a:lnTo>
                <a:lnTo>
                  <a:pt x="318769" y="1592579"/>
                </a:lnTo>
                <a:lnTo>
                  <a:pt x="341630" y="1590039"/>
                </a:lnTo>
                <a:close/>
              </a:path>
              <a:path w="474980" h="1595120">
                <a:moveTo>
                  <a:pt x="0" y="0"/>
                </a:moveTo>
                <a:lnTo>
                  <a:pt x="0" y="1558289"/>
                </a:lnTo>
                <a:lnTo>
                  <a:pt x="1269" y="1560829"/>
                </a:lnTo>
                <a:lnTo>
                  <a:pt x="5080" y="1564639"/>
                </a:lnTo>
                <a:lnTo>
                  <a:pt x="7619" y="1565909"/>
                </a:lnTo>
                <a:lnTo>
                  <a:pt x="11430" y="1568450"/>
                </a:lnTo>
                <a:lnTo>
                  <a:pt x="19050" y="1570989"/>
                </a:lnTo>
                <a:lnTo>
                  <a:pt x="24130" y="1573529"/>
                </a:lnTo>
                <a:lnTo>
                  <a:pt x="30480" y="1574800"/>
                </a:lnTo>
                <a:lnTo>
                  <a:pt x="36830" y="1577339"/>
                </a:lnTo>
                <a:lnTo>
                  <a:pt x="49530" y="1579879"/>
                </a:lnTo>
                <a:lnTo>
                  <a:pt x="57150" y="1581150"/>
                </a:lnTo>
                <a:lnTo>
                  <a:pt x="66039" y="1582419"/>
                </a:lnTo>
                <a:lnTo>
                  <a:pt x="73660" y="1583689"/>
                </a:lnTo>
                <a:lnTo>
                  <a:pt x="82550" y="1584959"/>
                </a:lnTo>
                <a:lnTo>
                  <a:pt x="92710" y="1586229"/>
                </a:lnTo>
                <a:lnTo>
                  <a:pt x="101600" y="1587500"/>
                </a:lnTo>
                <a:lnTo>
                  <a:pt x="121919" y="1590039"/>
                </a:lnTo>
                <a:lnTo>
                  <a:pt x="351789" y="1590039"/>
                </a:lnTo>
                <a:lnTo>
                  <a:pt x="408939" y="1582419"/>
                </a:lnTo>
                <a:lnTo>
                  <a:pt x="444500" y="1574800"/>
                </a:lnTo>
                <a:lnTo>
                  <a:pt x="449580" y="1573529"/>
                </a:lnTo>
                <a:lnTo>
                  <a:pt x="454660" y="1570989"/>
                </a:lnTo>
                <a:lnTo>
                  <a:pt x="459739" y="1569719"/>
                </a:lnTo>
                <a:lnTo>
                  <a:pt x="463550" y="1568450"/>
                </a:lnTo>
                <a:lnTo>
                  <a:pt x="467360" y="1565909"/>
                </a:lnTo>
                <a:lnTo>
                  <a:pt x="469900" y="1564639"/>
                </a:lnTo>
                <a:lnTo>
                  <a:pt x="473710" y="1560829"/>
                </a:lnTo>
                <a:lnTo>
                  <a:pt x="474980" y="1558289"/>
                </a:lnTo>
                <a:lnTo>
                  <a:pt x="474980" y="36829"/>
                </a:lnTo>
                <a:lnTo>
                  <a:pt x="220980" y="36829"/>
                </a:lnTo>
                <a:lnTo>
                  <a:pt x="208280" y="35559"/>
                </a:lnTo>
                <a:lnTo>
                  <a:pt x="173989" y="35559"/>
                </a:lnTo>
                <a:lnTo>
                  <a:pt x="162560" y="34289"/>
                </a:lnTo>
                <a:lnTo>
                  <a:pt x="151130" y="34289"/>
                </a:lnTo>
                <a:lnTo>
                  <a:pt x="140969" y="33019"/>
                </a:lnTo>
                <a:lnTo>
                  <a:pt x="129539" y="31750"/>
                </a:lnTo>
                <a:lnTo>
                  <a:pt x="119380" y="31750"/>
                </a:lnTo>
                <a:lnTo>
                  <a:pt x="99060" y="29209"/>
                </a:lnTo>
                <a:lnTo>
                  <a:pt x="90169" y="27939"/>
                </a:lnTo>
                <a:lnTo>
                  <a:pt x="80010" y="26669"/>
                </a:lnTo>
                <a:lnTo>
                  <a:pt x="71119" y="25400"/>
                </a:lnTo>
                <a:lnTo>
                  <a:pt x="40639" y="20319"/>
                </a:lnTo>
                <a:lnTo>
                  <a:pt x="34289" y="17779"/>
                </a:lnTo>
                <a:lnTo>
                  <a:pt x="29210" y="16509"/>
                </a:lnTo>
                <a:lnTo>
                  <a:pt x="22860" y="15239"/>
                </a:lnTo>
                <a:lnTo>
                  <a:pt x="17780" y="12700"/>
                </a:lnTo>
                <a:lnTo>
                  <a:pt x="13969" y="11429"/>
                </a:lnTo>
                <a:lnTo>
                  <a:pt x="10160" y="8889"/>
                </a:lnTo>
                <a:lnTo>
                  <a:pt x="7619" y="7619"/>
                </a:lnTo>
                <a:lnTo>
                  <a:pt x="3810" y="6350"/>
                </a:lnTo>
                <a:lnTo>
                  <a:pt x="2539" y="3809"/>
                </a:lnTo>
                <a:lnTo>
                  <a:pt x="1269" y="2539"/>
                </a:lnTo>
                <a:lnTo>
                  <a:pt x="0" y="0"/>
                </a:lnTo>
                <a:close/>
              </a:path>
              <a:path w="474980" h="1595120">
                <a:moveTo>
                  <a:pt x="474980" y="0"/>
                </a:moveTo>
                <a:lnTo>
                  <a:pt x="473710" y="1269"/>
                </a:lnTo>
                <a:lnTo>
                  <a:pt x="472439" y="3809"/>
                </a:lnTo>
                <a:lnTo>
                  <a:pt x="469900" y="5079"/>
                </a:lnTo>
                <a:lnTo>
                  <a:pt x="467360" y="7619"/>
                </a:lnTo>
                <a:lnTo>
                  <a:pt x="464819" y="8889"/>
                </a:lnTo>
                <a:lnTo>
                  <a:pt x="461010" y="11429"/>
                </a:lnTo>
                <a:lnTo>
                  <a:pt x="457200" y="12700"/>
                </a:lnTo>
                <a:lnTo>
                  <a:pt x="452119" y="13969"/>
                </a:lnTo>
                <a:lnTo>
                  <a:pt x="447039" y="16509"/>
                </a:lnTo>
                <a:lnTo>
                  <a:pt x="434339" y="19050"/>
                </a:lnTo>
                <a:lnTo>
                  <a:pt x="427989" y="21589"/>
                </a:lnTo>
                <a:lnTo>
                  <a:pt x="412750" y="24129"/>
                </a:lnTo>
                <a:lnTo>
                  <a:pt x="403860" y="25400"/>
                </a:lnTo>
                <a:lnTo>
                  <a:pt x="396239" y="26669"/>
                </a:lnTo>
                <a:lnTo>
                  <a:pt x="386080" y="27939"/>
                </a:lnTo>
                <a:lnTo>
                  <a:pt x="377189" y="29209"/>
                </a:lnTo>
                <a:lnTo>
                  <a:pt x="367030" y="30479"/>
                </a:lnTo>
                <a:lnTo>
                  <a:pt x="356869" y="30479"/>
                </a:lnTo>
                <a:lnTo>
                  <a:pt x="336550" y="33019"/>
                </a:lnTo>
                <a:lnTo>
                  <a:pt x="325119" y="33019"/>
                </a:lnTo>
                <a:lnTo>
                  <a:pt x="302260" y="35559"/>
                </a:lnTo>
                <a:lnTo>
                  <a:pt x="267969" y="35559"/>
                </a:lnTo>
                <a:lnTo>
                  <a:pt x="256539" y="36829"/>
                </a:lnTo>
                <a:lnTo>
                  <a:pt x="474980" y="36829"/>
                </a:lnTo>
                <a:lnTo>
                  <a:pt x="474980" y="0"/>
                </a:lnTo>
                <a:close/>
              </a:path>
            </a:pathLst>
          </a:custGeom>
          <a:solidFill>
            <a:srgbClr val="F8CA9B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7582" y="2133409"/>
            <a:ext cx="430712" cy="67947"/>
          </a:xfrm>
          <a:custGeom>
            <a:avLst/>
            <a:gdLst/>
            <a:ahLst/>
            <a:cxnLst/>
            <a:rect l="l" t="t" r="r" b="b"/>
            <a:pathLst>
              <a:path w="474980" h="74930">
                <a:moveTo>
                  <a:pt x="320039" y="72389"/>
                </a:moveTo>
                <a:lnTo>
                  <a:pt x="154939" y="72389"/>
                </a:lnTo>
                <a:lnTo>
                  <a:pt x="177800" y="74929"/>
                </a:lnTo>
                <a:lnTo>
                  <a:pt x="297180" y="74929"/>
                </a:lnTo>
                <a:lnTo>
                  <a:pt x="320039" y="72389"/>
                </a:lnTo>
                <a:close/>
              </a:path>
              <a:path w="474980" h="74930">
                <a:moveTo>
                  <a:pt x="341630" y="71120"/>
                </a:moveTo>
                <a:lnTo>
                  <a:pt x="132080" y="71120"/>
                </a:lnTo>
                <a:lnTo>
                  <a:pt x="143510" y="72389"/>
                </a:lnTo>
                <a:lnTo>
                  <a:pt x="330200" y="72389"/>
                </a:lnTo>
                <a:lnTo>
                  <a:pt x="341630" y="71120"/>
                </a:lnTo>
                <a:close/>
              </a:path>
              <a:path w="474980" h="74930">
                <a:moveTo>
                  <a:pt x="351789" y="3810"/>
                </a:moveTo>
                <a:lnTo>
                  <a:pt x="121919" y="3810"/>
                </a:lnTo>
                <a:lnTo>
                  <a:pt x="110489" y="5079"/>
                </a:lnTo>
                <a:lnTo>
                  <a:pt x="100330" y="6350"/>
                </a:lnTo>
                <a:lnTo>
                  <a:pt x="55880" y="12700"/>
                </a:lnTo>
                <a:lnTo>
                  <a:pt x="49530" y="13970"/>
                </a:lnTo>
                <a:lnTo>
                  <a:pt x="41910" y="16510"/>
                </a:lnTo>
                <a:lnTo>
                  <a:pt x="29210" y="19050"/>
                </a:lnTo>
                <a:lnTo>
                  <a:pt x="24130" y="20320"/>
                </a:lnTo>
                <a:lnTo>
                  <a:pt x="19050" y="22860"/>
                </a:lnTo>
                <a:lnTo>
                  <a:pt x="13969" y="24129"/>
                </a:lnTo>
                <a:lnTo>
                  <a:pt x="10160" y="26670"/>
                </a:lnTo>
                <a:lnTo>
                  <a:pt x="7619" y="27939"/>
                </a:lnTo>
                <a:lnTo>
                  <a:pt x="3810" y="30479"/>
                </a:lnTo>
                <a:lnTo>
                  <a:pt x="2539" y="31750"/>
                </a:lnTo>
                <a:lnTo>
                  <a:pt x="1269" y="34289"/>
                </a:lnTo>
                <a:lnTo>
                  <a:pt x="0" y="35560"/>
                </a:lnTo>
                <a:lnTo>
                  <a:pt x="0" y="39370"/>
                </a:lnTo>
                <a:lnTo>
                  <a:pt x="1269" y="40639"/>
                </a:lnTo>
                <a:lnTo>
                  <a:pt x="2539" y="43179"/>
                </a:lnTo>
                <a:lnTo>
                  <a:pt x="5080" y="44450"/>
                </a:lnTo>
                <a:lnTo>
                  <a:pt x="7619" y="46989"/>
                </a:lnTo>
                <a:lnTo>
                  <a:pt x="10160" y="48260"/>
                </a:lnTo>
                <a:lnTo>
                  <a:pt x="13969" y="50800"/>
                </a:lnTo>
                <a:lnTo>
                  <a:pt x="19050" y="52070"/>
                </a:lnTo>
                <a:lnTo>
                  <a:pt x="24130" y="54610"/>
                </a:lnTo>
                <a:lnTo>
                  <a:pt x="29210" y="55879"/>
                </a:lnTo>
                <a:lnTo>
                  <a:pt x="35560" y="57150"/>
                </a:lnTo>
                <a:lnTo>
                  <a:pt x="41910" y="59689"/>
                </a:lnTo>
                <a:lnTo>
                  <a:pt x="64769" y="63500"/>
                </a:lnTo>
                <a:lnTo>
                  <a:pt x="91439" y="67310"/>
                </a:lnTo>
                <a:lnTo>
                  <a:pt x="121919" y="71120"/>
                </a:lnTo>
                <a:lnTo>
                  <a:pt x="353060" y="71120"/>
                </a:lnTo>
                <a:lnTo>
                  <a:pt x="373380" y="68579"/>
                </a:lnTo>
                <a:lnTo>
                  <a:pt x="382269" y="67310"/>
                </a:lnTo>
                <a:lnTo>
                  <a:pt x="392430" y="66039"/>
                </a:lnTo>
                <a:lnTo>
                  <a:pt x="401319" y="64770"/>
                </a:lnTo>
                <a:lnTo>
                  <a:pt x="408939" y="63500"/>
                </a:lnTo>
                <a:lnTo>
                  <a:pt x="417830" y="62229"/>
                </a:lnTo>
                <a:lnTo>
                  <a:pt x="425450" y="60960"/>
                </a:lnTo>
                <a:lnTo>
                  <a:pt x="431800" y="59689"/>
                </a:lnTo>
                <a:lnTo>
                  <a:pt x="439419" y="57150"/>
                </a:lnTo>
                <a:lnTo>
                  <a:pt x="444500" y="55879"/>
                </a:lnTo>
                <a:lnTo>
                  <a:pt x="450850" y="54610"/>
                </a:lnTo>
                <a:lnTo>
                  <a:pt x="455930" y="52070"/>
                </a:lnTo>
                <a:lnTo>
                  <a:pt x="459739" y="50800"/>
                </a:lnTo>
                <a:lnTo>
                  <a:pt x="463550" y="48260"/>
                </a:lnTo>
                <a:lnTo>
                  <a:pt x="467360" y="46989"/>
                </a:lnTo>
                <a:lnTo>
                  <a:pt x="469900" y="44450"/>
                </a:lnTo>
                <a:lnTo>
                  <a:pt x="472439" y="43179"/>
                </a:lnTo>
                <a:lnTo>
                  <a:pt x="473710" y="40639"/>
                </a:lnTo>
                <a:lnTo>
                  <a:pt x="474980" y="39370"/>
                </a:lnTo>
                <a:lnTo>
                  <a:pt x="474980" y="35560"/>
                </a:lnTo>
                <a:lnTo>
                  <a:pt x="473710" y="33020"/>
                </a:lnTo>
                <a:lnTo>
                  <a:pt x="471169" y="31750"/>
                </a:lnTo>
                <a:lnTo>
                  <a:pt x="469900" y="29210"/>
                </a:lnTo>
                <a:lnTo>
                  <a:pt x="466089" y="27939"/>
                </a:lnTo>
                <a:lnTo>
                  <a:pt x="463550" y="25400"/>
                </a:lnTo>
                <a:lnTo>
                  <a:pt x="459739" y="24129"/>
                </a:lnTo>
                <a:lnTo>
                  <a:pt x="454660" y="21589"/>
                </a:lnTo>
                <a:lnTo>
                  <a:pt x="444500" y="19050"/>
                </a:lnTo>
                <a:lnTo>
                  <a:pt x="438150" y="16510"/>
                </a:lnTo>
                <a:lnTo>
                  <a:pt x="431800" y="15239"/>
                </a:lnTo>
                <a:lnTo>
                  <a:pt x="416560" y="12700"/>
                </a:lnTo>
                <a:lnTo>
                  <a:pt x="407669" y="11429"/>
                </a:lnTo>
                <a:lnTo>
                  <a:pt x="400050" y="10160"/>
                </a:lnTo>
                <a:lnTo>
                  <a:pt x="391160" y="8889"/>
                </a:lnTo>
                <a:lnTo>
                  <a:pt x="381000" y="7620"/>
                </a:lnTo>
                <a:lnTo>
                  <a:pt x="372110" y="6350"/>
                </a:lnTo>
                <a:lnTo>
                  <a:pt x="351789" y="3810"/>
                </a:lnTo>
                <a:close/>
              </a:path>
              <a:path w="474980" h="74930">
                <a:moveTo>
                  <a:pt x="295910" y="0"/>
                </a:moveTo>
                <a:lnTo>
                  <a:pt x="176530" y="0"/>
                </a:lnTo>
                <a:lnTo>
                  <a:pt x="153669" y="2539"/>
                </a:lnTo>
                <a:lnTo>
                  <a:pt x="143510" y="2539"/>
                </a:lnTo>
                <a:lnTo>
                  <a:pt x="132080" y="3810"/>
                </a:lnTo>
                <a:lnTo>
                  <a:pt x="340360" y="3810"/>
                </a:lnTo>
                <a:lnTo>
                  <a:pt x="330200" y="2539"/>
                </a:lnTo>
                <a:lnTo>
                  <a:pt x="318769" y="1270"/>
                </a:lnTo>
                <a:lnTo>
                  <a:pt x="307339" y="1270"/>
                </a:lnTo>
                <a:lnTo>
                  <a:pt x="295910" y="0"/>
                </a:lnTo>
                <a:close/>
              </a:path>
            </a:pathLst>
          </a:custGeom>
          <a:solidFill>
            <a:srgbClr val="FFECB5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67582" y="2133409"/>
            <a:ext cx="430712" cy="1482156"/>
          </a:xfrm>
          <a:custGeom>
            <a:avLst/>
            <a:gdLst/>
            <a:ahLst/>
            <a:cxnLst/>
            <a:rect l="l" t="t" r="r" b="b"/>
            <a:pathLst>
              <a:path w="474980" h="1634489">
                <a:moveTo>
                  <a:pt x="474980" y="38100"/>
                </a:moveTo>
                <a:lnTo>
                  <a:pt x="474980" y="39370"/>
                </a:lnTo>
                <a:lnTo>
                  <a:pt x="473710" y="41910"/>
                </a:lnTo>
                <a:lnTo>
                  <a:pt x="472439" y="43179"/>
                </a:lnTo>
                <a:lnTo>
                  <a:pt x="469900" y="45720"/>
                </a:lnTo>
                <a:lnTo>
                  <a:pt x="467360" y="46989"/>
                </a:lnTo>
                <a:lnTo>
                  <a:pt x="463550" y="49529"/>
                </a:lnTo>
                <a:lnTo>
                  <a:pt x="459739" y="50800"/>
                </a:lnTo>
                <a:lnTo>
                  <a:pt x="455930" y="53339"/>
                </a:lnTo>
                <a:lnTo>
                  <a:pt x="450850" y="54610"/>
                </a:lnTo>
                <a:lnTo>
                  <a:pt x="444500" y="55879"/>
                </a:lnTo>
                <a:lnTo>
                  <a:pt x="439419" y="58420"/>
                </a:lnTo>
                <a:lnTo>
                  <a:pt x="431800" y="59689"/>
                </a:lnTo>
                <a:lnTo>
                  <a:pt x="425450" y="60960"/>
                </a:lnTo>
                <a:lnTo>
                  <a:pt x="417830" y="62229"/>
                </a:lnTo>
                <a:lnTo>
                  <a:pt x="408939" y="63500"/>
                </a:lnTo>
                <a:lnTo>
                  <a:pt x="401319" y="64770"/>
                </a:lnTo>
                <a:lnTo>
                  <a:pt x="392430" y="66039"/>
                </a:lnTo>
                <a:lnTo>
                  <a:pt x="382269" y="67310"/>
                </a:lnTo>
                <a:lnTo>
                  <a:pt x="373380" y="68579"/>
                </a:lnTo>
                <a:lnTo>
                  <a:pt x="363219" y="69850"/>
                </a:lnTo>
                <a:lnTo>
                  <a:pt x="353060" y="71120"/>
                </a:lnTo>
                <a:lnTo>
                  <a:pt x="341630" y="72389"/>
                </a:lnTo>
                <a:lnTo>
                  <a:pt x="330200" y="72389"/>
                </a:lnTo>
                <a:lnTo>
                  <a:pt x="320039" y="73660"/>
                </a:lnTo>
                <a:lnTo>
                  <a:pt x="308610" y="73660"/>
                </a:lnTo>
                <a:lnTo>
                  <a:pt x="297180" y="74929"/>
                </a:lnTo>
                <a:lnTo>
                  <a:pt x="284480" y="74929"/>
                </a:lnTo>
                <a:lnTo>
                  <a:pt x="273050" y="74929"/>
                </a:lnTo>
                <a:lnTo>
                  <a:pt x="261619" y="74929"/>
                </a:lnTo>
                <a:lnTo>
                  <a:pt x="248919" y="76200"/>
                </a:lnTo>
                <a:lnTo>
                  <a:pt x="237489" y="76200"/>
                </a:lnTo>
                <a:lnTo>
                  <a:pt x="224789" y="76200"/>
                </a:lnTo>
                <a:lnTo>
                  <a:pt x="213360" y="74929"/>
                </a:lnTo>
                <a:lnTo>
                  <a:pt x="200660" y="74929"/>
                </a:lnTo>
                <a:lnTo>
                  <a:pt x="189230" y="74929"/>
                </a:lnTo>
                <a:lnTo>
                  <a:pt x="177800" y="74929"/>
                </a:lnTo>
                <a:lnTo>
                  <a:pt x="166369" y="73660"/>
                </a:lnTo>
                <a:lnTo>
                  <a:pt x="154939" y="73660"/>
                </a:lnTo>
                <a:lnTo>
                  <a:pt x="143510" y="72389"/>
                </a:lnTo>
                <a:lnTo>
                  <a:pt x="132080" y="72389"/>
                </a:lnTo>
                <a:lnTo>
                  <a:pt x="121919" y="71120"/>
                </a:lnTo>
                <a:lnTo>
                  <a:pt x="111760" y="69850"/>
                </a:lnTo>
                <a:lnTo>
                  <a:pt x="101600" y="68579"/>
                </a:lnTo>
                <a:lnTo>
                  <a:pt x="91439" y="67310"/>
                </a:lnTo>
                <a:lnTo>
                  <a:pt x="82550" y="66039"/>
                </a:lnTo>
                <a:lnTo>
                  <a:pt x="73660" y="64770"/>
                </a:lnTo>
                <a:lnTo>
                  <a:pt x="64769" y="63500"/>
                </a:lnTo>
                <a:lnTo>
                  <a:pt x="57150" y="62229"/>
                </a:lnTo>
                <a:lnTo>
                  <a:pt x="49530" y="60960"/>
                </a:lnTo>
                <a:lnTo>
                  <a:pt x="41910" y="59689"/>
                </a:lnTo>
                <a:lnTo>
                  <a:pt x="35560" y="58420"/>
                </a:lnTo>
                <a:lnTo>
                  <a:pt x="29210" y="55879"/>
                </a:lnTo>
                <a:lnTo>
                  <a:pt x="24130" y="54610"/>
                </a:lnTo>
                <a:lnTo>
                  <a:pt x="19050" y="53339"/>
                </a:lnTo>
                <a:lnTo>
                  <a:pt x="13969" y="50800"/>
                </a:lnTo>
                <a:lnTo>
                  <a:pt x="10160" y="49529"/>
                </a:lnTo>
                <a:lnTo>
                  <a:pt x="7619" y="46989"/>
                </a:lnTo>
                <a:lnTo>
                  <a:pt x="5080" y="45720"/>
                </a:lnTo>
                <a:lnTo>
                  <a:pt x="2539" y="43179"/>
                </a:lnTo>
                <a:lnTo>
                  <a:pt x="1269" y="41910"/>
                </a:lnTo>
                <a:lnTo>
                  <a:pt x="0" y="39370"/>
                </a:lnTo>
                <a:lnTo>
                  <a:pt x="0" y="38100"/>
                </a:lnTo>
                <a:lnTo>
                  <a:pt x="0" y="35560"/>
                </a:lnTo>
                <a:lnTo>
                  <a:pt x="1269" y="34289"/>
                </a:lnTo>
                <a:lnTo>
                  <a:pt x="2539" y="31750"/>
                </a:lnTo>
                <a:lnTo>
                  <a:pt x="3810" y="30479"/>
                </a:lnTo>
                <a:lnTo>
                  <a:pt x="7619" y="27939"/>
                </a:lnTo>
                <a:lnTo>
                  <a:pt x="10160" y="26670"/>
                </a:lnTo>
                <a:lnTo>
                  <a:pt x="13969" y="24129"/>
                </a:lnTo>
                <a:lnTo>
                  <a:pt x="19050" y="22860"/>
                </a:lnTo>
                <a:lnTo>
                  <a:pt x="24130" y="20320"/>
                </a:lnTo>
                <a:lnTo>
                  <a:pt x="29210" y="19050"/>
                </a:lnTo>
                <a:lnTo>
                  <a:pt x="35560" y="17779"/>
                </a:lnTo>
                <a:lnTo>
                  <a:pt x="41910" y="16510"/>
                </a:lnTo>
                <a:lnTo>
                  <a:pt x="49530" y="13970"/>
                </a:lnTo>
                <a:lnTo>
                  <a:pt x="55880" y="12700"/>
                </a:lnTo>
                <a:lnTo>
                  <a:pt x="64769" y="11429"/>
                </a:lnTo>
                <a:lnTo>
                  <a:pt x="73660" y="10160"/>
                </a:lnTo>
                <a:lnTo>
                  <a:pt x="82550" y="8889"/>
                </a:lnTo>
                <a:lnTo>
                  <a:pt x="91439" y="7620"/>
                </a:lnTo>
                <a:lnTo>
                  <a:pt x="100330" y="6350"/>
                </a:lnTo>
                <a:lnTo>
                  <a:pt x="110489" y="5079"/>
                </a:lnTo>
                <a:lnTo>
                  <a:pt x="121919" y="3810"/>
                </a:lnTo>
                <a:lnTo>
                  <a:pt x="132080" y="3810"/>
                </a:lnTo>
                <a:lnTo>
                  <a:pt x="143510" y="2539"/>
                </a:lnTo>
                <a:lnTo>
                  <a:pt x="153669" y="2539"/>
                </a:lnTo>
                <a:lnTo>
                  <a:pt x="165100" y="1270"/>
                </a:lnTo>
                <a:lnTo>
                  <a:pt x="176530" y="0"/>
                </a:lnTo>
                <a:lnTo>
                  <a:pt x="187960" y="0"/>
                </a:lnTo>
                <a:lnTo>
                  <a:pt x="295910" y="0"/>
                </a:lnTo>
                <a:lnTo>
                  <a:pt x="307339" y="1270"/>
                </a:lnTo>
                <a:lnTo>
                  <a:pt x="318769" y="1270"/>
                </a:lnTo>
                <a:lnTo>
                  <a:pt x="330200" y="2539"/>
                </a:lnTo>
                <a:lnTo>
                  <a:pt x="340360" y="3810"/>
                </a:lnTo>
                <a:lnTo>
                  <a:pt x="351789" y="3810"/>
                </a:lnTo>
                <a:lnTo>
                  <a:pt x="361950" y="5079"/>
                </a:lnTo>
                <a:lnTo>
                  <a:pt x="372110" y="6350"/>
                </a:lnTo>
                <a:lnTo>
                  <a:pt x="381000" y="7620"/>
                </a:lnTo>
                <a:lnTo>
                  <a:pt x="391160" y="8889"/>
                </a:lnTo>
                <a:lnTo>
                  <a:pt x="400050" y="10160"/>
                </a:lnTo>
                <a:lnTo>
                  <a:pt x="407669" y="11429"/>
                </a:lnTo>
                <a:lnTo>
                  <a:pt x="416560" y="12700"/>
                </a:lnTo>
                <a:lnTo>
                  <a:pt x="424180" y="13970"/>
                </a:lnTo>
                <a:lnTo>
                  <a:pt x="431800" y="15239"/>
                </a:lnTo>
                <a:lnTo>
                  <a:pt x="438150" y="16510"/>
                </a:lnTo>
                <a:lnTo>
                  <a:pt x="444500" y="19050"/>
                </a:lnTo>
                <a:lnTo>
                  <a:pt x="449580" y="20320"/>
                </a:lnTo>
                <a:lnTo>
                  <a:pt x="454660" y="21589"/>
                </a:lnTo>
                <a:lnTo>
                  <a:pt x="459739" y="24129"/>
                </a:lnTo>
                <a:lnTo>
                  <a:pt x="463550" y="25400"/>
                </a:lnTo>
                <a:lnTo>
                  <a:pt x="466089" y="27939"/>
                </a:lnTo>
                <a:lnTo>
                  <a:pt x="469900" y="29210"/>
                </a:lnTo>
                <a:lnTo>
                  <a:pt x="471169" y="31750"/>
                </a:lnTo>
                <a:lnTo>
                  <a:pt x="473710" y="33020"/>
                </a:lnTo>
                <a:lnTo>
                  <a:pt x="474980" y="35560"/>
                </a:lnTo>
                <a:lnTo>
                  <a:pt x="474980" y="36829"/>
                </a:lnTo>
                <a:lnTo>
                  <a:pt x="474980" y="1596389"/>
                </a:lnTo>
                <a:lnTo>
                  <a:pt x="474980" y="1597660"/>
                </a:lnTo>
                <a:lnTo>
                  <a:pt x="473710" y="1600200"/>
                </a:lnTo>
                <a:lnTo>
                  <a:pt x="472439" y="1601470"/>
                </a:lnTo>
                <a:lnTo>
                  <a:pt x="469900" y="1604010"/>
                </a:lnTo>
                <a:lnTo>
                  <a:pt x="467360" y="1605279"/>
                </a:lnTo>
                <a:lnTo>
                  <a:pt x="463550" y="1607820"/>
                </a:lnTo>
                <a:lnTo>
                  <a:pt x="459739" y="1609089"/>
                </a:lnTo>
                <a:lnTo>
                  <a:pt x="454660" y="1610360"/>
                </a:lnTo>
                <a:lnTo>
                  <a:pt x="449580" y="1612900"/>
                </a:lnTo>
                <a:lnTo>
                  <a:pt x="444500" y="1614170"/>
                </a:lnTo>
                <a:lnTo>
                  <a:pt x="438150" y="1616710"/>
                </a:lnTo>
                <a:lnTo>
                  <a:pt x="431800" y="1617979"/>
                </a:lnTo>
                <a:lnTo>
                  <a:pt x="424180" y="1619250"/>
                </a:lnTo>
                <a:lnTo>
                  <a:pt x="416560" y="1620520"/>
                </a:lnTo>
                <a:lnTo>
                  <a:pt x="408939" y="1621789"/>
                </a:lnTo>
                <a:lnTo>
                  <a:pt x="400050" y="1623060"/>
                </a:lnTo>
                <a:lnTo>
                  <a:pt x="391160" y="1624329"/>
                </a:lnTo>
                <a:lnTo>
                  <a:pt x="382269" y="1625600"/>
                </a:lnTo>
                <a:lnTo>
                  <a:pt x="372110" y="1626870"/>
                </a:lnTo>
                <a:lnTo>
                  <a:pt x="361950" y="1628139"/>
                </a:lnTo>
                <a:lnTo>
                  <a:pt x="351789" y="1629410"/>
                </a:lnTo>
                <a:lnTo>
                  <a:pt x="341630" y="1629410"/>
                </a:lnTo>
                <a:lnTo>
                  <a:pt x="330200" y="1630679"/>
                </a:lnTo>
                <a:lnTo>
                  <a:pt x="318769" y="1631950"/>
                </a:lnTo>
                <a:lnTo>
                  <a:pt x="307339" y="1631950"/>
                </a:lnTo>
                <a:lnTo>
                  <a:pt x="295910" y="1633220"/>
                </a:lnTo>
                <a:lnTo>
                  <a:pt x="284480" y="1633220"/>
                </a:lnTo>
                <a:lnTo>
                  <a:pt x="273050" y="1633220"/>
                </a:lnTo>
                <a:lnTo>
                  <a:pt x="261619" y="1633220"/>
                </a:lnTo>
                <a:lnTo>
                  <a:pt x="248919" y="1634489"/>
                </a:lnTo>
                <a:lnTo>
                  <a:pt x="237489" y="1634489"/>
                </a:lnTo>
                <a:lnTo>
                  <a:pt x="224789" y="1634489"/>
                </a:lnTo>
                <a:lnTo>
                  <a:pt x="213360" y="1633220"/>
                </a:lnTo>
                <a:lnTo>
                  <a:pt x="201930" y="1633220"/>
                </a:lnTo>
                <a:lnTo>
                  <a:pt x="189230" y="1633220"/>
                </a:lnTo>
                <a:lnTo>
                  <a:pt x="177800" y="1633220"/>
                </a:lnTo>
                <a:lnTo>
                  <a:pt x="166369" y="1631950"/>
                </a:lnTo>
                <a:lnTo>
                  <a:pt x="154939" y="1631950"/>
                </a:lnTo>
                <a:lnTo>
                  <a:pt x="143510" y="1630679"/>
                </a:lnTo>
                <a:lnTo>
                  <a:pt x="133350" y="1629410"/>
                </a:lnTo>
                <a:lnTo>
                  <a:pt x="121919" y="1629410"/>
                </a:lnTo>
                <a:lnTo>
                  <a:pt x="111760" y="1628139"/>
                </a:lnTo>
                <a:lnTo>
                  <a:pt x="101600" y="1626870"/>
                </a:lnTo>
                <a:lnTo>
                  <a:pt x="92710" y="1625600"/>
                </a:lnTo>
                <a:lnTo>
                  <a:pt x="82550" y="1624329"/>
                </a:lnTo>
                <a:lnTo>
                  <a:pt x="73660" y="1623060"/>
                </a:lnTo>
                <a:lnTo>
                  <a:pt x="66039" y="1621789"/>
                </a:lnTo>
                <a:lnTo>
                  <a:pt x="57150" y="1620520"/>
                </a:lnTo>
                <a:lnTo>
                  <a:pt x="49530" y="1619250"/>
                </a:lnTo>
                <a:lnTo>
                  <a:pt x="43180" y="1617979"/>
                </a:lnTo>
                <a:lnTo>
                  <a:pt x="36830" y="1616710"/>
                </a:lnTo>
                <a:lnTo>
                  <a:pt x="30480" y="1614170"/>
                </a:lnTo>
                <a:lnTo>
                  <a:pt x="24130" y="1612900"/>
                </a:lnTo>
                <a:lnTo>
                  <a:pt x="19050" y="1610360"/>
                </a:lnTo>
                <a:lnTo>
                  <a:pt x="15239" y="1609089"/>
                </a:lnTo>
                <a:lnTo>
                  <a:pt x="11430" y="1607820"/>
                </a:lnTo>
                <a:lnTo>
                  <a:pt x="7619" y="1605279"/>
                </a:lnTo>
                <a:lnTo>
                  <a:pt x="5080" y="1604010"/>
                </a:lnTo>
                <a:lnTo>
                  <a:pt x="2539" y="1601470"/>
                </a:lnTo>
                <a:lnTo>
                  <a:pt x="1269" y="1600200"/>
                </a:lnTo>
                <a:lnTo>
                  <a:pt x="0" y="1597660"/>
                </a:lnTo>
                <a:lnTo>
                  <a:pt x="0" y="1596389"/>
                </a:lnTo>
                <a:lnTo>
                  <a:pt x="0" y="38100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1982" y="3248192"/>
            <a:ext cx="580425" cy="418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69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39" y="500971"/>
            <a:ext cx="7960117" cy="35580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720" spc="-5" dirty="0"/>
              <a:t>Cover more spread out clusters by 5x5</a:t>
            </a:r>
            <a:r>
              <a:rPr sz="2720" spc="-36" dirty="0"/>
              <a:t> </a:t>
            </a:r>
            <a:r>
              <a:rPr sz="2720" spc="-5" dirty="0"/>
              <a:t>convolutions</a:t>
            </a:r>
            <a:endParaRPr sz="2720"/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4436108"/>
            <a:ext cx="503264" cy="27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9014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45528" y="4252422"/>
            <a:ext cx="961617" cy="320155"/>
          </a:xfrm>
          <a:custGeom>
            <a:avLst/>
            <a:gdLst/>
            <a:ahLst/>
            <a:cxnLst/>
            <a:rect l="l" t="t" r="r" b="b"/>
            <a:pathLst>
              <a:path w="1060450" h="353060">
                <a:moveTo>
                  <a:pt x="557529" y="351789"/>
                </a:moveTo>
                <a:lnTo>
                  <a:pt x="502920" y="351789"/>
                </a:lnTo>
                <a:lnTo>
                  <a:pt x="530859" y="353060"/>
                </a:lnTo>
                <a:lnTo>
                  <a:pt x="557529" y="351789"/>
                </a:lnTo>
                <a:close/>
              </a:path>
              <a:path w="1060450" h="353060">
                <a:moveTo>
                  <a:pt x="558800" y="0"/>
                </a:moveTo>
                <a:lnTo>
                  <a:pt x="504190" y="0"/>
                </a:lnTo>
                <a:lnTo>
                  <a:pt x="424179" y="3810"/>
                </a:lnTo>
                <a:lnTo>
                  <a:pt x="397509" y="6350"/>
                </a:lnTo>
                <a:lnTo>
                  <a:pt x="372109" y="7619"/>
                </a:lnTo>
                <a:lnTo>
                  <a:pt x="346709" y="11430"/>
                </a:lnTo>
                <a:lnTo>
                  <a:pt x="321309" y="13969"/>
                </a:lnTo>
                <a:lnTo>
                  <a:pt x="297179" y="17780"/>
                </a:lnTo>
                <a:lnTo>
                  <a:pt x="273050" y="22860"/>
                </a:lnTo>
                <a:lnTo>
                  <a:pt x="250190" y="26669"/>
                </a:lnTo>
                <a:lnTo>
                  <a:pt x="227329" y="31750"/>
                </a:lnTo>
                <a:lnTo>
                  <a:pt x="205740" y="36830"/>
                </a:lnTo>
                <a:lnTo>
                  <a:pt x="185420" y="43180"/>
                </a:lnTo>
                <a:lnTo>
                  <a:pt x="165100" y="48260"/>
                </a:lnTo>
                <a:lnTo>
                  <a:pt x="146050" y="54610"/>
                </a:lnTo>
                <a:lnTo>
                  <a:pt x="128270" y="62230"/>
                </a:lnTo>
                <a:lnTo>
                  <a:pt x="111759" y="68580"/>
                </a:lnTo>
                <a:lnTo>
                  <a:pt x="67310" y="91439"/>
                </a:lnTo>
                <a:lnTo>
                  <a:pt x="33020" y="115569"/>
                </a:lnTo>
                <a:lnTo>
                  <a:pt x="6350" y="149860"/>
                </a:lnTo>
                <a:lnTo>
                  <a:pt x="1270" y="167639"/>
                </a:lnTo>
                <a:lnTo>
                  <a:pt x="1270" y="176530"/>
                </a:lnTo>
                <a:lnTo>
                  <a:pt x="0" y="176530"/>
                </a:lnTo>
                <a:lnTo>
                  <a:pt x="1270" y="185419"/>
                </a:lnTo>
                <a:lnTo>
                  <a:pt x="3810" y="194310"/>
                </a:lnTo>
                <a:lnTo>
                  <a:pt x="6350" y="204469"/>
                </a:lnTo>
                <a:lnTo>
                  <a:pt x="35560" y="240030"/>
                </a:lnTo>
                <a:lnTo>
                  <a:pt x="71120" y="264160"/>
                </a:lnTo>
                <a:lnTo>
                  <a:pt x="118109" y="287019"/>
                </a:lnTo>
                <a:lnTo>
                  <a:pt x="154940" y="300989"/>
                </a:lnTo>
                <a:lnTo>
                  <a:pt x="196850" y="313689"/>
                </a:lnTo>
                <a:lnTo>
                  <a:pt x="241300" y="323850"/>
                </a:lnTo>
                <a:lnTo>
                  <a:pt x="289559" y="334010"/>
                </a:lnTo>
                <a:lnTo>
                  <a:pt x="340359" y="340360"/>
                </a:lnTo>
                <a:lnTo>
                  <a:pt x="367029" y="344169"/>
                </a:lnTo>
                <a:lnTo>
                  <a:pt x="420370" y="349250"/>
                </a:lnTo>
                <a:lnTo>
                  <a:pt x="474979" y="351789"/>
                </a:lnTo>
                <a:lnTo>
                  <a:pt x="585470" y="351789"/>
                </a:lnTo>
                <a:lnTo>
                  <a:pt x="640079" y="349250"/>
                </a:lnTo>
                <a:lnTo>
                  <a:pt x="694690" y="344169"/>
                </a:lnTo>
                <a:lnTo>
                  <a:pt x="720090" y="340360"/>
                </a:lnTo>
                <a:lnTo>
                  <a:pt x="745490" y="337819"/>
                </a:lnTo>
                <a:lnTo>
                  <a:pt x="819150" y="323850"/>
                </a:lnTo>
                <a:lnTo>
                  <a:pt x="863600" y="313689"/>
                </a:lnTo>
                <a:lnTo>
                  <a:pt x="905509" y="300989"/>
                </a:lnTo>
                <a:lnTo>
                  <a:pt x="942340" y="287019"/>
                </a:lnTo>
                <a:lnTo>
                  <a:pt x="989329" y="264160"/>
                </a:lnTo>
                <a:lnTo>
                  <a:pt x="1024890" y="240030"/>
                </a:lnTo>
                <a:lnTo>
                  <a:pt x="1054100" y="204469"/>
                </a:lnTo>
                <a:lnTo>
                  <a:pt x="1060450" y="176530"/>
                </a:lnTo>
                <a:lnTo>
                  <a:pt x="1060450" y="166369"/>
                </a:lnTo>
                <a:lnTo>
                  <a:pt x="1042670" y="130810"/>
                </a:lnTo>
                <a:lnTo>
                  <a:pt x="1014729" y="104139"/>
                </a:lnTo>
                <a:lnTo>
                  <a:pt x="1002029" y="96519"/>
                </a:lnTo>
                <a:lnTo>
                  <a:pt x="989329" y="87630"/>
                </a:lnTo>
                <a:lnTo>
                  <a:pt x="942340" y="64769"/>
                </a:lnTo>
                <a:lnTo>
                  <a:pt x="905509" y="52069"/>
                </a:lnTo>
                <a:lnTo>
                  <a:pt x="863600" y="39369"/>
                </a:lnTo>
                <a:lnTo>
                  <a:pt x="819150" y="29210"/>
                </a:lnTo>
                <a:lnTo>
                  <a:pt x="770890" y="19050"/>
                </a:lnTo>
                <a:lnTo>
                  <a:pt x="720090" y="11430"/>
                </a:lnTo>
                <a:lnTo>
                  <a:pt x="641350" y="3810"/>
                </a:lnTo>
                <a:lnTo>
                  <a:pt x="558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45528" y="4252422"/>
            <a:ext cx="961617" cy="320155"/>
          </a:xfrm>
          <a:custGeom>
            <a:avLst/>
            <a:gdLst/>
            <a:ahLst/>
            <a:cxnLst/>
            <a:rect l="l" t="t" r="r" b="b"/>
            <a:pathLst>
              <a:path w="1060450" h="353060">
                <a:moveTo>
                  <a:pt x="1270" y="176530"/>
                </a:moveTo>
                <a:lnTo>
                  <a:pt x="1270" y="167639"/>
                </a:lnTo>
                <a:lnTo>
                  <a:pt x="3810" y="158750"/>
                </a:lnTo>
                <a:lnTo>
                  <a:pt x="25400" y="123189"/>
                </a:lnTo>
                <a:lnTo>
                  <a:pt x="67310" y="91439"/>
                </a:lnTo>
                <a:lnTo>
                  <a:pt x="111759" y="68580"/>
                </a:lnTo>
                <a:lnTo>
                  <a:pt x="128270" y="62230"/>
                </a:lnTo>
                <a:lnTo>
                  <a:pt x="146050" y="54610"/>
                </a:lnTo>
                <a:lnTo>
                  <a:pt x="165100" y="48260"/>
                </a:lnTo>
                <a:lnTo>
                  <a:pt x="185420" y="43180"/>
                </a:lnTo>
                <a:lnTo>
                  <a:pt x="205740" y="36830"/>
                </a:lnTo>
                <a:lnTo>
                  <a:pt x="227329" y="31750"/>
                </a:lnTo>
                <a:lnTo>
                  <a:pt x="250190" y="26669"/>
                </a:lnTo>
                <a:lnTo>
                  <a:pt x="273050" y="22860"/>
                </a:lnTo>
                <a:lnTo>
                  <a:pt x="297179" y="17780"/>
                </a:lnTo>
                <a:lnTo>
                  <a:pt x="321309" y="13969"/>
                </a:lnTo>
                <a:lnTo>
                  <a:pt x="346709" y="11430"/>
                </a:lnTo>
                <a:lnTo>
                  <a:pt x="372109" y="7619"/>
                </a:lnTo>
                <a:lnTo>
                  <a:pt x="397509" y="6350"/>
                </a:lnTo>
                <a:lnTo>
                  <a:pt x="424179" y="3810"/>
                </a:lnTo>
                <a:lnTo>
                  <a:pt x="450850" y="2539"/>
                </a:lnTo>
                <a:lnTo>
                  <a:pt x="477520" y="1269"/>
                </a:lnTo>
                <a:lnTo>
                  <a:pt x="504190" y="0"/>
                </a:lnTo>
                <a:lnTo>
                  <a:pt x="530859" y="0"/>
                </a:lnTo>
                <a:lnTo>
                  <a:pt x="558800" y="0"/>
                </a:lnTo>
                <a:lnTo>
                  <a:pt x="586740" y="1269"/>
                </a:lnTo>
                <a:lnTo>
                  <a:pt x="613409" y="2539"/>
                </a:lnTo>
                <a:lnTo>
                  <a:pt x="641350" y="3810"/>
                </a:lnTo>
                <a:lnTo>
                  <a:pt x="668020" y="6350"/>
                </a:lnTo>
                <a:lnTo>
                  <a:pt x="720090" y="11430"/>
                </a:lnTo>
                <a:lnTo>
                  <a:pt x="770890" y="19050"/>
                </a:lnTo>
                <a:lnTo>
                  <a:pt x="795020" y="24130"/>
                </a:lnTo>
                <a:lnTo>
                  <a:pt x="819150" y="29210"/>
                </a:lnTo>
                <a:lnTo>
                  <a:pt x="863600" y="39369"/>
                </a:lnTo>
                <a:lnTo>
                  <a:pt x="905509" y="52069"/>
                </a:lnTo>
                <a:lnTo>
                  <a:pt x="942340" y="64769"/>
                </a:lnTo>
                <a:lnTo>
                  <a:pt x="989329" y="87630"/>
                </a:lnTo>
                <a:lnTo>
                  <a:pt x="1002029" y="96519"/>
                </a:lnTo>
                <a:lnTo>
                  <a:pt x="1014729" y="104139"/>
                </a:lnTo>
                <a:lnTo>
                  <a:pt x="1024890" y="113030"/>
                </a:lnTo>
                <a:lnTo>
                  <a:pt x="1033779" y="121919"/>
                </a:lnTo>
                <a:lnTo>
                  <a:pt x="1042670" y="130810"/>
                </a:lnTo>
                <a:lnTo>
                  <a:pt x="1049020" y="139700"/>
                </a:lnTo>
                <a:lnTo>
                  <a:pt x="1054100" y="148589"/>
                </a:lnTo>
                <a:lnTo>
                  <a:pt x="1057909" y="157480"/>
                </a:lnTo>
                <a:lnTo>
                  <a:pt x="1060450" y="166369"/>
                </a:lnTo>
                <a:lnTo>
                  <a:pt x="1060450" y="176530"/>
                </a:lnTo>
                <a:lnTo>
                  <a:pt x="1059179" y="185419"/>
                </a:lnTo>
                <a:lnTo>
                  <a:pt x="1057909" y="194310"/>
                </a:lnTo>
                <a:lnTo>
                  <a:pt x="1054100" y="204469"/>
                </a:lnTo>
                <a:lnTo>
                  <a:pt x="1049020" y="213360"/>
                </a:lnTo>
                <a:lnTo>
                  <a:pt x="1042670" y="222250"/>
                </a:lnTo>
                <a:lnTo>
                  <a:pt x="1033779" y="231139"/>
                </a:lnTo>
                <a:lnTo>
                  <a:pt x="1024890" y="240030"/>
                </a:lnTo>
                <a:lnTo>
                  <a:pt x="989329" y="264160"/>
                </a:lnTo>
                <a:lnTo>
                  <a:pt x="958850" y="279400"/>
                </a:lnTo>
                <a:lnTo>
                  <a:pt x="942340" y="287019"/>
                </a:lnTo>
                <a:lnTo>
                  <a:pt x="905509" y="300989"/>
                </a:lnTo>
                <a:lnTo>
                  <a:pt x="863600" y="313689"/>
                </a:lnTo>
                <a:lnTo>
                  <a:pt x="819150" y="323850"/>
                </a:lnTo>
                <a:lnTo>
                  <a:pt x="795020" y="328930"/>
                </a:lnTo>
                <a:lnTo>
                  <a:pt x="770890" y="334010"/>
                </a:lnTo>
                <a:lnTo>
                  <a:pt x="745490" y="337819"/>
                </a:lnTo>
                <a:lnTo>
                  <a:pt x="720090" y="340360"/>
                </a:lnTo>
                <a:lnTo>
                  <a:pt x="694690" y="344169"/>
                </a:lnTo>
                <a:lnTo>
                  <a:pt x="668020" y="346710"/>
                </a:lnTo>
                <a:lnTo>
                  <a:pt x="640079" y="349250"/>
                </a:lnTo>
                <a:lnTo>
                  <a:pt x="613409" y="350519"/>
                </a:lnTo>
                <a:lnTo>
                  <a:pt x="585470" y="351789"/>
                </a:lnTo>
                <a:lnTo>
                  <a:pt x="557529" y="351789"/>
                </a:lnTo>
                <a:lnTo>
                  <a:pt x="530859" y="353060"/>
                </a:lnTo>
                <a:lnTo>
                  <a:pt x="502920" y="351789"/>
                </a:lnTo>
                <a:lnTo>
                  <a:pt x="474979" y="351789"/>
                </a:lnTo>
                <a:lnTo>
                  <a:pt x="420370" y="349250"/>
                </a:lnTo>
                <a:lnTo>
                  <a:pt x="367029" y="344169"/>
                </a:lnTo>
                <a:lnTo>
                  <a:pt x="340359" y="340360"/>
                </a:lnTo>
                <a:lnTo>
                  <a:pt x="314959" y="337819"/>
                </a:lnTo>
                <a:lnTo>
                  <a:pt x="289559" y="334010"/>
                </a:lnTo>
                <a:lnTo>
                  <a:pt x="265429" y="328930"/>
                </a:lnTo>
                <a:lnTo>
                  <a:pt x="241300" y="323850"/>
                </a:lnTo>
                <a:lnTo>
                  <a:pt x="196850" y="313689"/>
                </a:lnTo>
                <a:lnTo>
                  <a:pt x="154940" y="300989"/>
                </a:lnTo>
                <a:lnTo>
                  <a:pt x="118109" y="287019"/>
                </a:lnTo>
                <a:lnTo>
                  <a:pt x="101600" y="279400"/>
                </a:lnTo>
                <a:lnTo>
                  <a:pt x="85090" y="271780"/>
                </a:lnTo>
                <a:lnTo>
                  <a:pt x="45720" y="247650"/>
                </a:lnTo>
                <a:lnTo>
                  <a:pt x="26670" y="231139"/>
                </a:lnTo>
                <a:lnTo>
                  <a:pt x="17779" y="222250"/>
                </a:lnTo>
                <a:lnTo>
                  <a:pt x="11429" y="213360"/>
                </a:lnTo>
                <a:lnTo>
                  <a:pt x="6350" y="204469"/>
                </a:lnTo>
                <a:lnTo>
                  <a:pt x="3810" y="194310"/>
                </a:lnTo>
                <a:lnTo>
                  <a:pt x="1270" y="185419"/>
                </a:lnTo>
                <a:lnTo>
                  <a:pt x="0" y="176530"/>
                </a:lnTo>
                <a:lnTo>
                  <a:pt x="1270" y="176530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95" y="4328430"/>
            <a:ext cx="960465" cy="370827"/>
          </a:xfrm>
          <a:custGeom>
            <a:avLst/>
            <a:gdLst/>
            <a:ahLst/>
            <a:cxnLst/>
            <a:rect l="l" t="t" r="r" b="b"/>
            <a:pathLst>
              <a:path w="1059179" h="408939">
                <a:moveTo>
                  <a:pt x="557529" y="407669"/>
                </a:moveTo>
                <a:lnTo>
                  <a:pt x="529590" y="407669"/>
                </a:lnTo>
                <a:lnTo>
                  <a:pt x="529590" y="408939"/>
                </a:lnTo>
                <a:lnTo>
                  <a:pt x="557529" y="407669"/>
                </a:lnTo>
                <a:close/>
              </a:path>
              <a:path w="1059179" h="408939">
                <a:moveTo>
                  <a:pt x="557529" y="0"/>
                </a:moveTo>
                <a:lnTo>
                  <a:pt x="501650" y="0"/>
                </a:lnTo>
                <a:lnTo>
                  <a:pt x="447040" y="2539"/>
                </a:lnTo>
                <a:lnTo>
                  <a:pt x="365760" y="10159"/>
                </a:lnTo>
                <a:lnTo>
                  <a:pt x="313690" y="17779"/>
                </a:lnTo>
                <a:lnTo>
                  <a:pt x="241300" y="33019"/>
                </a:lnTo>
                <a:lnTo>
                  <a:pt x="196850" y="45719"/>
                </a:lnTo>
                <a:lnTo>
                  <a:pt x="175260" y="53339"/>
                </a:lnTo>
                <a:lnTo>
                  <a:pt x="154940" y="59689"/>
                </a:lnTo>
                <a:lnTo>
                  <a:pt x="135890" y="67309"/>
                </a:lnTo>
                <a:lnTo>
                  <a:pt x="118110" y="76199"/>
                </a:lnTo>
                <a:lnTo>
                  <a:pt x="101600" y="85089"/>
                </a:lnTo>
                <a:lnTo>
                  <a:pt x="85090" y="92709"/>
                </a:lnTo>
                <a:lnTo>
                  <a:pt x="45720" y="120649"/>
                </a:lnTo>
                <a:lnTo>
                  <a:pt x="17779" y="151129"/>
                </a:lnTo>
                <a:lnTo>
                  <a:pt x="0" y="193039"/>
                </a:lnTo>
                <a:lnTo>
                  <a:pt x="0" y="214629"/>
                </a:lnTo>
                <a:lnTo>
                  <a:pt x="17779" y="256539"/>
                </a:lnTo>
                <a:lnTo>
                  <a:pt x="45720" y="287019"/>
                </a:lnTo>
                <a:lnTo>
                  <a:pt x="57150" y="295909"/>
                </a:lnTo>
                <a:lnTo>
                  <a:pt x="69850" y="306069"/>
                </a:lnTo>
                <a:lnTo>
                  <a:pt x="118110" y="332739"/>
                </a:lnTo>
                <a:lnTo>
                  <a:pt x="154940" y="347979"/>
                </a:lnTo>
                <a:lnTo>
                  <a:pt x="195579" y="363219"/>
                </a:lnTo>
                <a:lnTo>
                  <a:pt x="241300" y="375919"/>
                </a:lnTo>
                <a:lnTo>
                  <a:pt x="289560" y="386079"/>
                </a:lnTo>
                <a:lnTo>
                  <a:pt x="313690" y="389889"/>
                </a:lnTo>
                <a:lnTo>
                  <a:pt x="339090" y="394969"/>
                </a:lnTo>
                <a:lnTo>
                  <a:pt x="365760" y="397509"/>
                </a:lnTo>
                <a:lnTo>
                  <a:pt x="392429" y="401319"/>
                </a:lnTo>
                <a:lnTo>
                  <a:pt x="419100" y="403859"/>
                </a:lnTo>
                <a:lnTo>
                  <a:pt x="447040" y="405129"/>
                </a:lnTo>
                <a:lnTo>
                  <a:pt x="473710" y="407669"/>
                </a:lnTo>
                <a:lnTo>
                  <a:pt x="585470" y="407669"/>
                </a:lnTo>
                <a:lnTo>
                  <a:pt x="612140" y="406399"/>
                </a:lnTo>
                <a:lnTo>
                  <a:pt x="693420" y="398779"/>
                </a:lnTo>
                <a:lnTo>
                  <a:pt x="745490" y="391159"/>
                </a:lnTo>
                <a:lnTo>
                  <a:pt x="769620" y="386079"/>
                </a:lnTo>
                <a:lnTo>
                  <a:pt x="795020" y="380999"/>
                </a:lnTo>
                <a:lnTo>
                  <a:pt x="817879" y="375919"/>
                </a:lnTo>
                <a:lnTo>
                  <a:pt x="840740" y="369569"/>
                </a:lnTo>
                <a:lnTo>
                  <a:pt x="862329" y="363219"/>
                </a:lnTo>
                <a:lnTo>
                  <a:pt x="883920" y="355599"/>
                </a:lnTo>
                <a:lnTo>
                  <a:pt x="904240" y="349249"/>
                </a:lnTo>
                <a:lnTo>
                  <a:pt x="923290" y="340359"/>
                </a:lnTo>
                <a:lnTo>
                  <a:pt x="941070" y="332739"/>
                </a:lnTo>
                <a:lnTo>
                  <a:pt x="974090" y="316229"/>
                </a:lnTo>
                <a:lnTo>
                  <a:pt x="988060" y="306069"/>
                </a:lnTo>
                <a:lnTo>
                  <a:pt x="1002029" y="297179"/>
                </a:lnTo>
                <a:lnTo>
                  <a:pt x="1013460" y="287019"/>
                </a:lnTo>
                <a:lnTo>
                  <a:pt x="1023620" y="276859"/>
                </a:lnTo>
                <a:lnTo>
                  <a:pt x="1033779" y="267969"/>
                </a:lnTo>
                <a:lnTo>
                  <a:pt x="1041400" y="257809"/>
                </a:lnTo>
                <a:lnTo>
                  <a:pt x="1047750" y="246379"/>
                </a:lnTo>
                <a:lnTo>
                  <a:pt x="1052829" y="236219"/>
                </a:lnTo>
                <a:lnTo>
                  <a:pt x="1056640" y="226059"/>
                </a:lnTo>
                <a:lnTo>
                  <a:pt x="1059179" y="214629"/>
                </a:lnTo>
                <a:lnTo>
                  <a:pt x="1059179" y="193039"/>
                </a:lnTo>
                <a:lnTo>
                  <a:pt x="1041400" y="151129"/>
                </a:lnTo>
                <a:lnTo>
                  <a:pt x="1013460" y="120649"/>
                </a:lnTo>
                <a:lnTo>
                  <a:pt x="974090" y="92709"/>
                </a:lnTo>
                <a:lnTo>
                  <a:pt x="923290" y="67309"/>
                </a:lnTo>
                <a:lnTo>
                  <a:pt x="883920" y="53339"/>
                </a:lnTo>
                <a:lnTo>
                  <a:pt x="863600" y="45719"/>
                </a:lnTo>
                <a:lnTo>
                  <a:pt x="840740" y="39369"/>
                </a:lnTo>
                <a:lnTo>
                  <a:pt x="819150" y="33019"/>
                </a:lnTo>
                <a:lnTo>
                  <a:pt x="770890" y="22859"/>
                </a:lnTo>
                <a:lnTo>
                  <a:pt x="745490" y="17779"/>
                </a:lnTo>
                <a:lnTo>
                  <a:pt x="693420" y="10159"/>
                </a:lnTo>
                <a:lnTo>
                  <a:pt x="612140" y="2539"/>
                </a:lnTo>
                <a:lnTo>
                  <a:pt x="55752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0195" y="4328430"/>
            <a:ext cx="960465" cy="370827"/>
          </a:xfrm>
          <a:custGeom>
            <a:avLst/>
            <a:gdLst/>
            <a:ahLst/>
            <a:cxnLst/>
            <a:rect l="l" t="t" r="r" b="b"/>
            <a:pathLst>
              <a:path w="1059179" h="408939">
                <a:moveTo>
                  <a:pt x="0" y="204469"/>
                </a:moveTo>
                <a:lnTo>
                  <a:pt x="0" y="193039"/>
                </a:lnTo>
                <a:lnTo>
                  <a:pt x="2540" y="182879"/>
                </a:lnTo>
                <a:lnTo>
                  <a:pt x="25400" y="140969"/>
                </a:lnTo>
                <a:lnTo>
                  <a:pt x="35560" y="130809"/>
                </a:lnTo>
                <a:lnTo>
                  <a:pt x="45720" y="120649"/>
                </a:lnTo>
                <a:lnTo>
                  <a:pt x="57150" y="111759"/>
                </a:lnTo>
                <a:lnTo>
                  <a:pt x="71120" y="101599"/>
                </a:lnTo>
                <a:lnTo>
                  <a:pt x="85090" y="92709"/>
                </a:lnTo>
                <a:lnTo>
                  <a:pt x="101600" y="85089"/>
                </a:lnTo>
                <a:lnTo>
                  <a:pt x="118110" y="76199"/>
                </a:lnTo>
                <a:lnTo>
                  <a:pt x="135890" y="67309"/>
                </a:lnTo>
                <a:lnTo>
                  <a:pt x="154940" y="59689"/>
                </a:lnTo>
                <a:lnTo>
                  <a:pt x="175260" y="53339"/>
                </a:lnTo>
                <a:lnTo>
                  <a:pt x="196850" y="45719"/>
                </a:lnTo>
                <a:lnTo>
                  <a:pt x="218440" y="39369"/>
                </a:lnTo>
                <a:lnTo>
                  <a:pt x="241300" y="33019"/>
                </a:lnTo>
                <a:lnTo>
                  <a:pt x="265429" y="27939"/>
                </a:lnTo>
                <a:lnTo>
                  <a:pt x="289560" y="22859"/>
                </a:lnTo>
                <a:lnTo>
                  <a:pt x="313690" y="17779"/>
                </a:lnTo>
                <a:lnTo>
                  <a:pt x="340360" y="13969"/>
                </a:lnTo>
                <a:lnTo>
                  <a:pt x="365760" y="10159"/>
                </a:lnTo>
                <a:lnTo>
                  <a:pt x="392429" y="7619"/>
                </a:lnTo>
                <a:lnTo>
                  <a:pt x="419100" y="5079"/>
                </a:lnTo>
                <a:lnTo>
                  <a:pt x="447040" y="2539"/>
                </a:lnTo>
                <a:lnTo>
                  <a:pt x="474979" y="1269"/>
                </a:lnTo>
                <a:lnTo>
                  <a:pt x="501650" y="0"/>
                </a:lnTo>
                <a:lnTo>
                  <a:pt x="529590" y="0"/>
                </a:lnTo>
                <a:lnTo>
                  <a:pt x="557529" y="0"/>
                </a:lnTo>
                <a:lnTo>
                  <a:pt x="585470" y="1269"/>
                </a:lnTo>
                <a:lnTo>
                  <a:pt x="640079" y="5079"/>
                </a:lnTo>
                <a:lnTo>
                  <a:pt x="693420" y="10159"/>
                </a:lnTo>
                <a:lnTo>
                  <a:pt x="745490" y="17779"/>
                </a:lnTo>
                <a:lnTo>
                  <a:pt x="795020" y="27939"/>
                </a:lnTo>
                <a:lnTo>
                  <a:pt x="819150" y="33019"/>
                </a:lnTo>
                <a:lnTo>
                  <a:pt x="840740" y="39369"/>
                </a:lnTo>
                <a:lnTo>
                  <a:pt x="863600" y="45719"/>
                </a:lnTo>
                <a:lnTo>
                  <a:pt x="883920" y="53339"/>
                </a:lnTo>
                <a:lnTo>
                  <a:pt x="904240" y="59689"/>
                </a:lnTo>
                <a:lnTo>
                  <a:pt x="923290" y="67309"/>
                </a:lnTo>
                <a:lnTo>
                  <a:pt x="941070" y="76199"/>
                </a:lnTo>
                <a:lnTo>
                  <a:pt x="958850" y="85089"/>
                </a:lnTo>
                <a:lnTo>
                  <a:pt x="974090" y="92709"/>
                </a:lnTo>
                <a:lnTo>
                  <a:pt x="1013460" y="120649"/>
                </a:lnTo>
                <a:lnTo>
                  <a:pt x="1041400" y="151129"/>
                </a:lnTo>
                <a:lnTo>
                  <a:pt x="1059179" y="193039"/>
                </a:lnTo>
                <a:lnTo>
                  <a:pt x="1059179" y="204469"/>
                </a:lnTo>
                <a:lnTo>
                  <a:pt x="1059179" y="214629"/>
                </a:lnTo>
                <a:lnTo>
                  <a:pt x="1056640" y="226059"/>
                </a:lnTo>
                <a:lnTo>
                  <a:pt x="1033779" y="267969"/>
                </a:lnTo>
                <a:lnTo>
                  <a:pt x="1023620" y="276859"/>
                </a:lnTo>
                <a:lnTo>
                  <a:pt x="1013460" y="287019"/>
                </a:lnTo>
                <a:lnTo>
                  <a:pt x="1002029" y="297179"/>
                </a:lnTo>
                <a:lnTo>
                  <a:pt x="988060" y="306069"/>
                </a:lnTo>
                <a:lnTo>
                  <a:pt x="974090" y="316229"/>
                </a:lnTo>
                <a:lnTo>
                  <a:pt x="958850" y="323849"/>
                </a:lnTo>
                <a:lnTo>
                  <a:pt x="941070" y="332739"/>
                </a:lnTo>
                <a:lnTo>
                  <a:pt x="923290" y="340359"/>
                </a:lnTo>
                <a:lnTo>
                  <a:pt x="904240" y="349249"/>
                </a:lnTo>
                <a:lnTo>
                  <a:pt x="883920" y="355599"/>
                </a:lnTo>
                <a:lnTo>
                  <a:pt x="862329" y="363219"/>
                </a:lnTo>
                <a:lnTo>
                  <a:pt x="840740" y="369569"/>
                </a:lnTo>
                <a:lnTo>
                  <a:pt x="817879" y="375919"/>
                </a:lnTo>
                <a:lnTo>
                  <a:pt x="795020" y="380999"/>
                </a:lnTo>
                <a:lnTo>
                  <a:pt x="769620" y="386079"/>
                </a:lnTo>
                <a:lnTo>
                  <a:pt x="745490" y="391159"/>
                </a:lnTo>
                <a:lnTo>
                  <a:pt x="720090" y="394969"/>
                </a:lnTo>
                <a:lnTo>
                  <a:pt x="693420" y="398779"/>
                </a:lnTo>
                <a:lnTo>
                  <a:pt x="666750" y="401319"/>
                </a:lnTo>
                <a:lnTo>
                  <a:pt x="640079" y="403859"/>
                </a:lnTo>
                <a:lnTo>
                  <a:pt x="612140" y="406399"/>
                </a:lnTo>
                <a:lnTo>
                  <a:pt x="585470" y="407669"/>
                </a:lnTo>
                <a:lnTo>
                  <a:pt x="557529" y="407669"/>
                </a:lnTo>
                <a:lnTo>
                  <a:pt x="529590" y="408939"/>
                </a:lnTo>
                <a:lnTo>
                  <a:pt x="529590" y="407669"/>
                </a:lnTo>
                <a:lnTo>
                  <a:pt x="501650" y="407669"/>
                </a:lnTo>
                <a:lnTo>
                  <a:pt x="473710" y="407669"/>
                </a:lnTo>
                <a:lnTo>
                  <a:pt x="447040" y="405129"/>
                </a:lnTo>
                <a:lnTo>
                  <a:pt x="419100" y="403859"/>
                </a:lnTo>
                <a:lnTo>
                  <a:pt x="392429" y="401319"/>
                </a:lnTo>
                <a:lnTo>
                  <a:pt x="365760" y="397509"/>
                </a:lnTo>
                <a:lnTo>
                  <a:pt x="339090" y="394969"/>
                </a:lnTo>
                <a:lnTo>
                  <a:pt x="313690" y="389889"/>
                </a:lnTo>
                <a:lnTo>
                  <a:pt x="289560" y="386079"/>
                </a:lnTo>
                <a:lnTo>
                  <a:pt x="264160" y="380999"/>
                </a:lnTo>
                <a:lnTo>
                  <a:pt x="241300" y="375919"/>
                </a:lnTo>
                <a:lnTo>
                  <a:pt x="218440" y="369569"/>
                </a:lnTo>
                <a:lnTo>
                  <a:pt x="195579" y="363219"/>
                </a:lnTo>
                <a:lnTo>
                  <a:pt x="175260" y="355599"/>
                </a:lnTo>
                <a:lnTo>
                  <a:pt x="154940" y="347979"/>
                </a:lnTo>
                <a:lnTo>
                  <a:pt x="135890" y="340359"/>
                </a:lnTo>
                <a:lnTo>
                  <a:pt x="118110" y="332739"/>
                </a:lnTo>
                <a:lnTo>
                  <a:pt x="100329" y="323849"/>
                </a:lnTo>
                <a:lnTo>
                  <a:pt x="85090" y="314959"/>
                </a:lnTo>
                <a:lnTo>
                  <a:pt x="69850" y="306069"/>
                </a:lnTo>
                <a:lnTo>
                  <a:pt x="57150" y="295909"/>
                </a:lnTo>
                <a:lnTo>
                  <a:pt x="45720" y="287019"/>
                </a:lnTo>
                <a:lnTo>
                  <a:pt x="34290" y="276859"/>
                </a:lnTo>
                <a:lnTo>
                  <a:pt x="11429" y="246379"/>
                </a:lnTo>
                <a:lnTo>
                  <a:pt x="0" y="214629"/>
                </a:lnTo>
                <a:lnTo>
                  <a:pt x="0" y="20446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7256" y="3525737"/>
            <a:ext cx="891367" cy="1121695"/>
          </a:xfrm>
          <a:custGeom>
            <a:avLst/>
            <a:gdLst/>
            <a:ahLst/>
            <a:cxnLst/>
            <a:rect l="l" t="t" r="r" b="b"/>
            <a:pathLst>
              <a:path w="982979" h="1236979">
                <a:moveTo>
                  <a:pt x="565150" y="1235710"/>
                </a:moveTo>
                <a:lnTo>
                  <a:pt x="417830" y="1235710"/>
                </a:lnTo>
                <a:lnTo>
                  <a:pt x="441960" y="1236980"/>
                </a:lnTo>
                <a:lnTo>
                  <a:pt x="541019" y="1236980"/>
                </a:lnTo>
                <a:lnTo>
                  <a:pt x="565150" y="1235710"/>
                </a:lnTo>
                <a:close/>
              </a:path>
              <a:path w="982979" h="1236979">
                <a:moveTo>
                  <a:pt x="0" y="0"/>
                </a:moveTo>
                <a:lnTo>
                  <a:pt x="0" y="1156970"/>
                </a:lnTo>
                <a:lnTo>
                  <a:pt x="1269" y="1162050"/>
                </a:lnTo>
                <a:lnTo>
                  <a:pt x="40639" y="1188720"/>
                </a:lnTo>
                <a:lnTo>
                  <a:pt x="74930" y="1198880"/>
                </a:lnTo>
                <a:lnTo>
                  <a:pt x="88900" y="1202690"/>
                </a:lnTo>
                <a:lnTo>
                  <a:pt x="104139" y="1206500"/>
                </a:lnTo>
                <a:lnTo>
                  <a:pt x="119380" y="1209040"/>
                </a:lnTo>
                <a:lnTo>
                  <a:pt x="135889" y="1212850"/>
                </a:lnTo>
                <a:lnTo>
                  <a:pt x="153669" y="1215390"/>
                </a:lnTo>
                <a:lnTo>
                  <a:pt x="212089" y="1223010"/>
                </a:lnTo>
                <a:lnTo>
                  <a:pt x="232410" y="1224280"/>
                </a:lnTo>
                <a:lnTo>
                  <a:pt x="275589" y="1229360"/>
                </a:lnTo>
                <a:lnTo>
                  <a:pt x="392430" y="1235710"/>
                </a:lnTo>
                <a:lnTo>
                  <a:pt x="590550" y="1235710"/>
                </a:lnTo>
                <a:lnTo>
                  <a:pt x="707389" y="1229360"/>
                </a:lnTo>
                <a:lnTo>
                  <a:pt x="750569" y="1224280"/>
                </a:lnTo>
                <a:lnTo>
                  <a:pt x="772160" y="1223010"/>
                </a:lnTo>
                <a:lnTo>
                  <a:pt x="811530" y="1217930"/>
                </a:lnTo>
                <a:lnTo>
                  <a:pt x="847089" y="1212850"/>
                </a:lnTo>
                <a:lnTo>
                  <a:pt x="863600" y="1209040"/>
                </a:lnTo>
                <a:lnTo>
                  <a:pt x="878839" y="1206500"/>
                </a:lnTo>
                <a:lnTo>
                  <a:pt x="894080" y="1202690"/>
                </a:lnTo>
                <a:lnTo>
                  <a:pt x="908050" y="1198880"/>
                </a:lnTo>
                <a:lnTo>
                  <a:pt x="920750" y="1196340"/>
                </a:lnTo>
                <a:lnTo>
                  <a:pt x="960120" y="1181100"/>
                </a:lnTo>
                <a:lnTo>
                  <a:pt x="982979" y="1156970"/>
                </a:lnTo>
                <a:lnTo>
                  <a:pt x="982979" y="78740"/>
                </a:lnTo>
                <a:lnTo>
                  <a:pt x="431800" y="78740"/>
                </a:lnTo>
                <a:lnTo>
                  <a:pt x="407669" y="77470"/>
                </a:lnTo>
                <a:lnTo>
                  <a:pt x="383539" y="77470"/>
                </a:lnTo>
                <a:lnTo>
                  <a:pt x="290830" y="72390"/>
                </a:lnTo>
                <a:lnTo>
                  <a:pt x="267969" y="69850"/>
                </a:lnTo>
                <a:lnTo>
                  <a:pt x="246380" y="68580"/>
                </a:lnTo>
                <a:lnTo>
                  <a:pt x="226060" y="66040"/>
                </a:lnTo>
                <a:lnTo>
                  <a:pt x="205739" y="64770"/>
                </a:lnTo>
                <a:lnTo>
                  <a:pt x="166369" y="59690"/>
                </a:lnTo>
                <a:lnTo>
                  <a:pt x="148589" y="55880"/>
                </a:lnTo>
                <a:lnTo>
                  <a:pt x="115569" y="50800"/>
                </a:lnTo>
                <a:lnTo>
                  <a:pt x="100330" y="48260"/>
                </a:lnTo>
                <a:lnTo>
                  <a:pt x="72389" y="40640"/>
                </a:lnTo>
                <a:lnTo>
                  <a:pt x="59689" y="38100"/>
                </a:lnTo>
                <a:lnTo>
                  <a:pt x="49530" y="34290"/>
                </a:lnTo>
                <a:lnTo>
                  <a:pt x="38100" y="30480"/>
                </a:lnTo>
                <a:lnTo>
                  <a:pt x="30480" y="26670"/>
                </a:lnTo>
                <a:lnTo>
                  <a:pt x="21589" y="22860"/>
                </a:lnTo>
                <a:lnTo>
                  <a:pt x="15239" y="19050"/>
                </a:lnTo>
                <a:lnTo>
                  <a:pt x="5080" y="11430"/>
                </a:lnTo>
                <a:lnTo>
                  <a:pt x="2539" y="7620"/>
                </a:lnTo>
                <a:lnTo>
                  <a:pt x="0" y="0"/>
                </a:lnTo>
                <a:close/>
              </a:path>
              <a:path w="982979" h="1236979">
                <a:moveTo>
                  <a:pt x="982979" y="2540"/>
                </a:moveTo>
                <a:lnTo>
                  <a:pt x="944879" y="30480"/>
                </a:lnTo>
                <a:lnTo>
                  <a:pt x="924560" y="36830"/>
                </a:lnTo>
                <a:lnTo>
                  <a:pt x="899160" y="44450"/>
                </a:lnTo>
                <a:lnTo>
                  <a:pt x="883919" y="46990"/>
                </a:lnTo>
                <a:lnTo>
                  <a:pt x="868680" y="50800"/>
                </a:lnTo>
                <a:lnTo>
                  <a:pt x="853439" y="53340"/>
                </a:lnTo>
                <a:lnTo>
                  <a:pt x="817880" y="58420"/>
                </a:lnTo>
                <a:lnTo>
                  <a:pt x="739139" y="68580"/>
                </a:lnTo>
                <a:lnTo>
                  <a:pt x="717550" y="69850"/>
                </a:lnTo>
                <a:lnTo>
                  <a:pt x="694689" y="72390"/>
                </a:lnTo>
                <a:lnTo>
                  <a:pt x="601980" y="77470"/>
                </a:lnTo>
                <a:lnTo>
                  <a:pt x="577850" y="77470"/>
                </a:lnTo>
                <a:lnTo>
                  <a:pt x="553719" y="78740"/>
                </a:lnTo>
                <a:lnTo>
                  <a:pt x="982979" y="78740"/>
                </a:lnTo>
                <a:lnTo>
                  <a:pt x="982979" y="2540"/>
                </a:lnTo>
                <a:close/>
              </a:path>
            </a:pathLst>
          </a:custGeom>
          <a:solidFill>
            <a:srgbClr val="F8CA9B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37256" y="3453185"/>
            <a:ext cx="891367" cy="143955"/>
          </a:xfrm>
          <a:custGeom>
            <a:avLst/>
            <a:gdLst/>
            <a:ahLst/>
            <a:cxnLst/>
            <a:rect l="l" t="t" r="r" b="b"/>
            <a:pathLst>
              <a:path w="982979" h="158750">
                <a:moveTo>
                  <a:pt x="566419" y="157479"/>
                </a:moveTo>
                <a:lnTo>
                  <a:pt x="416560" y="157479"/>
                </a:lnTo>
                <a:lnTo>
                  <a:pt x="441960" y="158750"/>
                </a:lnTo>
                <a:lnTo>
                  <a:pt x="541019" y="158750"/>
                </a:lnTo>
                <a:lnTo>
                  <a:pt x="566419" y="157479"/>
                </a:lnTo>
                <a:close/>
              </a:path>
              <a:path w="982979" h="158750">
                <a:moveTo>
                  <a:pt x="589280" y="1269"/>
                </a:moveTo>
                <a:lnTo>
                  <a:pt x="392430" y="1269"/>
                </a:lnTo>
                <a:lnTo>
                  <a:pt x="274319" y="7619"/>
                </a:lnTo>
                <a:lnTo>
                  <a:pt x="231139" y="12700"/>
                </a:lnTo>
                <a:lnTo>
                  <a:pt x="210819" y="13969"/>
                </a:lnTo>
                <a:lnTo>
                  <a:pt x="190500" y="16509"/>
                </a:lnTo>
                <a:lnTo>
                  <a:pt x="134619" y="24129"/>
                </a:lnTo>
                <a:lnTo>
                  <a:pt x="118110" y="27939"/>
                </a:lnTo>
                <a:lnTo>
                  <a:pt x="102869" y="30479"/>
                </a:lnTo>
                <a:lnTo>
                  <a:pt x="87630" y="34289"/>
                </a:lnTo>
                <a:lnTo>
                  <a:pt x="74930" y="36829"/>
                </a:lnTo>
                <a:lnTo>
                  <a:pt x="62230" y="40639"/>
                </a:lnTo>
                <a:lnTo>
                  <a:pt x="15239" y="59689"/>
                </a:lnTo>
                <a:lnTo>
                  <a:pt x="181" y="79284"/>
                </a:lnTo>
                <a:lnTo>
                  <a:pt x="1269" y="82550"/>
                </a:lnTo>
                <a:lnTo>
                  <a:pt x="2539" y="87629"/>
                </a:lnTo>
                <a:lnTo>
                  <a:pt x="50800" y="114300"/>
                </a:lnTo>
                <a:lnTo>
                  <a:pt x="74930" y="120650"/>
                </a:lnTo>
                <a:lnTo>
                  <a:pt x="102869" y="128269"/>
                </a:lnTo>
                <a:lnTo>
                  <a:pt x="118110" y="130809"/>
                </a:lnTo>
                <a:lnTo>
                  <a:pt x="135889" y="133350"/>
                </a:lnTo>
                <a:lnTo>
                  <a:pt x="153669" y="137159"/>
                </a:lnTo>
                <a:lnTo>
                  <a:pt x="171450" y="139700"/>
                </a:lnTo>
                <a:lnTo>
                  <a:pt x="231139" y="147319"/>
                </a:lnTo>
                <a:lnTo>
                  <a:pt x="275589" y="149859"/>
                </a:lnTo>
                <a:lnTo>
                  <a:pt x="298450" y="152400"/>
                </a:lnTo>
                <a:lnTo>
                  <a:pt x="392430" y="157479"/>
                </a:lnTo>
                <a:lnTo>
                  <a:pt x="590550" y="157479"/>
                </a:lnTo>
                <a:lnTo>
                  <a:pt x="685800" y="152400"/>
                </a:lnTo>
                <a:lnTo>
                  <a:pt x="707389" y="149859"/>
                </a:lnTo>
                <a:lnTo>
                  <a:pt x="751839" y="147319"/>
                </a:lnTo>
                <a:lnTo>
                  <a:pt x="830580" y="137159"/>
                </a:lnTo>
                <a:lnTo>
                  <a:pt x="847089" y="133350"/>
                </a:lnTo>
                <a:lnTo>
                  <a:pt x="864869" y="130809"/>
                </a:lnTo>
                <a:lnTo>
                  <a:pt x="880110" y="128269"/>
                </a:lnTo>
                <a:lnTo>
                  <a:pt x="895350" y="124459"/>
                </a:lnTo>
                <a:lnTo>
                  <a:pt x="908050" y="120650"/>
                </a:lnTo>
                <a:lnTo>
                  <a:pt x="920750" y="118109"/>
                </a:lnTo>
                <a:lnTo>
                  <a:pt x="967739" y="99059"/>
                </a:lnTo>
                <a:lnTo>
                  <a:pt x="981710" y="82550"/>
                </a:lnTo>
                <a:lnTo>
                  <a:pt x="982979" y="78739"/>
                </a:lnTo>
                <a:lnTo>
                  <a:pt x="951229" y="50800"/>
                </a:lnTo>
                <a:lnTo>
                  <a:pt x="942339" y="48259"/>
                </a:lnTo>
                <a:lnTo>
                  <a:pt x="932179" y="44450"/>
                </a:lnTo>
                <a:lnTo>
                  <a:pt x="920750" y="40639"/>
                </a:lnTo>
                <a:lnTo>
                  <a:pt x="908050" y="36829"/>
                </a:lnTo>
                <a:lnTo>
                  <a:pt x="894080" y="34289"/>
                </a:lnTo>
                <a:lnTo>
                  <a:pt x="863600" y="26669"/>
                </a:lnTo>
                <a:lnTo>
                  <a:pt x="847089" y="24129"/>
                </a:lnTo>
                <a:lnTo>
                  <a:pt x="791210" y="16509"/>
                </a:lnTo>
                <a:lnTo>
                  <a:pt x="750569" y="11429"/>
                </a:lnTo>
                <a:lnTo>
                  <a:pt x="728980" y="10159"/>
                </a:lnTo>
                <a:lnTo>
                  <a:pt x="707389" y="7619"/>
                </a:lnTo>
                <a:lnTo>
                  <a:pt x="589280" y="1269"/>
                </a:lnTo>
                <a:close/>
              </a:path>
              <a:path w="982979" h="158750">
                <a:moveTo>
                  <a:pt x="0" y="78739"/>
                </a:moveTo>
                <a:lnTo>
                  <a:pt x="0" y="80009"/>
                </a:lnTo>
                <a:lnTo>
                  <a:pt x="181" y="79284"/>
                </a:lnTo>
                <a:lnTo>
                  <a:pt x="0" y="78739"/>
                </a:lnTo>
                <a:close/>
              </a:path>
              <a:path w="982979" h="158750">
                <a:moveTo>
                  <a:pt x="539750" y="0"/>
                </a:moveTo>
                <a:lnTo>
                  <a:pt x="440689" y="0"/>
                </a:lnTo>
                <a:lnTo>
                  <a:pt x="416560" y="1269"/>
                </a:lnTo>
                <a:lnTo>
                  <a:pt x="565150" y="1269"/>
                </a:lnTo>
                <a:lnTo>
                  <a:pt x="539750" y="0"/>
                </a:lnTo>
                <a:close/>
              </a:path>
            </a:pathLst>
          </a:custGeom>
          <a:solidFill>
            <a:srgbClr val="FFECB5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37256" y="3453184"/>
            <a:ext cx="891367" cy="1194248"/>
          </a:xfrm>
          <a:custGeom>
            <a:avLst/>
            <a:gdLst/>
            <a:ahLst/>
            <a:cxnLst/>
            <a:rect l="l" t="t" r="r" b="b"/>
            <a:pathLst>
              <a:path w="982979" h="1316989">
                <a:moveTo>
                  <a:pt x="982979" y="80009"/>
                </a:moveTo>
                <a:lnTo>
                  <a:pt x="981710" y="83819"/>
                </a:lnTo>
                <a:lnTo>
                  <a:pt x="980439" y="87629"/>
                </a:lnTo>
                <a:lnTo>
                  <a:pt x="976629" y="91439"/>
                </a:lnTo>
                <a:lnTo>
                  <a:pt x="972820" y="95250"/>
                </a:lnTo>
                <a:lnTo>
                  <a:pt x="967739" y="99059"/>
                </a:lnTo>
                <a:lnTo>
                  <a:pt x="920750" y="118109"/>
                </a:lnTo>
                <a:lnTo>
                  <a:pt x="908050" y="121919"/>
                </a:lnTo>
                <a:lnTo>
                  <a:pt x="895350" y="124459"/>
                </a:lnTo>
                <a:lnTo>
                  <a:pt x="880110" y="128269"/>
                </a:lnTo>
                <a:lnTo>
                  <a:pt x="864869" y="130809"/>
                </a:lnTo>
                <a:lnTo>
                  <a:pt x="811530" y="139700"/>
                </a:lnTo>
                <a:lnTo>
                  <a:pt x="772160" y="144779"/>
                </a:lnTo>
                <a:lnTo>
                  <a:pt x="730250" y="148589"/>
                </a:lnTo>
                <a:lnTo>
                  <a:pt x="707389" y="151129"/>
                </a:lnTo>
                <a:lnTo>
                  <a:pt x="685800" y="152400"/>
                </a:lnTo>
                <a:lnTo>
                  <a:pt x="661669" y="153669"/>
                </a:lnTo>
                <a:lnTo>
                  <a:pt x="638810" y="154939"/>
                </a:lnTo>
                <a:lnTo>
                  <a:pt x="614680" y="156209"/>
                </a:lnTo>
                <a:lnTo>
                  <a:pt x="590550" y="157479"/>
                </a:lnTo>
                <a:lnTo>
                  <a:pt x="566419" y="157479"/>
                </a:lnTo>
                <a:lnTo>
                  <a:pt x="541019" y="158750"/>
                </a:lnTo>
                <a:lnTo>
                  <a:pt x="516889" y="158750"/>
                </a:lnTo>
                <a:lnTo>
                  <a:pt x="491489" y="158750"/>
                </a:lnTo>
                <a:lnTo>
                  <a:pt x="467360" y="158750"/>
                </a:lnTo>
                <a:lnTo>
                  <a:pt x="441960" y="158750"/>
                </a:lnTo>
                <a:lnTo>
                  <a:pt x="416560" y="157479"/>
                </a:lnTo>
                <a:lnTo>
                  <a:pt x="392430" y="157479"/>
                </a:lnTo>
                <a:lnTo>
                  <a:pt x="368300" y="156209"/>
                </a:lnTo>
                <a:lnTo>
                  <a:pt x="344169" y="154939"/>
                </a:lnTo>
                <a:lnTo>
                  <a:pt x="321310" y="153669"/>
                </a:lnTo>
                <a:lnTo>
                  <a:pt x="298450" y="152400"/>
                </a:lnTo>
                <a:lnTo>
                  <a:pt x="275589" y="151129"/>
                </a:lnTo>
                <a:lnTo>
                  <a:pt x="252730" y="148589"/>
                </a:lnTo>
                <a:lnTo>
                  <a:pt x="231139" y="147319"/>
                </a:lnTo>
                <a:lnTo>
                  <a:pt x="210819" y="144779"/>
                </a:lnTo>
                <a:lnTo>
                  <a:pt x="190500" y="142239"/>
                </a:lnTo>
                <a:lnTo>
                  <a:pt x="171450" y="139700"/>
                </a:lnTo>
                <a:lnTo>
                  <a:pt x="153669" y="137159"/>
                </a:lnTo>
                <a:lnTo>
                  <a:pt x="135889" y="134619"/>
                </a:lnTo>
                <a:lnTo>
                  <a:pt x="118110" y="130809"/>
                </a:lnTo>
                <a:lnTo>
                  <a:pt x="102869" y="128269"/>
                </a:lnTo>
                <a:lnTo>
                  <a:pt x="88900" y="124459"/>
                </a:lnTo>
                <a:lnTo>
                  <a:pt x="50800" y="114300"/>
                </a:lnTo>
                <a:lnTo>
                  <a:pt x="16510" y="99059"/>
                </a:lnTo>
                <a:lnTo>
                  <a:pt x="10160" y="95250"/>
                </a:lnTo>
                <a:lnTo>
                  <a:pt x="6350" y="91439"/>
                </a:lnTo>
                <a:lnTo>
                  <a:pt x="2539" y="87629"/>
                </a:lnTo>
                <a:lnTo>
                  <a:pt x="1269" y="83819"/>
                </a:lnTo>
                <a:lnTo>
                  <a:pt x="0" y="80009"/>
                </a:lnTo>
                <a:lnTo>
                  <a:pt x="1269" y="74929"/>
                </a:lnTo>
                <a:lnTo>
                  <a:pt x="2539" y="71119"/>
                </a:lnTo>
                <a:lnTo>
                  <a:pt x="6350" y="67309"/>
                </a:lnTo>
                <a:lnTo>
                  <a:pt x="10160" y="63500"/>
                </a:lnTo>
                <a:lnTo>
                  <a:pt x="15239" y="59689"/>
                </a:lnTo>
                <a:lnTo>
                  <a:pt x="22860" y="55879"/>
                </a:lnTo>
                <a:lnTo>
                  <a:pt x="30480" y="52069"/>
                </a:lnTo>
                <a:lnTo>
                  <a:pt x="39369" y="48259"/>
                </a:lnTo>
                <a:lnTo>
                  <a:pt x="50800" y="44450"/>
                </a:lnTo>
                <a:lnTo>
                  <a:pt x="62230" y="40639"/>
                </a:lnTo>
                <a:lnTo>
                  <a:pt x="74930" y="36829"/>
                </a:lnTo>
                <a:lnTo>
                  <a:pt x="87630" y="34289"/>
                </a:lnTo>
                <a:lnTo>
                  <a:pt x="102869" y="30479"/>
                </a:lnTo>
                <a:lnTo>
                  <a:pt x="118110" y="27939"/>
                </a:lnTo>
                <a:lnTo>
                  <a:pt x="134619" y="24129"/>
                </a:lnTo>
                <a:lnTo>
                  <a:pt x="152400" y="21589"/>
                </a:lnTo>
                <a:lnTo>
                  <a:pt x="171450" y="19050"/>
                </a:lnTo>
                <a:lnTo>
                  <a:pt x="190500" y="16509"/>
                </a:lnTo>
                <a:lnTo>
                  <a:pt x="210819" y="13969"/>
                </a:lnTo>
                <a:lnTo>
                  <a:pt x="231139" y="12700"/>
                </a:lnTo>
                <a:lnTo>
                  <a:pt x="252730" y="10159"/>
                </a:lnTo>
                <a:lnTo>
                  <a:pt x="274319" y="7619"/>
                </a:lnTo>
                <a:lnTo>
                  <a:pt x="297180" y="6350"/>
                </a:lnTo>
                <a:lnTo>
                  <a:pt x="320039" y="5079"/>
                </a:lnTo>
                <a:lnTo>
                  <a:pt x="344169" y="3809"/>
                </a:lnTo>
                <a:lnTo>
                  <a:pt x="367030" y="2539"/>
                </a:lnTo>
                <a:lnTo>
                  <a:pt x="392430" y="1269"/>
                </a:lnTo>
                <a:lnTo>
                  <a:pt x="416560" y="1269"/>
                </a:lnTo>
                <a:lnTo>
                  <a:pt x="440689" y="0"/>
                </a:lnTo>
                <a:lnTo>
                  <a:pt x="466089" y="0"/>
                </a:lnTo>
                <a:lnTo>
                  <a:pt x="490219" y="0"/>
                </a:lnTo>
                <a:lnTo>
                  <a:pt x="515619" y="0"/>
                </a:lnTo>
                <a:lnTo>
                  <a:pt x="539750" y="0"/>
                </a:lnTo>
                <a:lnTo>
                  <a:pt x="565150" y="1269"/>
                </a:lnTo>
                <a:lnTo>
                  <a:pt x="589280" y="1269"/>
                </a:lnTo>
                <a:lnTo>
                  <a:pt x="613410" y="2539"/>
                </a:lnTo>
                <a:lnTo>
                  <a:pt x="637539" y="3809"/>
                </a:lnTo>
                <a:lnTo>
                  <a:pt x="661669" y="5079"/>
                </a:lnTo>
                <a:lnTo>
                  <a:pt x="684530" y="6350"/>
                </a:lnTo>
                <a:lnTo>
                  <a:pt x="707389" y="7619"/>
                </a:lnTo>
                <a:lnTo>
                  <a:pt x="728980" y="10159"/>
                </a:lnTo>
                <a:lnTo>
                  <a:pt x="750569" y="11429"/>
                </a:lnTo>
                <a:lnTo>
                  <a:pt x="770889" y="13969"/>
                </a:lnTo>
                <a:lnTo>
                  <a:pt x="791210" y="16509"/>
                </a:lnTo>
                <a:lnTo>
                  <a:pt x="810260" y="19050"/>
                </a:lnTo>
                <a:lnTo>
                  <a:pt x="829310" y="21589"/>
                </a:lnTo>
                <a:lnTo>
                  <a:pt x="847089" y="24129"/>
                </a:lnTo>
                <a:lnTo>
                  <a:pt x="863600" y="26669"/>
                </a:lnTo>
                <a:lnTo>
                  <a:pt x="878839" y="30479"/>
                </a:lnTo>
                <a:lnTo>
                  <a:pt x="894080" y="34289"/>
                </a:lnTo>
                <a:lnTo>
                  <a:pt x="908050" y="36829"/>
                </a:lnTo>
                <a:lnTo>
                  <a:pt x="920750" y="40639"/>
                </a:lnTo>
                <a:lnTo>
                  <a:pt x="932179" y="44450"/>
                </a:lnTo>
                <a:lnTo>
                  <a:pt x="942339" y="48259"/>
                </a:lnTo>
                <a:lnTo>
                  <a:pt x="951229" y="50800"/>
                </a:lnTo>
                <a:lnTo>
                  <a:pt x="960120" y="55879"/>
                </a:lnTo>
                <a:lnTo>
                  <a:pt x="966470" y="59689"/>
                </a:lnTo>
                <a:lnTo>
                  <a:pt x="972820" y="63500"/>
                </a:lnTo>
                <a:lnTo>
                  <a:pt x="976629" y="67309"/>
                </a:lnTo>
                <a:lnTo>
                  <a:pt x="980439" y="71119"/>
                </a:lnTo>
                <a:lnTo>
                  <a:pt x="981710" y="74929"/>
                </a:lnTo>
                <a:lnTo>
                  <a:pt x="982979" y="78739"/>
                </a:lnTo>
                <a:lnTo>
                  <a:pt x="982979" y="1236979"/>
                </a:lnTo>
                <a:lnTo>
                  <a:pt x="981710" y="1242059"/>
                </a:lnTo>
                <a:lnTo>
                  <a:pt x="980439" y="1245869"/>
                </a:lnTo>
                <a:lnTo>
                  <a:pt x="976629" y="1249679"/>
                </a:lnTo>
                <a:lnTo>
                  <a:pt x="972820" y="1253489"/>
                </a:lnTo>
                <a:lnTo>
                  <a:pt x="966470" y="1257299"/>
                </a:lnTo>
                <a:lnTo>
                  <a:pt x="960120" y="1261109"/>
                </a:lnTo>
                <a:lnTo>
                  <a:pt x="951229" y="1264919"/>
                </a:lnTo>
                <a:lnTo>
                  <a:pt x="942339" y="1268729"/>
                </a:lnTo>
                <a:lnTo>
                  <a:pt x="932179" y="1272539"/>
                </a:lnTo>
                <a:lnTo>
                  <a:pt x="920750" y="1276349"/>
                </a:lnTo>
                <a:lnTo>
                  <a:pt x="908050" y="1278889"/>
                </a:lnTo>
                <a:lnTo>
                  <a:pt x="894080" y="1282699"/>
                </a:lnTo>
                <a:lnTo>
                  <a:pt x="878839" y="1286509"/>
                </a:lnTo>
                <a:lnTo>
                  <a:pt x="863600" y="1289049"/>
                </a:lnTo>
                <a:lnTo>
                  <a:pt x="847089" y="1292859"/>
                </a:lnTo>
                <a:lnTo>
                  <a:pt x="829310" y="1295399"/>
                </a:lnTo>
                <a:lnTo>
                  <a:pt x="811530" y="1297939"/>
                </a:lnTo>
                <a:lnTo>
                  <a:pt x="791210" y="1300479"/>
                </a:lnTo>
                <a:lnTo>
                  <a:pt x="772160" y="1303019"/>
                </a:lnTo>
                <a:lnTo>
                  <a:pt x="750569" y="1304289"/>
                </a:lnTo>
                <a:lnTo>
                  <a:pt x="728980" y="1306829"/>
                </a:lnTo>
                <a:lnTo>
                  <a:pt x="707389" y="1309369"/>
                </a:lnTo>
                <a:lnTo>
                  <a:pt x="684530" y="1310639"/>
                </a:lnTo>
                <a:lnTo>
                  <a:pt x="661669" y="1311909"/>
                </a:lnTo>
                <a:lnTo>
                  <a:pt x="637539" y="1313179"/>
                </a:lnTo>
                <a:lnTo>
                  <a:pt x="614680" y="1314449"/>
                </a:lnTo>
                <a:lnTo>
                  <a:pt x="590550" y="1315719"/>
                </a:lnTo>
                <a:lnTo>
                  <a:pt x="565150" y="1315719"/>
                </a:lnTo>
                <a:lnTo>
                  <a:pt x="541019" y="1316989"/>
                </a:lnTo>
                <a:lnTo>
                  <a:pt x="516889" y="1316989"/>
                </a:lnTo>
                <a:lnTo>
                  <a:pt x="491489" y="1316989"/>
                </a:lnTo>
                <a:lnTo>
                  <a:pt x="467360" y="1316989"/>
                </a:lnTo>
                <a:lnTo>
                  <a:pt x="441960" y="1316989"/>
                </a:lnTo>
                <a:lnTo>
                  <a:pt x="417830" y="1315719"/>
                </a:lnTo>
                <a:lnTo>
                  <a:pt x="392430" y="1315719"/>
                </a:lnTo>
                <a:lnTo>
                  <a:pt x="368300" y="1314449"/>
                </a:lnTo>
                <a:lnTo>
                  <a:pt x="345439" y="1313179"/>
                </a:lnTo>
                <a:lnTo>
                  <a:pt x="321310" y="1311909"/>
                </a:lnTo>
                <a:lnTo>
                  <a:pt x="298450" y="1310639"/>
                </a:lnTo>
                <a:lnTo>
                  <a:pt x="275589" y="1309369"/>
                </a:lnTo>
                <a:lnTo>
                  <a:pt x="254000" y="1306829"/>
                </a:lnTo>
                <a:lnTo>
                  <a:pt x="232410" y="1304289"/>
                </a:lnTo>
                <a:lnTo>
                  <a:pt x="191769" y="1300479"/>
                </a:lnTo>
                <a:lnTo>
                  <a:pt x="153669" y="1295399"/>
                </a:lnTo>
                <a:lnTo>
                  <a:pt x="119380" y="1289049"/>
                </a:lnTo>
                <a:lnTo>
                  <a:pt x="104139" y="1286509"/>
                </a:lnTo>
                <a:lnTo>
                  <a:pt x="88900" y="1282699"/>
                </a:lnTo>
                <a:lnTo>
                  <a:pt x="74930" y="1278889"/>
                </a:lnTo>
                <a:lnTo>
                  <a:pt x="62230" y="1276349"/>
                </a:lnTo>
                <a:lnTo>
                  <a:pt x="50800" y="1272539"/>
                </a:lnTo>
                <a:lnTo>
                  <a:pt x="40639" y="1268729"/>
                </a:lnTo>
                <a:lnTo>
                  <a:pt x="31750" y="1264919"/>
                </a:lnTo>
                <a:lnTo>
                  <a:pt x="22860" y="1261109"/>
                </a:lnTo>
                <a:lnTo>
                  <a:pt x="16510" y="1257299"/>
                </a:lnTo>
                <a:lnTo>
                  <a:pt x="10160" y="1253489"/>
                </a:lnTo>
                <a:lnTo>
                  <a:pt x="6350" y="1249679"/>
                </a:lnTo>
                <a:lnTo>
                  <a:pt x="2539" y="1245869"/>
                </a:lnTo>
                <a:lnTo>
                  <a:pt x="1269" y="1242059"/>
                </a:lnTo>
                <a:lnTo>
                  <a:pt x="0" y="1236979"/>
                </a:lnTo>
                <a:lnTo>
                  <a:pt x="0" y="80009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9318" y="1941085"/>
            <a:ext cx="0" cy="2639553"/>
          </a:xfrm>
          <a:custGeom>
            <a:avLst/>
            <a:gdLst/>
            <a:ahLst/>
            <a:cxnLst/>
            <a:rect l="l" t="t" r="r" b="b"/>
            <a:pathLst>
              <a:path h="2910840">
                <a:moveTo>
                  <a:pt x="0" y="29108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1736" y="183398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67582" y="2169109"/>
            <a:ext cx="430712" cy="1446456"/>
          </a:xfrm>
          <a:custGeom>
            <a:avLst/>
            <a:gdLst/>
            <a:ahLst/>
            <a:cxnLst/>
            <a:rect l="l" t="t" r="r" b="b"/>
            <a:pathLst>
              <a:path w="474980" h="1595120">
                <a:moveTo>
                  <a:pt x="261619" y="1593850"/>
                </a:moveTo>
                <a:lnTo>
                  <a:pt x="213360" y="1593850"/>
                </a:lnTo>
                <a:lnTo>
                  <a:pt x="224789" y="1595119"/>
                </a:lnTo>
                <a:lnTo>
                  <a:pt x="248919" y="1595119"/>
                </a:lnTo>
                <a:lnTo>
                  <a:pt x="261619" y="1593850"/>
                </a:lnTo>
                <a:close/>
              </a:path>
              <a:path w="474980" h="1595120">
                <a:moveTo>
                  <a:pt x="307339" y="1592579"/>
                </a:moveTo>
                <a:lnTo>
                  <a:pt x="166369" y="1592579"/>
                </a:lnTo>
                <a:lnTo>
                  <a:pt x="177800" y="1593850"/>
                </a:lnTo>
                <a:lnTo>
                  <a:pt x="295910" y="1593850"/>
                </a:lnTo>
                <a:lnTo>
                  <a:pt x="307339" y="1592579"/>
                </a:lnTo>
                <a:close/>
              </a:path>
              <a:path w="474980" h="1595120">
                <a:moveTo>
                  <a:pt x="341630" y="1590039"/>
                </a:moveTo>
                <a:lnTo>
                  <a:pt x="133350" y="1590039"/>
                </a:lnTo>
                <a:lnTo>
                  <a:pt x="143510" y="1591309"/>
                </a:lnTo>
                <a:lnTo>
                  <a:pt x="154939" y="1592579"/>
                </a:lnTo>
                <a:lnTo>
                  <a:pt x="318769" y="1592579"/>
                </a:lnTo>
                <a:lnTo>
                  <a:pt x="341630" y="1590039"/>
                </a:lnTo>
                <a:close/>
              </a:path>
              <a:path w="474980" h="1595120">
                <a:moveTo>
                  <a:pt x="0" y="0"/>
                </a:moveTo>
                <a:lnTo>
                  <a:pt x="0" y="1558289"/>
                </a:lnTo>
                <a:lnTo>
                  <a:pt x="1269" y="1560829"/>
                </a:lnTo>
                <a:lnTo>
                  <a:pt x="5080" y="1564639"/>
                </a:lnTo>
                <a:lnTo>
                  <a:pt x="7619" y="1565909"/>
                </a:lnTo>
                <a:lnTo>
                  <a:pt x="11430" y="1568450"/>
                </a:lnTo>
                <a:lnTo>
                  <a:pt x="19050" y="1570989"/>
                </a:lnTo>
                <a:lnTo>
                  <a:pt x="24130" y="1573529"/>
                </a:lnTo>
                <a:lnTo>
                  <a:pt x="30480" y="1574800"/>
                </a:lnTo>
                <a:lnTo>
                  <a:pt x="36830" y="1577339"/>
                </a:lnTo>
                <a:lnTo>
                  <a:pt x="49530" y="1579879"/>
                </a:lnTo>
                <a:lnTo>
                  <a:pt x="57150" y="1581150"/>
                </a:lnTo>
                <a:lnTo>
                  <a:pt x="66039" y="1582419"/>
                </a:lnTo>
                <a:lnTo>
                  <a:pt x="73660" y="1583689"/>
                </a:lnTo>
                <a:lnTo>
                  <a:pt x="82550" y="1584959"/>
                </a:lnTo>
                <a:lnTo>
                  <a:pt x="92710" y="1586229"/>
                </a:lnTo>
                <a:lnTo>
                  <a:pt x="101600" y="1587500"/>
                </a:lnTo>
                <a:lnTo>
                  <a:pt x="121919" y="1590039"/>
                </a:lnTo>
                <a:lnTo>
                  <a:pt x="351789" y="1590039"/>
                </a:lnTo>
                <a:lnTo>
                  <a:pt x="408939" y="1582419"/>
                </a:lnTo>
                <a:lnTo>
                  <a:pt x="444500" y="1574800"/>
                </a:lnTo>
                <a:lnTo>
                  <a:pt x="449580" y="1573529"/>
                </a:lnTo>
                <a:lnTo>
                  <a:pt x="454660" y="1570989"/>
                </a:lnTo>
                <a:lnTo>
                  <a:pt x="459739" y="1569719"/>
                </a:lnTo>
                <a:lnTo>
                  <a:pt x="463550" y="1568450"/>
                </a:lnTo>
                <a:lnTo>
                  <a:pt x="467360" y="1565909"/>
                </a:lnTo>
                <a:lnTo>
                  <a:pt x="469900" y="1564639"/>
                </a:lnTo>
                <a:lnTo>
                  <a:pt x="473710" y="1560829"/>
                </a:lnTo>
                <a:lnTo>
                  <a:pt x="474980" y="1558289"/>
                </a:lnTo>
                <a:lnTo>
                  <a:pt x="474980" y="36829"/>
                </a:lnTo>
                <a:lnTo>
                  <a:pt x="220980" y="36829"/>
                </a:lnTo>
                <a:lnTo>
                  <a:pt x="208280" y="35559"/>
                </a:lnTo>
                <a:lnTo>
                  <a:pt x="173989" y="35559"/>
                </a:lnTo>
                <a:lnTo>
                  <a:pt x="162560" y="34289"/>
                </a:lnTo>
                <a:lnTo>
                  <a:pt x="151130" y="34289"/>
                </a:lnTo>
                <a:lnTo>
                  <a:pt x="140969" y="33019"/>
                </a:lnTo>
                <a:lnTo>
                  <a:pt x="129539" y="31750"/>
                </a:lnTo>
                <a:lnTo>
                  <a:pt x="119380" y="31750"/>
                </a:lnTo>
                <a:lnTo>
                  <a:pt x="99060" y="29209"/>
                </a:lnTo>
                <a:lnTo>
                  <a:pt x="90169" y="27939"/>
                </a:lnTo>
                <a:lnTo>
                  <a:pt x="80010" y="26669"/>
                </a:lnTo>
                <a:lnTo>
                  <a:pt x="71119" y="25400"/>
                </a:lnTo>
                <a:lnTo>
                  <a:pt x="40639" y="20319"/>
                </a:lnTo>
                <a:lnTo>
                  <a:pt x="34289" y="17779"/>
                </a:lnTo>
                <a:lnTo>
                  <a:pt x="29210" y="16509"/>
                </a:lnTo>
                <a:lnTo>
                  <a:pt x="22860" y="15239"/>
                </a:lnTo>
                <a:lnTo>
                  <a:pt x="17780" y="12700"/>
                </a:lnTo>
                <a:lnTo>
                  <a:pt x="13969" y="11429"/>
                </a:lnTo>
                <a:lnTo>
                  <a:pt x="10160" y="8889"/>
                </a:lnTo>
                <a:lnTo>
                  <a:pt x="7619" y="7619"/>
                </a:lnTo>
                <a:lnTo>
                  <a:pt x="3810" y="6350"/>
                </a:lnTo>
                <a:lnTo>
                  <a:pt x="2539" y="3809"/>
                </a:lnTo>
                <a:lnTo>
                  <a:pt x="1269" y="2539"/>
                </a:lnTo>
                <a:lnTo>
                  <a:pt x="0" y="0"/>
                </a:lnTo>
                <a:close/>
              </a:path>
              <a:path w="474980" h="1595120">
                <a:moveTo>
                  <a:pt x="474980" y="0"/>
                </a:moveTo>
                <a:lnTo>
                  <a:pt x="473710" y="1269"/>
                </a:lnTo>
                <a:lnTo>
                  <a:pt x="472439" y="3809"/>
                </a:lnTo>
                <a:lnTo>
                  <a:pt x="469900" y="5079"/>
                </a:lnTo>
                <a:lnTo>
                  <a:pt x="467360" y="7619"/>
                </a:lnTo>
                <a:lnTo>
                  <a:pt x="464819" y="8889"/>
                </a:lnTo>
                <a:lnTo>
                  <a:pt x="461010" y="11429"/>
                </a:lnTo>
                <a:lnTo>
                  <a:pt x="457200" y="12700"/>
                </a:lnTo>
                <a:lnTo>
                  <a:pt x="452119" y="13969"/>
                </a:lnTo>
                <a:lnTo>
                  <a:pt x="447039" y="16509"/>
                </a:lnTo>
                <a:lnTo>
                  <a:pt x="434339" y="19050"/>
                </a:lnTo>
                <a:lnTo>
                  <a:pt x="427989" y="21589"/>
                </a:lnTo>
                <a:lnTo>
                  <a:pt x="412750" y="24129"/>
                </a:lnTo>
                <a:lnTo>
                  <a:pt x="403860" y="25400"/>
                </a:lnTo>
                <a:lnTo>
                  <a:pt x="396239" y="26669"/>
                </a:lnTo>
                <a:lnTo>
                  <a:pt x="386080" y="27939"/>
                </a:lnTo>
                <a:lnTo>
                  <a:pt x="377189" y="29209"/>
                </a:lnTo>
                <a:lnTo>
                  <a:pt x="367030" y="30479"/>
                </a:lnTo>
                <a:lnTo>
                  <a:pt x="356869" y="30479"/>
                </a:lnTo>
                <a:lnTo>
                  <a:pt x="336550" y="33019"/>
                </a:lnTo>
                <a:lnTo>
                  <a:pt x="325119" y="33019"/>
                </a:lnTo>
                <a:lnTo>
                  <a:pt x="302260" y="35559"/>
                </a:lnTo>
                <a:lnTo>
                  <a:pt x="267969" y="35559"/>
                </a:lnTo>
                <a:lnTo>
                  <a:pt x="256539" y="36829"/>
                </a:lnTo>
                <a:lnTo>
                  <a:pt x="474980" y="36829"/>
                </a:lnTo>
                <a:lnTo>
                  <a:pt x="474980" y="0"/>
                </a:lnTo>
                <a:close/>
              </a:path>
            </a:pathLst>
          </a:custGeom>
          <a:solidFill>
            <a:srgbClr val="F8CA9B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7582" y="2133409"/>
            <a:ext cx="430712" cy="67947"/>
          </a:xfrm>
          <a:custGeom>
            <a:avLst/>
            <a:gdLst/>
            <a:ahLst/>
            <a:cxnLst/>
            <a:rect l="l" t="t" r="r" b="b"/>
            <a:pathLst>
              <a:path w="474980" h="74930">
                <a:moveTo>
                  <a:pt x="320039" y="72389"/>
                </a:moveTo>
                <a:lnTo>
                  <a:pt x="154939" y="72389"/>
                </a:lnTo>
                <a:lnTo>
                  <a:pt x="177800" y="74929"/>
                </a:lnTo>
                <a:lnTo>
                  <a:pt x="297180" y="74929"/>
                </a:lnTo>
                <a:lnTo>
                  <a:pt x="320039" y="72389"/>
                </a:lnTo>
                <a:close/>
              </a:path>
              <a:path w="474980" h="74930">
                <a:moveTo>
                  <a:pt x="341630" y="71120"/>
                </a:moveTo>
                <a:lnTo>
                  <a:pt x="132080" y="71120"/>
                </a:lnTo>
                <a:lnTo>
                  <a:pt x="143510" y="72389"/>
                </a:lnTo>
                <a:lnTo>
                  <a:pt x="330200" y="72389"/>
                </a:lnTo>
                <a:lnTo>
                  <a:pt x="341630" y="71120"/>
                </a:lnTo>
                <a:close/>
              </a:path>
              <a:path w="474980" h="74930">
                <a:moveTo>
                  <a:pt x="351789" y="3810"/>
                </a:moveTo>
                <a:lnTo>
                  <a:pt x="121919" y="3810"/>
                </a:lnTo>
                <a:lnTo>
                  <a:pt x="110489" y="5079"/>
                </a:lnTo>
                <a:lnTo>
                  <a:pt x="100330" y="6350"/>
                </a:lnTo>
                <a:lnTo>
                  <a:pt x="55880" y="12700"/>
                </a:lnTo>
                <a:lnTo>
                  <a:pt x="49530" y="13970"/>
                </a:lnTo>
                <a:lnTo>
                  <a:pt x="41910" y="16510"/>
                </a:lnTo>
                <a:lnTo>
                  <a:pt x="29210" y="19050"/>
                </a:lnTo>
                <a:lnTo>
                  <a:pt x="24130" y="20320"/>
                </a:lnTo>
                <a:lnTo>
                  <a:pt x="19050" y="22860"/>
                </a:lnTo>
                <a:lnTo>
                  <a:pt x="13969" y="24129"/>
                </a:lnTo>
                <a:lnTo>
                  <a:pt x="10160" y="26670"/>
                </a:lnTo>
                <a:lnTo>
                  <a:pt x="7619" y="27939"/>
                </a:lnTo>
                <a:lnTo>
                  <a:pt x="3810" y="30479"/>
                </a:lnTo>
                <a:lnTo>
                  <a:pt x="2539" y="31750"/>
                </a:lnTo>
                <a:lnTo>
                  <a:pt x="1269" y="34289"/>
                </a:lnTo>
                <a:lnTo>
                  <a:pt x="0" y="35560"/>
                </a:lnTo>
                <a:lnTo>
                  <a:pt x="0" y="39370"/>
                </a:lnTo>
                <a:lnTo>
                  <a:pt x="1269" y="40639"/>
                </a:lnTo>
                <a:lnTo>
                  <a:pt x="2539" y="43179"/>
                </a:lnTo>
                <a:lnTo>
                  <a:pt x="5080" y="44450"/>
                </a:lnTo>
                <a:lnTo>
                  <a:pt x="7619" y="46989"/>
                </a:lnTo>
                <a:lnTo>
                  <a:pt x="10160" y="48260"/>
                </a:lnTo>
                <a:lnTo>
                  <a:pt x="13969" y="50800"/>
                </a:lnTo>
                <a:lnTo>
                  <a:pt x="19050" y="52070"/>
                </a:lnTo>
                <a:lnTo>
                  <a:pt x="24130" y="54610"/>
                </a:lnTo>
                <a:lnTo>
                  <a:pt x="29210" y="55879"/>
                </a:lnTo>
                <a:lnTo>
                  <a:pt x="35560" y="57150"/>
                </a:lnTo>
                <a:lnTo>
                  <a:pt x="41910" y="59689"/>
                </a:lnTo>
                <a:lnTo>
                  <a:pt x="64769" y="63500"/>
                </a:lnTo>
                <a:lnTo>
                  <a:pt x="91439" y="67310"/>
                </a:lnTo>
                <a:lnTo>
                  <a:pt x="121919" y="71120"/>
                </a:lnTo>
                <a:lnTo>
                  <a:pt x="353060" y="71120"/>
                </a:lnTo>
                <a:lnTo>
                  <a:pt x="373380" y="68579"/>
                </a:lnTo>
                <a:lnTo>
                  <a:pt x="382269" y="67310"/>
                </a:lnTo>
                <a:lnTo>
                  <a:pt x="392430" y="66039"/>
                </a:lnTo>
                <a:lnTo>
                  <a:pt x="401319" y="64770"/>
                </a:lnTo>
                <a:lnTo>
                  <a:pt x="408939" y="63500"/>
                </a:lnTo>
                <a:lnTo>
                  <a:pt x="417830" y="62229"/>
                </a:lnTo>
                <a:lnTo>
                  <a:pt x="425450" y="60960"/>
                </a:lnTo>
                <a:lnTo>
                  <a:pt x="431800" y="59689"/>
                </a:lnTo>
                <a:lnTo>
                  <a:pt x="439419" y="57150"/>
                </a:lnTo>
                <a:lnTo>
                  <a:pt x="444500" y="55879"/>
                </a:lnTo>
                <a:lnTo>
                  <a:pt x="450850" y="54610"/>
                </a:lnTo>
                <a:lnTo>
                  <a:pt x="455930" y="52070"/>
                </a:lnTo>
                <a:lnTo>
                  <a:pt x="459739" y="50800"/>
                </a:lnTo>
                <a:lnTo>
                  <a:pt x="463550" y="48260"/>
                </a:lnTo>
                <a:lnTo>
                  <a:pt x="467360" y="46989"/>
                </a:lnTo>
                <a:lnTo>
                  <a:pt x="469900" y="44450"/>
                </a:lnTo>
                <a:lnTo>
                  <a:pt x="472439" y="43179"/>
                </a:lnTo>
                <a:lnTo>
                  <a:pt x="473710" y="40639"/>
                </a:lnTo>
                <a:lnTo>
                  <a:pt x="474980" y="39370"/>
                </a:lnTo>
                <a:lnTo>
                  <a:pt x="474980" y="35560"/>
                </a:lnTo>
                <a:lnTo>
                  <a:pt x="473710" y="33020"/>
                </a:lnTo>
                <a:lnTo>
                  <a:pt x="471169" y="31750"/>
                </a:lnTo>
                <a:lnTo>
                  <a:pt x="469900" y="29210"/>
                </a:lnTo>
                <a:lnTo>
                  <a:pt x="466089" y="27939"/>
                </a:lnTo>
                <a:lnTo>
                  <a:pt x="463550" y="25400"/>
                </a:lnTo>
                <a:lnTo>
                  <a:pt x="459739" y="24129"/>
                </a:lnTo>
                <a:lnTo>
                  <a:pt x="454660" y="21589"/>
                </a:lnTo>
                <a:lnTo>
                  <a:pt x="444500" y="19050"/>
                </a:lnTo>
                <a:lnTo>
                  <a:pt x="438150" y="16510"/>
                </a:lnTo>
                <a:lnTo>
                  <a:pt x="431800" y="15239"/>
                </a:lnTo>
                <a:lnTo>
                  <a:pt x="416560" y="12700"/>
                </a:lnTo>
                <a:lnTo>
                  <a:pt x="407669" y="11429"/>
                </a:lnTo>
                <a:lnTo>
                  <a:pt x="400050" y="10160"/>
                </a:lnTo>
                <a:lnTo>
                  <a:pt x="391160" y="8889"/>
                </a:lnTo>
                <a:lnTo>
                  <a:pt x="381000" y="7620"/>
                </a:lnTo>
                <a:lnTo>
                  <a:pt x="372110" y="6350"/>
                </a:lnTo>
                <a:lnTo>
                  <a:pt x="351789" y="3810"/>
                </a:lnTo>
                <a:close/>
              </a:path>
              <a:path w="474980" h="74930">
                <a:moveTo>
                  <a:pt x="295910" y="0"/>
                </a:moveTo>
                <a:lnTo>
                  <a:pt x="176530" y="0"/>
                </a:lnTo>
                <a:lnTo>
                  <a:pt x="153669" y="2539"/>
                </a:lnTo>
                <a:lnTo>
                  <a:pt x="143510" y="2539"/>
                </a:lnTo>
                <a:lnTo>
                  <a:pt x="132080" y="3810"/>
                </a:lnTo>
                <a:lnTo>
                  <a:pt x="340360" y="3810"/>
                </a:lnTo>
                <a:lnTo>
                  <a:pt x="330200" y="2539"/>
                </a:lnTo>
                <a:lnTo>
                  <a:pt x="318769" y="1270"/>
                </a:lnTo>
                <a:lnTo>
                  <a:pt x="307339" y="1270"/>
                </a:lnTo>
                <a:lnTo>
                  <a:pt x="295910" y="0"/>
                </a:lnTo>
                <a:close/>
              </a:path>
            </a:pathLst>
          </a:custGeom>
          <a:solidFill>
            <a:srgbClr val="FFECB5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7582" y="2133409"/>
            <a:ext cx="430712" cy="1482156"/>
          </a:xfrm>
          <a:custGeom>
            <a:avLst/>
            <a:gdLst/>
            <a:ahLst/>
            <a:cxnLst/>
            <a:rect l="l" t="t" r="r" b="b"/>
            <a:pathLst>
              <a:path w="474980" h="1634489">
                <a:moveTo>
                  <a:pt x="474980" y="38100"/>
                </a:moveTo>
                <a:lnTo>
                  <a:pt x="474980" y="39370"/>
                </a:lnTo>
                <a:lnTo>
                  <a:pt x="473710" y="41910"/>
                </a:lnTo>
                <a:lnTo>
                  <a:pt x="472439" y="43179"/>
                </a:lnTo>
                <a:lnTo>
                  <a:pt x="469900" y="45720"/>
                </a:lnTo>
                <a:lnTo>
                  <a:pt x="467360" y="46989"/>
                </a:lnTo>
                <a:lnTo>
                  <a:pt x="463550" y="49529"/>
                </a:lnTo>
                <a:lnTo>
                  <a:pt x="459739" y="50800"/>
                </a:lnTo>
                <a:lnTo>
                  <a:pt x="455930" y="53339"/>
                </a:lnTo>
                <a:lnTo>
                  <a:pt x="450850" y="54610"/>
                </a:lnTo>
                <a:lnTo>
                  <a:pt x="444500" y="55879"/>
                </a:lnTo>
                <a:lnTo>
                  <a:pt x="439419" y="58420"/>
                </a:lnTo>
                <a:lnTo>
                  <a:pt x="431800" y="59689"/>
                </a:lnTo>
                <a:lnTo>
                  <a:pt x="425450" y="60960"/>
                </a:lnTo>
                <a:lnTo>
                  <a:pt x="417830" y="62229"/>
                </a:lnTo>
                <a:lnTo>
                  <a:pt x="408939" y="63500"/>
                </a:lnTo>
                <a:lnTo>
                  <a:pt x="401319" y="64770"/>
                </a:lnTo>
                <a:lnTo>
                  <a:pt x="392430" y="66039"/>
                </a:lnTo>
                <a:lnTo>
                  <a:pt x="382269" y="67310"/>
                </a:lnTo>
                <a:lnTo>
                  <a:pt x="373380" y="68579"/>
                </a:lnTo>
                <a:lnTo>
                  <a:pt x="363219" y="69850"/>
                </a:lnTo>
                <a:lnTo>
                  <a:pt x="353060" y="71120"/>
                </a:lnTo>
                <a:lnTo>
                  <a:pt x="341630" y="72389"/>
                </a:lnTo>
                <a:lnTo>
                  <a:pt x="330200" y="72389"/>
                </a:lnTo>
                <a:lnTo>
                  <a:pt x="320039" y="73660"/>
                </a:lnTo>
                <a:lnTo>
                  <a:pt x="308610" y="73660"/>
                </a:lnTo>
                <a:lnTo>
                  <a:pt x="297180" y="74929"/>
                </a:lnTo>
                <a:lnTo>
                  <a:pt x="284480" y="74929"/>
                </a:lnTo>
                <a:lnTo>
                  <a:pt x="273050" y="74929"/>
                </a:lnTo>
                <a:lnTo>
                  <a:pt x="261619" y="74929"/>
                </a:lnTo>
                <a:lnTo>
                  <a:pt x="248919" y="76200"/>
                </a:lnTo>
                <a:lnTo>
                  <a:pt x="237489" y="76200"/>
                </a:lnTo>
                <a:lnTo>
                  <a:pt x="224789" y="76200"/>
                </a:lnTo>
                <a:lnTo>
                  <a:pt x="213360" y="74929"/>
                </a:lnTo>
                <a:lnTo>
                  <a:pt x="200660" y="74929"/>
                </a:lnTo>
                <a:lnTo>
                  <a:pt x="189230" y="74929"/>
                </a:lnTo>
                <a:lnTo>
                  <a:pt x="177800" y="74929"/>
                </a:lnTo>
                <a:lnTo>
                  <a:pt x="166369" y="73660"/>
                </a:lnTo>
                <a:lnTo>
                  <a:pt x="154939" y="73660"/>
                </a:lnTo>
                <a:lnTo>
                  <a:pt x="143510" y="72389"/>
                </a:lnTo>
                <a:lnTo>
                  <a:pt x="132080" y="72389"/>
                </a:lnTo>
                <a:lnTo>
                  <a:pt x="121919" y="71120"/>
                </a:lnTo>
                <a:lnTo>
                  <a:pt x="111760" y="69850"/>
                </a:lnTo>
                <a:lnTo>
                  <a:pt x="101600" y="68579"/>
                </a:lnTo>
                <a:lnTo>
                  <a:pt x="91439" y="67310"/>
                </a:lnTo>
                <a:lnTo>
                  <a:pt x="82550" y="66039"/>
                </a:lnTo>
                <a:lnTo>
                  <a:pt x="73660" y="64770"/>
                </a:lnTo>
                <a:lnTo>
                  <a:pt x="64769" y="63500"/>
                </a:lnTo>
                <a:lnTo>
                  <a:pt x="57150" y="62229"/>
                </a:lnTo>
                <a:lnTo>
                  <a:pt x="49530" y="60960"/>
                </a:lnTo>
                <a:lnTo>
                  <a:pt x="41910" y="59689"/>
                </a:lnTo>
                <a:lnTo>
                  <a:pt x="35560" y="58420"/>
                </a:lnTo>
                <a:lnTo>
                  <a:pt x="29210" y="55879"/>
                </a:lnTo>
                <a:lnTo>
                  <a:pt x="24130" y="54610"/>
                </a:lnTo>
                <a:lnTo>
                  <a:pt x="19050" y="53339"/>
                </a:lnTo>
                <a:lnTo>
                  <a:pt x="13969" y="50800"/>
                </a:lnTo>
                <a:lnTo>
                  <a:pt x="10160" y="49529"/>
                </a:lnTo>
                <a:lnTo>
                  <a:pt x="7619" y="46989"/>
                </a:lnTo>
                <a:lnTo>
                  <a:pt x="5080" y="45720"/>
                </a:lnTo>
                <a:lnTo>
                  <a:pt x="2539" y="43179"/>
                </a:lnTo>
                <a:lnTo>
                  <a:pt x="1269" y="41910"/>
                </a:lnTo>
                <a:lnTo>
                  <a:pt x="0" y="39370"/>
                </a:lnTo>
                <a:lnTo>
                  <a:pt x="0" y="38100"/>
                </a:lnTo>
                <a:lnTo>
                  <a:pt x="0" y="35560"/>
                </a:lnTo>
                <a:lnTo>
                  <a:pt x="1269" y="34289"/>
                </a:lnTo>
                <a:lnTo>
                  <a:pt x="2539" y="31750"/>
                </a:lnTo>
                <a:lnTo>
                  <a:pt x="3810" y="30479"/>
                </a:lnTo>
                <a:lnTo>
                  <a:pt x="7619" y="27939"/>
                </a:lnTo>
                <a:lnTo>
                  <a:pt x="10160" y="26670"/>
                </a:lnTo>
                <a:lnTo>
                  <a:pt x="13969" y="24129"/>
                </a:lnTo>
                <a:lnTo>
                  <a:pt x="19050" y="22860"/>
                </a:lnTo>
                <a:lnTo>
                  <a:pt x="24130" y="20320"/>
                </a:lnTo>
                <a:lnTo>
                  <a:pt x="29210" y="19050"/>
                </a:lnTo>
                <a:lnTo>
                  <a:pt x="35560" y="17779"/>
                </a:lnTo>
                <a:lnTo>
                  <a:pt x="41910" y="16510"/>
                </a:lnTo>
                <a:lnTo>
                  <a:pt x="49530" y="13970"/>
                </a:lnTo>
                <a:lnTo>
                  <a:pt x="55880" y="12700"/>
                </a:lnTo>
                <a:lnTo>
                  <a:pt x="64769" y="11429"/>
                </a:lnTo>
                <a:lnTo>
                  <a:pt x="73660" y="10160"/>
                </a:lnTo>
                <a:lnTo>
                  <a:pt x="82550" y="8889"/>
                </a:lnTo>
                <a:lnTo>
                  <a:pt x="91439" y="7620"/>
                </a:lnTo>
                <a:lnTo>
                  <a:pt x="100330" y="6350"/>
                </a:lnTo>
                <a:lnTo>
                  <a:pt x="110489" y="5079"/>
                </a:lnTo>
                <a:lnTo>
                  <a:pt x="121919" y="3810"/>
                </a:lnTo>
                <a:lnTo>
                  <a:pt x="132080" y="3810"/>
                </a:lnTo>
                <a:lnTo>
                  <a:pt x="143510" y="2539"/>
                </a:lnTo>
                <a:lnTo>
                  <a:pt x="153669" y="2539"/>
                </a:lnTo>
                <a:lnTo>
                  <a:pt x="165100" y="1270"/>
                </a:lnTo>
                <a:lnTo>
                  <a:pt x="176530" y="0"/>
                </a:lnTo>
                <a:lnTo>
                  <a:pt x="187960" y="0"/>
                </a:lnTo>
                <a:lnTo>
                  <a:pt x="295910" y="0"/>
                </a:lnTo>
                <a:lnTo>
                  <a:pt x="307339" y="1270"/>
                </a:lnTo>
                <a:lnTo>
                  <a:pt x="318769" y="1270"/>
                </a:lnTo>
                <a:lnTo>
                  <a:pt x="330200" y="2539"/>
                </a:lnTo>
                <a:lnTo>
                  <a:pt x="340360" y="3810"/>
                </a:lnTo>
                <a:lnTo>
                  <a:pt x="351789" y="3810"/>
                </a:lnTo>
                <a:lnTo>
                  <a:pt x="361950" y="5079"/>
                </a:lnTo>
                <a:lnTo>
                  <a:pt x="372110" y="6350"/>
                </a:lnTo>
                <a:lnTo>
                  <a:pt x="381000" y="7620"/>
                </a:lnTo>
                <a:lnTo>
                  <a:pt x="391160" y="8889"/>
                </a:lnTo>
                <a:lnTo>
                  <a:pt x="400050" y="10160"/>
                </a:lnTo>
                <a:lnTo>
                  <a:pt x="407669" y="11429"/>
                </a:lnTo>
                <a:lnTo>
                  <a:pt x="416560" y="12700"/>
                </a:lnTo>
                <a:lnTo>
                  <a:pt x="424180" y="13970"/>
                </a:lnTo>
                <a:lnTo>
                  <a:pt x="431800" y="15239"/>
                </a:lnTo>
                <a:lnTo>
                  <a:pt x="438150" y="16510"/>
                </a:lnTo>
                <a:lnTo>
                  <a:pt x="444500" y="19050"/>
                </a:lnTo>
                <a:lnTo>
                  <a:pt x="449580" y="20320"/>
                </a:lnTo>
                <a:lnTo>
                  <a:pt x="454660" y="21589"/>
                </a:lnTo>
                <a:lnTo>
                  <a:pt x="459739" y="24129"/>
                </a:lnTo>
                <a:lnTo>
                  <a:pt x="463550" y="25400"/>
                </a:lnTo>
                <a:lnTo>
                  <a:pt x="466089" y="27939"/>
                </a:lnTo>
                <a:lnTo>
                  <a:pt x="469900" y="29210"/>
                </a:lnTo>
                <a:lnTo>
                  <a:pt x="471169" y="31750"/>
                </a:lnTo>
                <a:lnTo>
                  <a:pt x="473710" y="33020"/>
                </a:lnTo>
                <a:lnTo>
                  <a:pt x="474980" y="35560"/>
                </a:lnTo>
                <a:lnTo>
                  <a:pt x="474980" y="36829"/>
                </a:lnTo>
                <a:lnTo>
                  <a:pt x="474980" y="1596389"/>
                </a:lnTo>
                <a:lnTo>
                  <a:pt x="474980" y="1597660"/>
                </a:lnTo>
                <a:lnTo>
                  <a:pt x="473710" y="1600200"/>
                </a:lnTo>
                <a:lnTo>
                  <a:pt x="472439" y="1601470"/>
                </a:lnTo>
                <a:lnTo>
                  <a:pt x="469900" y="1604010"/>
                </a:lnTo>
                <a:lnTo>
                  <a:pt x="467360" y="1605279"/>
                </a:lnTo>
                <a:lnTo>
                  <a:pt x="463550" y="1607820"/>
                </a:lnTo>
                <a:lnTo>
                  <a:pt x="459739" y="1609089"/>
                </a:lnTo>
                <a:lnTo>
                  <a:pt x="454660" y="1610360"/>
                </a:lnTo>
                <a:lnTo>
                  <a:pt x="449580" y="1612900"/>
                </a:lnTo>
                <a:lnTo>
                  <a:pt x="444500" y="1614170"/>
                </a:lnTo>
                <a:lnTo>
                  <a:pt x="438150" y="1616710"/>
                </a:lnTo>
                <a:lnTo>
                  <a:pt x="431800" y="1617979"/>
                </a:lnTo>
                <a:lnTo>
                  <a:pt x="424180" y="1619250"/>
                </a:lnTo>
                <a:lnTo>
                  <a:pt x="416560" y="1620520"/>
                </a:lnTo>
                <a:lnTo>
                  <a:pt x="408939" y="1621789"/>
                </a:lnTo>
                <a:lnTo>
                  <a:pt x="400050" y="1623060"/>
                </a:lnTo>
                <a:lnTo>
                  <a:pt x="391160" y="1624329"/>
                </a:lnTo>
                <a:lnTo>
                  <a:pt x="382269" y="1625600"/>
                </a:lnTo>
                <a:lnTo>
                  <a:pt x="372110" y="1626870"/>
                </a:lnTo>
                <a:lnTo>
                  <a:pt x="361950" y="1628139"/>
                </a:lnTo>
                <a:lnTo>
                  <a:pt x="351789" y="1629410"/>
                </a:lnTo>
                <a:lnTo>
                  <a:pt x="341630" y="1629410"/>
                </a:lnTo>
                <a:lnTo>
                  <a:pt x="330200" y="1630679"/>
                </a:lnTo>
                <a:lnTo>
                  <a:pt x="318769" y="1631950"/>
                </a:lnTo>
                <a:lnTo>
                  <a:pt x="307339" y="1631950"/>
                </a:lnTo>
                <a:lnTo>
                  <a:pt x="295910" y="1633220"/>
                </a:lnTo>
                <a:lnTo>
                  <a:pt x="284480" y="1633220"/>
                </a:lnTo>
                <a:lnTo>
                  <a:pt x="273050" y="1633220"/>
                </a:lnTo>
                <a:lnTo>
                  <a:pt x="261619" y="1633220"/>
                </a:lnTo>
                <a:lnTo>
                  <a:pt x="248919" y="1634489"/>
                </a:lnTo>
                <a:lnTo>
                  <a:pt x="237489" y="1634489"/>
                </a:lnTo>
                <a:lnTo>
                  <a:pt x="224789" y="1634489"/>
                </a:lnTo>
                <a:lnTo>
                  <a:pt x="213360" y="1633220"/>
                </a:lnTo>
                <a:lnTo>
                  <a:pt x="201930" y="1633220"/>
                </a:lnTo>
                <a:lnTo>
                  <a:pt x="189230" y="1633220"/>
                </a:lnTo>
                <a:lnTo>
                  <a:pt x="177800" y="1633220"/>
                </a:lnTo>
                <a:lnTo>
                  <a:pt x="166369" y="1631950"/>
                </a:lnTo>
                <a:lnTo>
                  <a:pt x="154939" y="1631950"/>
                </a:lnTo>
                <a:lnTo>
                  <a:pt x="143510" y="1630679"/>
                </a:lnTo>
                <a:lnTo>
                  <a:pt x="133350" y="1629410"/>
                </a:lnTo>
                <a:lnTo>
                  <a:pt x="121919" y="1629410"/>
                </a:lnTo>
                <a:lnTo>
                  <a:pt x="111760" y="1628139"/>
                </a:lnTo>
                <a:lnTo>
                  <a:pt x="101600" y="1626870"/>
                </a:lnTo>
                <a:lnTo>
                  <a:pt x="92710" y="1625600"/>
                </a:lnTo>
                <a:lnTo>
                  <a:pt x="82550" y="1624329"/>
                </a:lnTo>
                <a:lnTo>
                  <a:pt x="73660" y="1623060"/>
                </a:lnTo>
                <a:lnTo>
                  <a:pt x="66039" y="1621789"/>
                </a:lnTo>
                <a:lnTo>
                  <a:pt x="57150" y="1620520"/>
                </a:lnTo>
                <a:lnTo>
                  <a:pt x="49530" y="1619250"/>
                </a:lnTo>
                <a:lnTo>
                  <a:pt x="43180" y="1617979"/>
                </a:lnTo>
                <a:lnTo>
                  <a:pt x="36830" y="1616710"/>
                </a:lnTo>
                <a:lnTo>
                  <a:pt x="30480" y="1614170"/>
                </a:lnTo>
                <a:lnTo>
                  <a:pt x="24130" y="1612900"/>
                </a:lnTo>
                <a:lnTo>
                  <a:pt x="19050" y="1610360"/>
                </a:lnTo>
                <a:lnTo>
                  <a:pt x="15239" y="1609089"/>
                </a:lnTo>
                <a:lnTo>
                  <a:pt x="11430" y="1607820"/>
                </a:lnTo>
                <a:lnTo>
                  <a:pt x="7619" y="1605279"/>
                </a:lnTo>
                <a:lnTo>
                  <a:pt x="5080" y="1604010"/>
                </a:lnTo>
                <a:lnTo>
                  <a:pt x="2539" y="1601470"/>
                </a:lnTo>
                <a:lnTo>
                  <a:pt x="1269" y="1600200"/>
                </a:lnTo>
                <a:lnTo>
                  <a:pt x="0" y="1597660"/>
                </a:lnTo>
                <a:lnTo>
                  <a:pt x="0" y="1596389"/>
                </a:lnTo>
                <a:lnTo>
                  <a:pt x="0" y="38100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46678" y="4047430"/>
            <a:ext cx="1911718" cy="555089"/>
          </a:xfrm>
          <a:custGeom>
            <a:avLst/>
            <a:gdLst/>
            <a:ahLst/>
            <a:cxnLst/>
            <a:rect l="l" t="t" r="r" b="b"/>
            <a:pathLst>
              <a:path w="2108200" h="612139">
                <a:moveTo>
                  <a:pt x="1159509" y="610870"/>
                </a:moveTo>
                <a:lnTo>
                  <a:pt x="947420" y="610870"/>
                </a:lnTo>
                <a:lnTo>
                  <a:pt x="1000759" y="612140"/>
                </a:lnTo>
                <a:lnTo>
                  <a:pt x="1107439" y="612140"/>
                </a:lnTo>
                <a:lnTo>
                  <a:pt x="1159509" y="610870"/>
                </a:lnTo>
                <a:close/>
              </a:path>
              <a:path w="2108200" h="612139">
                <a:moveTo>
                  <a:pt x="1316989" y="609600"/>
                </a:moveTo>
                <a:lnTo>
                  <a:pt x="789939" y="609600"/>
                </a:lnTo>
                <a:lnTo>
                  <a:pt x="842009" y="610870"/>
                </a:lnTo>
                <a:lnTo>
                  <a:pt x="1264920" y="610870"/>
                </a:lnTo>
                <a:lnTo>
                  <a:pt x="1316989" y="609600"/>
                </a:lnTo>
                <a:close/>
              </a:path>
              <a:path w="2108200" h="612139">
                <a:moveTo>
                  <a:pt x="0" y="0"/>
                </a:moveTo>
                <a:lnTo>
                  <a:pt x="0" y="558800"/>
                </a:lnTo>
                <a:lnTo>
                  <a:pt x="1269" y="561340"/>
                </a:lnTo>
                <a:lnTo>
                  <a:pt x="49529" y="574040"/>
                </a:lnTo>
                <a:lnTo>
                  <a:pt x="109220" y="581660"/>
                </a:lnTo>
                <a:lnTo>
                  <a:pt x="161289" y="586740"/>
                </a:lnTo>
                <a:lnTo>
                  <a:pt x="222250" y="591820"/>
                </a:lnTo>
                <a:lnTo>
                  <a:pt x="256539" y="593090"/>
                </a:lnTo>
                <a:lnTo>
                  <a:pt x="292100" y="595630"/>
                </a:lnTo>
                <a:lnTo>
                  <a:pt x="330200" y="596900"/>
                </a:lnTo>
                <a:lnTo>
                  <a:pt x="369570" y="599440"/>
                </a:lnTo>
                <a:lnTo>
                  <a:pt x="739139" y="609600"/>
                </a:lnTo>
                <a:lnTo>
                  <a:pt x="1367789" y="609600"/>
                </a:lnTo>
                <a:lnTo>
                  <a:pt x="1737359" y="599440"/>
                </a:lnTo>
                <a:lnTo>
                  <a:pt x="1776729" y="596900"/>
                </a:lnTo>
                <a:lnTo>
                  <a:pt x="1814829" y="595630"/>
                </a:lnTo>
                <a:lnTo>
                  <a:pt x="1850389" y="593090"/>
                </a:lnTo>
                <a:lnTo>
                  <a:pt x="1884679" y="591820"/>
                </a:lnTo>
                <a:lnTo>
                  <a:pt x="1973579" y="584200"/>
                </a:lnTo>
                <a:lnTo>
                  <a:pt x="2020570" y="579120"/>
                </a:lnTo>
                <a:lnTo>
                  <a:pt x="2072639" y="571500"/>
                </a:lnTo>
                <a:lnTo>
                  <a:pt x="2108200" y="558800"/>
                </a:lnTo>
                <a:lnTo>
                  <a:pt x="2108200" y="54610"/>
                </a:lnTo>
                <a:lnTo>
                  <a:pt x="977900" y="54610"/>
                </a:lnTo>
                <a:lnTo>
                  <a:pt x="925829" y="53340"/>
                </a:lnTo>
                <a:lnTo>
                  <a:pt x="821689" y="53340"/>
                </a:lnTo>
                <a:lnTo>
                  <a:pt x="720089" y="50800"/>
                </a:lnTo>
                <a:lnTo>
                  <a:pt x="670559" y="50800"/>
                </a:lnTo>
                <a:lnTo>
                  <a:pt x="397509" y="43180"/>
                </a:lnTo>
                <a:lnTo>
                  <a:pt x="358139" y="40640"/>
                </a:lnTo>
                <a:lnTo>
                  <a:pt x="318770" y="39370"/>
                </a:lnTo>
                <a:lnTo>
                  <a:pt x="281939" y="36830"/>
                </a:lnTo>
                <a:lnTo>
                  <a:pt x="247650" y="35560"/>
                </a:lnTo>
                <a:lnTo>
                  <a:pt x="182879" y="30480"/>
                </a:lnTo>
                <a:lnTo>
                  <a:pt x="128270" y="26670"/>
                </a:lnTo>
                <a:lnTo>
                  <a:pt x="82550" y="21590"/>
                </a:lnTo>
                <a:lnTo>
                  <a:pt x="31750" y="13970"/>
                </a:lnTo>
                <a:lnTo>
                  <a:pt x="1269" y="2540"/>
                </a:lnTo>
                <a:lnTo>
                  <a:pt x="0" y="0"/>
                </a:lnTo>
                <a:close/>
              </a:path>
              <a:path w="2108200" h="612139">
                <a:moveTo>
                  <a:pt x="2108200" y="0"/>
                </a:moveTo>
                <a:lnTo>
                  <a:pt x="2106929" y="2540"/>
                </a:lnTo>
                <a:lnTo>
                  <a:pt x="2103120" y="5080"/>
                </a:lnTo>
                <a:lnTo>
                  <a:pt x="2096770" y="7620"/>
                </a:lnTo>
                <a:lnTo>
                  <a:pt x="2087879" y="11430"/>
                </a:lnTo>
                <a:lnTo>
                  <a:pt x="2045970" y="19050"/>
                </a:lnTo>
                <a:lnTo>
                  <a:pt x="1982470" y="26670"/>
                </a:lnTo>
                <a:lnTo>
                  <a:pt x="1955800" y="27940"/>
                </a:lnTo>
                <a:lnTo>
                  <a:pt x="1897379" y="33020"/>
                </a:lnTo>
                <a:lnTo>
                  <a:pt x="1864359" y="34290"/>
                </a:lnTo>
                <a:lnTo>
                  <a:pt x="1830070" y="36830"/>
                </a:lnTo>
                <a:lnTo>
                  <a:pt x="1793239" y="38100"/>
                </a:lnTo>
                <a:lnTo>
                  <a:pt x="1755139" y="40640"/>
                </a:lnTo>
                <a:lnTo>
                  <a:pt x="1714500" y="41910"/>
                </a:lnTo>
                <a:lnTo>
                  <a:pt x="1672589" y="44450"/>
                </a:lnTo>
                <a:lnTo>
                  <a:pt x="1442720" y="50800"/>
                </a:lnTo>
                <a:lnTo>
                  <a:pt x="1393189" y="50800"/>
                </a:lnTo>
                <a:lnTo>
                  <a:pt x="1291589" y="53340"/>
                </a:lnTo>
                <a:lnTo>
                  <a:pt x="1188720" y="53340"/>
                </a:lnTo>
                <a:lnTo>
                  <a:pt x="1135379" y="54610"/>
                </a:lnTo>
                <a:lnTo>
                  <a:pt x="2108200" y="54610"/>
                </a:lnTo>
                <a:lnTo>
                  <a:pt x="2108200" y="0"/>
                </a:lnTo>
                <a:close/>
              </a:path>
            </a:pathLst>
          </a:custGeom>
          <a:solidFill>
            <a:srgbClr val="F8CA9B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45526" y="3999060"/>
            <a:ext cx="1912870" cy="96738"/>
          </a:xfrm>
          <a:custGeom>
            <a:avLst/>
            <a:gdLst/>
            <a:ahLst/>
            <a:cxnLst/>
            <a:rect l="l" t="t" r="r" b="b"/>
            <a:pathLst>
              <a:path w="2109470" h="106679">
                <a:moveTo>
                  <a:pt x="1370329" y="104139"/>
                </a:moveTo>
                <a:lnTo>
                  <a:pt x="739140" y="104139"/>
                </a:lnTo>
                <a:lnTo>
                  <a:pt x="842009" y="106680"/>
                </a:lnTo>
                <a:lnTo>
                  <a:pt x="1266190" y="106680"/>
                </a:lnTo>
                <a:lnTo>
                  <a:pt x="1370329" y="104139"/>
                </a:lnTo>
                <a:close/>
              </a:path>
              <a:path w="2109470" h="106679">
                <a:moveTo>
                  <a:pt x="2108200" y="53339"/>
                </a:moveTo>
                <a:lnTo>
                  <a:pt x="0" y="53339"/>
                </a:lnTo>
                <a:lnTo>
                  <a:pt x="1270" y="55880"/>
                </a:lnTo>
                <a:lnTo>
                  <a:pt x="6350" y="58419"/>
                </a:lnTo>
                <a:lnTo>
                  <a:pt x="12700" y="62230"/>
                </a:lnTo>
                <a:lnTo>
                  <a:pt x="85090" y="74930"/>
                </a:lnTo>
                <a:lnTo>
                  <a:pt x="160020" y="82550"/>
                </a:lnTo>
                <a:lnTo>
                  <a:pt x="189229" y="83819"/>
                </a:lnTo>
                <a:lnTo>
                  <a:pt x="254000" y="88900"/>
                </a:lnTo>
                <a:lnTo>
                  <a:pt x="290829" y="90169"/>
                </a:lnTo>
                <a:lnTo>
                  <a:pt x="328929" y="92710"/>
                </a:lnTo>
                <a:lnTo>
                  <a:pt x="368300" y="93980"/>
                </a:lnTo>
                <a:lnTo>
                  <a:pt x="408940" y="96519"/>
                </a:lnTo>
                <a:lnTo>
                  <a:pt x="688340" y="104139"/>
                </a:lnTo>
                <a:lnTo>
                  <a:pt x="1421129" y="104139"/>
                </a:lnTo>
                <a:lnTo>
                  <a:pt x="1699259" y="96519"/>
                </a:lnTo>
                <a:lnTo>
                  <a:pt x="1741170" y="93980"/>
                </a:lnTo>
                <a:lnTo>
                  <a:pt x="1780540" y="92710"/>
                </a:lnTo>
                <a:lnTo>
                  <a:pt x="1818640" y="90169"/>
                </a:lnTo>
                <a:lnTo>
                  <a:pt x="1854200" y="88900"/>
                </a:lnTo>
                <a:lnTo>
                  <a:pt x="1918970" y="83819"/>
                </a:lnTo>
                <a:lnTo>
                  <a:pt x="2001520" y="77469"/>
                </a:lnTo>
                <a:lnTo>
                  <a:pt x="2043429" y="72389"/>
                </a:lnTo>
                <a:lnTo>
                  <a:pt x="2086609" y="64769"/>
                </a:lnTo>
                <a:lnTo>
                  <a:pt x="2106929" y="55880"/>
                </a:lnTo>
                <a:lnTo>
                  <a:pt x="2108200" y="53339"/>
                </a:lnTo>
                <a:close/>
              </a:path>
              <a:path w="2109470" h="106679">
                <a:moveTo>
                  <a:pt x="1515109" y="5080"/>
                </a:moveTo>
                <a:lnTo>
                  <a:pt x="588009" y="5080"/>
                </a:lnTo>
                <a:lnTo>
                  <a:pt x="541020" y="7619"/>
                </a:lnTo>
                <a:lnTo>
                  <a:pt x="367029" y="12700"/>
                </a:lnTo>
                <a:lnTo>
                  <a:pt x="327659" y="15239"/>
                </a:lnTo>
                <a:lnTo>
                  <a:pt x="289559" y="16510"/>
                </a:lnTo>
                <a:lnTo>
                  <a:pt x="220979" y="21589"/>
                </a:lnTo>
                <a:lnTo>
                  <a:pt x="132079" y="27939"/>
                </a:lnTo>
                <a:lnTo>
                  <a:pt x="85090" y="33019"/>
                </a:lnTo>
                <a:lnTo>
                  <a:pt x="34289" y="40639"/>
                </a:lnTo>
                <a:lnTo>
                  <a:pt x="1270" y="53339"/>
                </a:lnTo>
                <a:lnTo>
                  <a:pt x="2109470" y="53339"/>
                </a:lnTo>
                <a:lnTo>
                  <a:pt x="2058670" y="38100"/>
                </a:lnTo>
                <a:lnTo>
                  <a:pt x="2040890" y="34289"/>
                </a:lnTo>
                <a:lnTo>
                  <a:pt x="2020570" y="31750"/>
                </a:lnTo>
                <a:lnTo>
                  <a:pt x="1998979" y="30480"/>
                </a:lnTo>
                <a:lnTo>
                  <a:pt x="1916429" y="22860"/>
                </a:lnTo>
                <a:lnTo>
                  <a:pt x="1884679" y="20319"/>
                </a:lnTo>
                <a:lnTo>
                  <a:pt x="1851659" y="19050"/>
                </a:lnTo>
                <a:lnTo>
                  <a:pt x="1814829" y="16510"/>
                </a:lnTo>
                <a:lnTo>
                  <a:pt x="1776729" y="15239"/>
                </a:lnTo>
                <a:lnTo>
                  <a:pt x="1737359" y="12700"/>
                </a:lnTo>
                <a:lnTo>
                  <a:pt x="1652270" y="10160"/>
                </a:lnTo>
                <a:lnTo>
                  <a:pt x="1607820" y="7619"/>
                </a:lnTo>
                <a:lnTo>
                  <a:pt x="1515109" y="5080"/>
                </a:lnTo>
                <a:close/>
              </a:path>
              <a:path w="2109470" h="106679">
                <a:moveTo>
                  <a:pt x="1366520" y="2539"/>
                </a:moveTo>
                <a:lnTo>
                  <a:pt x="736600" y="2539"/>
                </a:lnTo>
                <a:lnTo>
                  <a:pt x="636270" y="5080"/>
                </a:lnTo>
                <a:lnTo>
                  <a:pt x="1466850" y="5080"/>
                </a:lnTo>
                <a:lnTo>
                  <a:pt x="1366520" y="2539"/>
                </a:lnTo>
                <a:close/>
              </a:path>
              <a:path w="2109470" h="106679">
                <a:moveTo>
                  <a:pt x="1263650" y="1269"/>
                </a:moveTo>
                <a:lnTo>
                  <a:pt x="839470" y="1269"/>
                </a:lnTo>
                <a:lnTo>
                  <a:pt x="787400" y="2539"/>
                </a:lnTo>
                <a:lnTo>
                  <a:pt x="1315720" y="2539"/>
                </a:lnTo>
                <a:lnTo>
                  <a:pt x="1263650" y="1269"/>
                </a:lnTo>
                <a:close/>
              </a:path>
              <a:path w="2109470" h="106679">
                <a:moveTo>
                  <a:pt x="1158240" y="0"/>
                </a:moveTo>
                <a:lnTo>
                  <a:pt x="944879" y="0"/>
                </a:lnTo>
                <a:lnTo>
                  <a:pt x="891540" y="1269"/>
                </a:lnTo>
                <a:lnTo>
                  <a:pt x="1210309" y="1269"/>
                </a:lnTo>
                <a:lnTo>
                  <a:pt x="1158240" y="0"/>
                </a:lnTo>
                <a:close/>
              </a:path>
            </a:pathLst>
          </a:custGeom>
          <a:solidFill>
            <a:srgbClr val="FFECB5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46678" y="3999060"/>
            <a:ext cx="1911718" cy="603458"/>
          </a:xfrm>
          <a:custGeom>
            <a:avLst/>
            <a:gdLst/>
            <a:ahLst/>
            <a:cxnLst/>
            <a:rect l="l" t="t" r="r" b="b"/>
            <a:pathLst>
              <a:path w="2108200" h="665479">
                <a:moveTo>
                  <a:pt x="2108200" y="53339"/>
                </a:moveTo>
                <a:lnTo>
                  <a:pt x="2105659" y="57150"/>
                </a:lnTo>
                <a:lnTo>
                  <a:pt x="2101850" y="59689"/>
                </a:lnTo>
                <a:lnTo>
                  <a:pt x="2059939" y="69850"/>
                </a:lnTo>
                <a:lnTo>
                  <a:pt x="2021839" y="74930"/>
                </a:lnTo>
                <a:lnTo>
                  <a:pt x="1974850" y="80010"/>
                </a:lnTo>
                <a:lnTo>
                  <a:pt x="1918970" y="85089"/>
                </a:lnTo>
                <a:lnTo>
                  <a:pt x="1887220" y="86360"/>
                </a:lnTo>
                <a:lnTo>
                  <a:pt x="1852929" y="88900"/>
                </a:lnTo>
                <a:lnTo>
                  <a:pt x="1817370" y="91439"/>
                </a:lnTo>
                <a:lnTo>
                  <a:pt x="1779270" y="92710"/>
                </a:lnTo>
                <a:lnTo>
                  <a:pt x="1739900" y="93980"/>
                </a:lnTo>
                <a:lnTo>
                  <a:pt x="1699259" y="96519"/>
                </a:lnTo>
                <a:lnTo>
                  <a:pt x="1656079" y="97789"/>
                </a:lnTo>
                <a:lnTo>
                  <a:pt x="1611629" y="99060"/>
                </a:lnTo>
                <a:lnTo>
                  <a:pt x="1564639" y="100330"/>
                </a:lnTo>
                <a:lnTo>
                  <a:pt x="1517650" y="101600"/>
                </a:lnTo>
                <a:lnTo>
                  <a:pt x="1469389" y="102869"/>
                </a:lnTo>
                <a:lnTo>
                  <a:pt x="1419859" y="104139"/>
                </a:lnTo>
                <a:lnTo>
                  <a:pt x="1369059" y="105410"/>
                </a:lnTo>
                <a:lnTo>
                  <a:pt x="1318259" y="105410"/>
                </a:lnTo>
                <a:lnTo>
                  <a:pt x="1266189" y="106680"/>
                </a:lnTo>
                <a:lnTo>
                  <a:pt x="1212850" y="106680"/>
                </a:lnTo>
                <a:lnTo>
                  <a:pt x="1159509" y="106680"/>
                </a:lnTo>
                <a:lnTo>
                  <a:pt x="1107439" y="107950"/>
                </a:lnTo>
                <a:lnTo>
                  <a:pt x="1054100" y="107950"/>
                </a:lnTo>
                <a:lnTo>
                  <a:pt x="1000759" y="107950"/>
                </a:lnTo>
                <a:lnTo>
                  <a:pt x="947420" y="106680"/>
                </a:lnTo>
                <a:lnTo>
                  <a:pt x="894079" y="106680"/>
                </a:lnTo>
                <a:lnTo>
                  <a:pt x="842009" y="106680"/>
                </a:lnTo>
                <a:lnTo>
                  <a:pt x="789939" y="105410"/>
                </a:lnTo>
                <a:lnTo>
                  <a:pt x="737870" y="105410"/>
                </a:lnTo>
                <a:lnTo>
                  <a:pt x="687070" y="104139"/>
                </a:lnTo>
                <a:lnTo>
                  <a:pt x="637539" y="102869"/>
                </a:lnTo>
                <a:lnTo>
                  <a:pt x="589279" y="101600"/>
                </a:lnTo>
                <a:lnTo>
                  <a:pt x="542289" y="100330"/>
                </a:lnTo>
                <a:lnTo>
                  <a:pt x="495300" y="99060"/>
                </a:lnTo>
                <a:lnTo>
                  <a:pt x="450850" y="97789"/>
                </a:lnTo>
                <a:lnTo>
                  <a:pt x="408939" y="96519"/>
                </a:lnTo>
                <a:lnTo>
                  <a:pt x="367029" y="93980"/>
                </a:lnTo>
                <a:lnTo>
                  <a:pt x="327659" y="92710"/>
                </a:lnTo>
                <a:lnTo>
                  <a:pt x="289559" y="91439"/>
                </a:lnTo>
                <a:lnTo>
                  <a:pt x="254000" y="88900"/>
                </a:lnTo>
                <a:lnTo>
                  <a:pt x="219709" y="86360"/>
                </a:lnTo>
                <a:lnTo>
                  <a:pt x="187959" y="85089"/>
                </a:lnTo>
                <a:lnTo>
                  <a:pt x="132079" y="80010"/>
                </a:lnTo>
                <a:lnTo>
                  <a:pt x="85089" y="74930"/>
                </a:lnTo>
                <a:lnTo>
                  <a:pt x="33019" y="67310"/>
                </a:lnTo>
                <a:lnTo>
                  <a:pt x="0" y="53339"/>
                </a:lnTo>
                <a:lnTo>
                  <a:pt x="48259" y="38100"/>
                </a:lnTo>
                <a:lnTo>
                  <a:pt x="106679" y="30480"/>
                </a:lnTo>
                <a:lnTo>
                  <a:pt x="158750" y="25400"/>
                </a:lnTo>
                <a:lnTo>
                  <a:pt x="219709" y="21589"/>
                </a:lnTo>
                <a:lnTo>
                  <a:pt x="252729" y="19050"/>
                </a:lnTo>
                <a:lnTo>
                  <a:pt x="288289" y="16510"/>
                </a:lnTo>
                <a:lnTo>
                  <a:pt x="326389" y="15239"/>
                </a:lnTo>
                <a:lnTo>
                  <a:pt x="365759" y="12700"/>
                </a:lnTo>
                <a:lnTo>
                  <a:pt x="406400" y="11430"/>
                </a:lnTo>
                <a:lnTo>
                  <a:pt x="449579" y="10160"/>
                </a:lnTo>
                <a:lnTo>
                  <a:pt x="494029" y="8889"/>
                </a:lnTo>
                <a:lnTo>
                  <a:pt x="539750" y="7619"/>
                </a:lnTo>
                <a:lnTo>
                  <a:pt x="586739" y="5080"/>
                </a:lnTo>
                <a:lnTo>
                  <a:pt x="635000" y="5080"/>
                </a:lnTo>
                <a:lnTo>
                  <a:pt x="684529" y="3810"/>
                </a:lnTo>
                <a:lnTo>
                  <a:pt x="735329" y="2539"/>
                </a:lnTo>
                <a:lnTo>
                  <a:pt x="786129" y="2539"/>
                </a:lnTo>
                <a:lnTo>
                  <a:pt x="838200" y="1269"/>
                </a:lnTo>
                <a:lnTo>
                  <a:pt x="890270" y="1269"/>
                </a:lnTo>
                <a:lnTo>
                  <a:pt x="943609" y="0"/>
                </a:lnTo>
                <a:lnTo>
                  <a:pt x="996950" y="0"/>
                </a:lnTo>
                <a:lnTo>
                  <a:pt x="1050289" y="0"/>
                </a:lnTo>
                <a:lnTo>
                  <a:pt x="1103629" y="0"/>
                </a:lnTo>
                <a:lnTo>
                  <a:pt x="1156970" y="0"/>
                </a:lnTo>
                <a:lnTo>
                  <a:pt x="1209039" y="1269"/>
                </a:lnTo>
                <a:lnTo>
                  <a:pt x="1262379" y="1269"/>
                </a:lnTo>
                <a:lnTo>
                  <a:pt x="1314450" y="2539"/>
                </a:lnTo>
                <a:lnTo>
                  <a:pt x="1365250" y="2539"/>
                </a:lnTo>
                <a:lnTo>
                  <a:pt x="1416050" y="3810"/>
                </a:lnTo>
                <a:lnTo>
                  <a:pt x="1465579" y="5080"/>
                </a:lnTo>
                <a:lnTo>
                  <a:pt x="1513839" y="5080"/>
                </a:lnTo>
                <a:lnTo>
                  <a:pt x="1560829" y="6350"/>
                </a:lnTo>
                <a:lnTo>
                  <a:pt x="1606550" y="7619"/>
                </a:lnTo>
                <a:lnTo>
                  <a:pt x="1651000" y="10160"/>
                </a:lnTo>
                <a:lnTo>
                  <a:pt x="1694179" y="11430"/>
                </a:lnTo>
                <a:lnTo>
                  <a:pt x="1736089" y="12700"/>
                </a:lnTo>
                <a:lnTo>
                  <a:pt x="1775459" y="15239"/>
                </a:lnTo>
                <a:lnTo>
                  <a:pt x="1813559" y="16510"/>
                </a:lnTo>
                <a:lnTo>
                  <a:pt x="1850389" y="19050"/>
                </a:lnTo>
                <a:lnTo>
                  <a:pt x="1883409" y="20319"/>
                </a:lnTo>
                <a:lnTo>
                  <a:pt x="1915159" y="22860"/>
                </a:lnTo>
                <a:lnTo>
                  <a:pt x="1944370" y="25400"/>
                </a:lnTo>
                <a:lnTo>
                  <a:pt x="1972309" y="27939"/>
                </a:lnTo>
                <a:lnTo>
                  <a:pt x="1997709" y="30480"/>
                </a:lnTo>
                <a:lnTo>
                  <a:pt x="2019300" y="31750"/>
                </a:lnTo>
                <a:lnTo>
                  <a:pt x="2039620" y="34289"/>
                </a:lnTo>
                <a:lnTo>
                  <a:pt x="2057400" y="38100"/>
                </a:lnTo>
                <a:lnTo>
                  <a:pt x="2072639" y="40639"/>
                </a:lnTo>
                <a:lnTo>
                  <a:pt x="2108200" y="53339"/>
                </a:lnTo>
                <a:lnTo>
                  <a:pt x="2108200" y="612139"/>
                </a:lnTo>
                <a:lnTo>
                  <a:pt x="2057400" y="627380"/>
                </a:lnTo>
                <a:lnTo>
                  <a:pt x="1997709" y="635000"/>
                </a:lnTo>
                <a:lnTo>
                  <a:pt x="1945639" y="640080"/>
                </a:lnTo>
                <a:lnTo>
                  <a:pt x="1884679" y="645160"/>
                </a:lnTo>
                <a:lnTo>
                  <a:pt x="1850389" y="646430"/>
                </a:lnTo>
                <a:lnTo>
                  <a:pt x="1814829" y="648969"/>
                </a:lnTo>
                <a:lnTo>
                  <a:pt x="1776729" y="650239"/>
                </a:lnTo>
                <a:lnTo>
                  <a:pt x="1737359" y="652780"/>
                </a:lnTo>
                <a:lnTo>
                  <a:pt x="1696720" y="654050"/>
                </a:lnTo>
                <a:lnTo>
                  <a:pt x="1653539" y="655319"/>
                </a:lnTo>
                <a:lnTo>
                  <a:pt x="1609089" y="656589"/>
                </a:lnTo>
                <a:lnTo>
                  <a:pt x="1563370" y="657860"/>
                </a:lnTo>
                <a:lnTo>
                  <a:pt x="1516379" y="659130"/>
                </a:lnTo>
                <a:lnTo>
                  <a:pt x="1468120" y="660400"/>
                </a:lnTo>
                <a:lnTo>
                  <a:pt x="1418589" y="661669"/>
                </a:lnTo>
                <a:lnTo>
                  <a:pt x="1367789" y="662939"/>
                </a:lnTo>
                <a:lnTo>
                  <a:pt x="1316989" y="662939"/>
                </a:lnTo>
                <a:lnTo>
                  <a:pt x="1264920" y="664210"/>
                </a:lnTo>
                <a:lnTo>
                  <a:pt x="1212850" y="664210"/>
                </a:lnTo>
                <a:lnTo>
                  <a:pt x="1159509" y="664210"/>
                </a:lnTo>
                <a:lnTo>
                  <a:pt x="1107439" y="665480"/>
                </a:lnTo>
                <a:lnTo>
                  <a:pt x="1054100" y="665480"/>
                </a:lnTo>
                <a:lnTo>
                  <a:pt x="1000759" y="665480"/>
                </a:lnTo>
                <a:lnTo>
                  <a:pt x="947420" y="664210"/>
                </a:lnTo>
                <a:lnTo>
                  <a:pt x="895350" y="664210"/>
                </a:lnTo>
                <a:lnTo>
                  <a:pt x="842009" y="664210"/>
                </a:lnTo>
                <a:lnTo>
                  <a:pt x="789939" y="662939"/>
                </a:lnTo>
                <a:lnTo>
                  <a:pt x="739139" y="662939"/>
                </a:lnTo>
                <a:lnTo>
                  <a:pt x="688339" y="661669"/>
                </a:lnTo>
                <a:lnTo>
                  <a:pt x="640079" y="660400"/>
                </a:lnTo>
                <a:lnTo>
                  <a:pt x="591820" y="659130"/>
                </a:lnTo>
                <a:lnTo>
                  <a:pt x="543559" y="657860"/>
                </a:lnTo>
                <a:lnTo>
                  <a:pt x="497839" y="656589"/>
                </a:lnTo>
                <a:lnTo>
                  <a:pt x="453389" y="655319"/>
                </a:lnTo>
                <a:lnTo>
                  <a:pt x="410209" y="654050"/>
                </a:lnTo>
                <a:lnTo>
                  <a:pt x="369570" y="652780"/>
                </a:lnTo>
                <a:lnTo>
                  <a:pt x="330200" y="650239"/>
                </a:lnTo>
                <a:lnTo>
                  <a:pt x="292100" y="648969"/>
                </a:lnTo>
                <a:lnTo>
                  <a:pt x="256539" y="646430"/>
                </a:lnTo>
                <a:lnTo>
                  <a:pt x="222250" y="645160"/>
                </a:lnTo>
                <a:lnTo>
                  <a:pt x="190500" y="642619"/>
                </a:lnTo>
                <a:lnTo>
                  <a:pt x="134620" y="637539"/>
                </a:lnTo>
                <a:lnTo>
                  <a:pt x="86359" y="632460"/>
                </a:lnTo>
                <a:lnTo>
                  <a:pt x="34289" y="624839"/>
                </a:lnTo>
                <a:lnTo>
                  <a:pt x="0" y="612139"/>
                </a:lnTo>
                <a:lnTo>
                  <a:pt x="0" y="53339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1982" y="3248192"/>
            <a:ext cx="580425" cy="418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13639" y="1898091"/>
            <a:ext cx="7204066" cy="1812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457799" defTabSz="829178"/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 filters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209989" defTabSz="829178">
              <a:lnSpc>
                <a:spcPts val="323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endParaRPr sz="272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>
              <a:spcBef>
                <a:spcPts val="36"/>
              </a:spcBef>
            </a:pPr>
            <a:endParaRPr sz="3854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4607" algn="r" defTabSz="829178"/>
            <a:r>
              <a:rPr sz="272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sz="272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2720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0334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38" y="505204"/>
            <a:ext cx="5971814" cy="3795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902" dirty="0"/>
              <a:t>A heterogeneous set </a:t>
            </a:r>
            <a:r>
              <a:rPr sz="2902" spc="-5" dirty="0"/>
              <a:t>of</a:t>
            </a:r>
            <a:r>
              <a:rPr sz="2902" spc="-236" dirty="0"/>
              <a:t> </a:t>
            </a:r>
            <a:r>
              <a:rPr sz="2902" dirty="0"/>
              <a:t>convolutions</a:t>
            </a:r>
            <a:endParaRPr sz="2902"/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4436108"/>
            <a:ext cx="503264" cy="27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683" y="1968176"/>
            <a:ext cx="2778901" cy="80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032062" defTabSz="829178"/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27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 filters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4607" algn="r" defTabSz="829178">
              <a:lnSpc>
                <a:spcPts val="3237"/>
              </a:lnSpc>
            </a:pPr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endParaRPr sz="272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9318" y="1941085"/>
            <a:ext cx="0" cy="2639553"/>
          </a:xfrm>
          <a:custGeom>
            <a:avLst/>
            <a:gdLst/>
            <a:ahLst/>
            <a:cxnLst/>
            <a:rect l="l" t="t" r="r" b="b"/>
            <a:pathLst>
              <a:path h="2910840">
                <a:moveTo>
                  <a:pt x="0" y="29108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1736" y="183398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18442" y="2124772"/>
            <a:ext cx="1930142" cy="2531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1790" y="3035141"/>
            <a:ext cx="1008834" cy="145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/>
            <a:endParaRPr sz="4035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39349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5x5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31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39" y="505204"/>
            <a:ext cx="5111542" cy="3795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902" spc="-5" dirty="0"/>
              <a:t>Schematic </a:t>
            </a:r>
            <a:r>
              <a:rPr sz="2902" dirty="0"/>
              <a:t>view </a:t>
            </a:r>
            <a:r>
              <a:rPr sz="2902" dirty="0">
                <a:solidFill>
                  <a:srgbClr val="000000"/>
                </a:solidFill>
              </a:rPr>
              <a:t>(naive</a:t>
            </a:r>
            <a:r>
              <a:rPr sz="2902" spc="-27" dirty="0">
                <a:solidFill>
                  <a:srgbClr val="000000"/>
                </a:solidFill>
              </a:rPr>
              <a:t> </a:t>
            </a:r>
            <a:r>
              <a:rPr sz="2902" dirty="0">
                <a:solidFill>
                  <a:srgbClr val="000000"/>
                </a:solidFill>
              </a:rPr>
              <a:t>version)</a:t>
            </a:r>
            <a:endParaRPr sz="2902"/>
          </a:p>
        </p:txBody>
      </p:sp>
      <p:sp>
        <p:nvSpPr>
          <p:cNvPr id="3" name="object 3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5086350" y="0"/>
                </a:moveTo>
                <a:lnTo>
                  <a:pt x="1017270" y="0"/>
                </a:lnTo>
                <a:lnTo>
                  <a:pt x="0" y="1959609"/>
                </a:lnTo>
                <a:lnTo>
                  <a:pt x="4069079" y="1959609"/>
                </a:lnTo>
                <a:lnTo>
                  <a:pt x="5086350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8705" y="3852802"/>
            <a:ext cx="4612307" cy="1776976"/>
          </a:xfrm>
          <a:custGeom>
            <a:avLst/>
            <a:gdLst/>
            <a:ahLst/>
            <a:cxnLst/>
            <a:rect l="l" t="t" r="r" b="b"/>
            <a:pathLst>
              <a:path w="5086350" h="1959610">
                <a:moveTo>
                  <a:pt x="0" y="1959609"/>
                </a:moveTo>
                <a:lnTo>
                  <a:pt x="1017270" y="0"/>
                </a:lnTo>
                <a:lnTo>
                  <a:pt x="5086350" y="0"/>
                </a:lnTo>
                <a:lnTo>
                  <a:pt x="4069079" y="1959609"/>
                </a:lnTo>
                <a:lnTo>
                  <a:pt x="0" y="1959609"/>
                </a:lnTo>
                <a:close/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8944" y="4436108"/>
            <a:ext cx="503264" cy="27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4974" y="1941084"/>
            <a:ext cx="580425" cy="418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875" y="1890988"/>
            <a:ext cx="750868" cy="39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/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 filters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9318" y="1941085"/>
            <a:ext cx="0" cy="2639553"/>
          </a:xfrm>
          <a:custGeom>
            <a:avLst/>
            <a:gdLst/>
            <a:ahLst/>
            <a:cxnLst/>
            <a:rect l="l" t="t" r="r" b="b"/>
            <a:pathLst>
              <a:path h="2910840">
                <a:moveTo>
                  <a:pt x="0" y="29108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1736" y="183398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8442" y="2124772"/>
            <a:ext cx="1930142" cy="2531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1791" y="3035139"/>
            <a:ext cx="580425" cy="418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0199" y="4039368"/>
            <a:ext cx="580425" cy="418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72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5x5</a:t>
            </a:r>
            <a:endParaRPr sz="272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8115" y="3468155"/>
            <a:ext cx="1030715" cy="214596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81190" defTabSz="829178">
              <a:spcBef>
                <a:spcPts val="585"/>
              </a:spcBef>
            </a:pPr>
            <a:r>
              <a:rPr sz="90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r>
              <a:rPr sz="907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0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90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0617" y="3468155"/>
            <a:ext cx="1031867" cy="214596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81190" defTabSz="829178">
              <a:spcBef>
                <a:spcPts val="585"/>
              </a:spcBef>
            </a:pPr>
            <a:r>
              <a:rPr sz="90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r>
              <a:rPr sz="907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0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90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04270" y="3468155"/>
            <a:ext cx="1030715" cy="214596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80039" defTabSz="829178">
              <a:spcBef>
                <a:spcPts val="585"/>
              </a:spcBef>
            </a:pPr>
            <a:r>
              <a:rPr sz="90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5x5</a:t>
            </a:r>
            <a:r>
              <a:rPr sz="907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0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90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0617" y="2291182"/>
            <a:ext cx="1031867" cy="354185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151440" marR="142803" indent="229175" defTabSz="829178">
              <a:spcBef>
                <a:spcPts val="585"/>
              </a:spcBef>
            </a:pPr>
            <a:r>
              <a:rPr sz="90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Filter  </a:t>
            </a:r>
            <a:r>
              <a:rPr sz="90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concatenation</a:t>
            </a:r>
            <a:endParaRPr sz="90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00617" y="4898491"/>
            <a:ext cx="1031867" cy="215759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146834" defTabSz="829178">
              <a:spcBef>
                <a:spcPts val="594"/>
              </a:spcBef>
            </a:pPr>
            <a:r>
              <a:rPr sz="90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Previous</a:t>
            </a:r>
            <a:r>
              <a:rPr sz="907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907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endParaRPr sz="90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14046" y="2898094"/>
            <a:ext cx="1200006" cy="368524"/>
          </a:xfrm>
          <a:custGeom>
            <a:avLst/>
            <a:gdLst/>
            <a:ahLst/>
            <a:cxnLst/>
            <a:rect l="l" t="t" r="r" b="b"/>
            <a:pathLst>
              <a:path w="1323340" h="406400">
                <a:moveTo>
                  <a:pt x="0" y="406400"/>
                </a:moveTo>
                <a:lnTo>
                  <a:pt x="132334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89869" y="2845120"/>
            <a:ext cx="126680" cy="109406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0" y="0"/>
                </a:moveTo>
                <a:lnTo>
                  <a:pt x="38100" y="120650"/>
                </a:lnTo>
                <a:lnTo>
                  <a:pt x="139700" y="2412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16549" y="2974103"/>
            <a:ext cx="0" cy="292516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32257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58967" y="2867000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0" y="125730"/>
                </a:lnTo>
                <a:lnTo>
                  <a:pt x="125729" y="125730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19045" y="2898094"/>
            <a:ext cx="1200006" cy="368524"/>
          </a:xfrm>
          <a:custGeom>
            <a:avLst/>
            <a:gdLst/>
            <a:ahLst/>
            <a:cxnLst/>
            <a:rect l="l" t="t" r="r" b="b"/>
            <a:pathLst>
              <a:path w="1323340" h="406400">
                <a:moveTo>
                  <a:pt x="1323340" y="40640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6549" y="2845120"/>
            <a:ext cx="125528" cy="109406"/>
          </a:xfrm>
          <a:custGeom>
            <a:avLst/>
            <a:gdLst/>
            <a:ahLst/>
            <a:cxnLst/>
            <a:rect l="l" t="t" r="r" b="b"/>
            <a:pathLst>
              <a:path w="138429" h="120650">
                <a:moveTo>
                  <a:pt x="138429" y="0"/>
                </a:moveTo>
                <a:lnTo>
                  <a:pt x="0" y="24129"/>
                </a:lnTo>
                <a:lnTo>
                  <a:pt x="101600" y="120650"/>
                </a:lnTo>
                <a:lnTo>
                  <a:pt x="13842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07331" y="4026700"/>
            <a:ext cx="1209219" cy="671405"/>
          </a:xfrm>
          <a:custGeom>
            <a:avLst/>
            <a:gdLst/>
            <a:ahLst/>
            <a:cxnLst/>
            <a:rect l="l" t="t" r="r" b="b"/>
            <a:pathLst>
              <a:path w="1333500" h="740410">
                <a:moveTo>
                  <a:pt x="1333500" y="74041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14046" y="3974875"/>
            <a:ext cx="127832" cy="105950"/>
          </a:xfrm>
          <a:custGeom>
            <a:avLst/>
            <a:gdLst/>
            <a:ahLst/>
            <a:cxnLst/>
            <a:rect l="l" t="t" r="r" b="b"/>
            <a:pathLst>
              <a:path w="140970" h="116839">
                <a:moveTo>
                  <a:pt x="0" y="0"/>
                </a:moveTo>
                <a:lnTo>
                  <a:pt x="80010" y="116840"/>
                </a:lnTo>
                <a:lnTo>
                  <a:pt x="14097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16549" y="4081978"/>
            <a:ext cx="0" cy="616126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67945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58967" y="3974875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63500" y="0"/>
                </a:moveTo>
                <a:lnTo>
                  <a:pt x="0" y="125730"/>
                </a:lnTo>
                <a:lnTo>
                  <a:pt x="125729" y="125730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16550" y="4026700"/>
            <a:ext cx="1209219" cy="671405"/>
          </a:xfrm>
          <a:custGeom>
            <a:avLst/>
            <a:gdLst/>
            <a:ahLst/>
            <a:cxnLst/>
            <a:rect l="l" t="t" r="r" b="b"/>
            <a:pathLst>
              <a:path w="1333500" h="740410">
                <a:moveTo>
                  <a:pt x="0" y="740410"/>
                </a:moveTo>
                <a:lnTo>
                  <a:pt x="133350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91219" y="3974875"/>
            <a:ext cx="127832" cy="105950"/>
          </a:xfrm>
          <a:custGeom>
            <a:avLst/>
            <a:gdLst/>
            <a:ahLst/>
            <a:cxnLst/>
            <a:rect l="l" t="t" r="r" b="b"/>
            <a:pathLst>
              <a:path w="140970" h="116839">
                <a:moveTo>
                  <a:pt x="140970" y="0"/>
                </a:moveTo>
                <a:lnTo>
                  <a:pt x="0" y="6350"/>
                </a:lnTo>
                <a:lnTo>
                  <a:pt x="60959" y="116840"/>
                </a:lnTo>
                <a:lnTo>
                  <a:pt x="14097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3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0764" y="3591382"/>
            <a:ext cx="1669874" cy="271607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5145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r>
              <a:rPr sz="127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562" y="3591382"/>
            <a:ext cx="1671026" cy="271607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6296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1514" y="3591382"/>
            <a:ext cx="1669874" cy="271607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5145" defTabSz="829178">
              <a:spcBef>
                <a:spcPts val="594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5x5</a:t>
            </a:r>
            <a:r>
              <a:rPr sz="127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0562" y="1896171"/>
            <a:ext cx="1671026" cy="271607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120346" defTabSz="829178">
              <a:spcBef>
                <a:spcPts val="594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  <a:r>
              <a:rPr sz="1270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concatenation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4804" y="5649357"/>
            <a:ext cx="1669874" cy="271607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316124" defTabSz="829178">
              <a:spcBef>
                <a:spcPts val="594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Previous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5702" y="2648189"/>
            <a:ext cx="2008455" cy="582728"/>
          </a:xfrm>
          <a:custGeom>
            <a:avLst/>
            <a:gdLst/>
            <a:ahLst/>
            <a:cxnLst/>
            <a:rect l="l" t="t" r="r" b="b"/>
            <a:pathLst>
              <a:path w="2214879" h="642620">
                <a:moveTo>
                  <a:pt x="0" y="642620"/>
                </a:moveTo>
                <a:lnTo>
                  <a:pt x="221488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1124" y="2595216"/>
            <a:ext cx="125528" cy="110557"/>
          </a:xfrm>
          <a:custGeom>
            <a:avLst/>
            <a:gdLst/>
            <a:ahLst/>
            <a:cxnLst/>
            <a:rect l="l" t="t" r="r" b="b"/>
            <a:pathLst>
              <a:path w="138429" h="121919">
                <a:moveTo>
                  <a:pt x="0" y="0"/>
                </a:moveTo>
                <a:lnTo>
                  <a:pt x="35560" y="121919"/>
                </a:lnTo>
                <a:lnTo>
                  <a:pt x="138429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5499" y="2725350"/>
            <a:ext cx="1152" cy="505569"/>
          </a:xfrm>
          <a:custGeom>
            <a:avLst/>
            <a:gdLst/>
            <a:ahLst/>
            <a:cxnLst/>
            <a:rect l="l" t="t" r="r" b="b"/>
            <a:pathLst>
              <a:path w="1270" h="557529">
                <a:moveTo>
                  <a:pt x="1269" y="55753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7917" y="2618247"/>
            <a:ext cx="115164" cy="114012"/>
          </a:xfrm>
          <a:custGeom>
            <a:avLst/>
            <a:gdLst/>
            <a:ahLst/>
            <a:cxnLst/>
            <a:rect l="l" t="t" r="r" b="b"/>
            <a:pathLst>
              <a:path w="127000" h="125730">
                <a:moveTo>
                  <a:pt x="63500" y="0"/>
                </a:moveTo>
                <a:lnTo>
                  <a:pt x="0" y="125729"/>
                </a:lnTo>
                <a:lnTo>
                  <a:pt x="12700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9147" y="2648189"/>
            <a:ext cx="2007304" cy="582728"/>
          </a:xfrm>
          <a:custGeom>
            <a:avLst/>
            <a:gdLst/>
            <a:ahLst/>
            <a:cxnLst/>
            <a:rect l="l" t="t" r="r" b="b"/>
            <a:pathLst>
              <a:path w="2213609" h="642620">
                <a:moveTo>
                  <a:pt x="2213610" y="64262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56651" y="2595216"/>
            <a:ext cx="125528" cy="110557"/>
          </a:xfrm>
          <a:custGeom>
            <a:avLst/>
            <a:gdLst/>
            <a:ahLst/>
            <a:cxnLst/>
            <a:rect l="l" t="t" r="r" b="b"/>
            <a:pathLst>
              <a:path w="138429" h="121919">
                <a:moveTo>
                  <a:pt x="138430" y="0"/>
                </a:moveTo>
                <a:lnTo>
                  <a:pt x="0" y="25400"/>
                </a:lnTo>
                <a:lnTo>
                  <a:pt x="102870" y="121919"/>
                </a:lnTo>
                <a:lnTo>
                  <a:pt x="13843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40136" y="4362979"/>
            <a:ext cx="2016517" cy="1056051"/>
          </a:xfrm>
          <a:custGeom>
            <a:avLst/>
            <a:gdLst/>
            <a:ahLst/>
            <a:cxnLst/>
            <a:rect l="l" t="t" r="r" b="b"/>
            <a:pathLst>
              <a:path w="2223770" h="1164589">
                <a:moveTo>
                  <a:pt x="2223769" y="116458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45701" y="4313458"/>
            <a:ext cx="127832" cy="103647"/>
          </a:xfrm>
          <a:custGeom>
            <a:avLst/>
            <a:gdLst/>
            <a:ahLst/>
            <a:cxnLst/>
            <a:rect l="l" t="t" r="r" b="b"/>
            <a:pathLst>
              <a:path w="140969" h="114300">
                <a:moveTo>
                  <a:pt x="0" y="0"/>
                </a:moveTo>
                <a:lnTo>
                  <a:pt x="82550" y="114300"/>
                </a:lnTo>
                <a:lnTo>
                  <a:pt x="14096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5499" y="4420559"/>
            <a:ext cx="1152" cy="998470"/>
          </a:xfrm>
          <a:custGeom>
            <a:avLst/>
            <a:gdLst/>
            <a:ahLst/>
            <a:cxnLst/>
            <a:rect l="l" t="t" r="r" b="b"/>
            <a:pathLst>
              <a:path w="1270" h="1101089">
                <a:moveTo>
                  <a:pt x="1269" y="110108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7917" y="4313457"/>
            <a:ext cx="115164" cy="114012"/>
          </a:xfrm>
          <a:custGeom>
            <a:avLst/>
            <a:gdLst/>
            <a:ahLst/>
            <a:cxnLst/>
            <a:rect l="l" t="t" r="r" b="b"/>
            <a:pathLst>
              <a:path w="127000" h="125729">
                <a:moveTo>
                  <a:pt x="63500" y="0"/>
                </a:moveTo>
                <a:lnTo>
                  <a:pt x="0" y="125729"/>
                </a:lnTo>
                <a:lnTo>
                  <a:pt x="127000" y="12572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56652" y="4362979"/>
            <a:ext cx="2016517" cy="1056051"/>
          </a:xfrm>
          <a:custGeom>
            <a:avLst/>
            <a:gdLst/>
            <a:ahLst/>
            <a:cxnLst/>
            <a:rect l="l" t="t" r="r" b="b"/>
            <a:pathLst>
              <a:path w="2223770" h="1164589">
                <a:moveTo>
                  <a:pt x="0" y="1164589"/>
                </a:moveTo>
                <a:lnTo>
                  <a:pt x="222377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39770" y="4313458"/>
            <a:ext cx="127832" cy="103647"/>
          </a:xfrm>
          <a:custGeom>
            <a:avLst/>
            <a:gdLst/>
            <a:ahLst/>
            <a:cxnLst/>
            <a:rect l="l" t="t" r="r" b="b"/>
            <a:pathLst>
              <a:path w="140970" h="114300">
                <a:moveTo>
                  <a:pt x="140970" y="0"/>
                </a:moveTo>
                <a:lnTo>
                  <a:pt x="0" y="2539"/>
                </a:lnTo>
                <a:lnTo>
                  <a:pt x="58420" y="114300"/>
                </a:lnTo>
                <a:lnTo>
                  <a:pt x="14097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21280" y="1264972"/>
            <a:ext cx="10058400" cy="472389"/>
          </a:xfrm>
          <a:prstGeom prst="rect">
            <a:avLst/>
          </a:prstGeom>
        </p:spPr>
        <p:txBody>
          <a:bodyPr vert="horz" wrap="square" lIns="0" tIns="91900" rIns="0" bIns="0" rtlCol="0" anchor="b">
            <a:spAutoFit/>
          </a:bodyPr>
          <a:lstStyle/>
          <a:p>
            <a:pPr marL="2587726"/>
            <a:r>
              <a:rPr sz="2902" dirty="0"/>
              <a:t>Naive</a:t>
            </a:r>
            <a:r>
              <a:rPr sz="2902" spc="-91" dirty="0"/>
              <a:t> </a:t>
            </a:r>
            <a:r>
              <a:rPr sz="2902" dirty="0"/>
              <a:t>idea</a:t>
            </a:r>
            <a:endParaRPr sz="2902"/>
          </a:p>
        </p:txBody>
      </p:sp>
    </p:spTree>
    <p:extLst>
      <p:ext uri="{BB962C8B-B14F-4D97-AF65-F5344CB8AC3E}">
        <p14:creationId xmlns:p14="http://schemas.microsoft.com/office/powerpoint/2010/main" val="129594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1162" y="3624780"/>
            <a:ext cx="1669874" cy="270445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225145" defTabSz="829178">
              <a:spcBef>
                <a:spcPts val="585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r>
              <a:rPr sz="127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2114" y="3624780"/>
            <a:ext cx="1669874" cy="270445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225145" defTabSz="829178">
              <a:spcBef>
                <a:spcPts val="585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r>
              <a:rPr sz="1270" kern="0" spc="-7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3064" y="3624780"/>
            <a:ext cx="1669874" cy="270445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225145" defTabSz="829178">
              <a:spcBef>
                <a:spcPts val="585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5x5</a:t>
            </a:r>
            <a:r>
              <a:rPr sz="127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1269" y="2151836"/>
            <a:ext cx="1671026" cy="271607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120346" defTabSz="829178">
              <a:spcBef>
                <a:spcPts val="594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  <a:r>
              <a:rPr sz="1270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concatenation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9330" y="5584867"/>
            <a:ext cx="1669874" cy="270445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316124" defTabSz="829178">
              <a:spcBef>
                <a:spcPts val="585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Previous</a:t>
            </a:r>
            <a:r>
              <a:rPr sz="1270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7250" y="2680436"/>
            <a:ext cx="2007304" cy="582728"/>
          </a:xfrm>
          <a:custGeom>
            <a:avLst/>
            <a:gdLst/>
            <a:ahLst/>
            <a:cxnLst/>
            <a:rect l="l" t="t" r="r" b="b"/>
            <a:pathLst>
              <a:path w="2213610" h="642620">
                <a:moveTo>
                  <a:pt x="0" y="642620"/>
                </a:moveTo>
                <a:lnTo>
                  <a:pt x="221361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1523" y="2627461"/>
            <a:ext cx="125528" cy="110557"/>
          </a:xfrm>
          <a:custGeom>
            <a:avLst/>
            <a:gdLst/>
            <a:ahLst/>
            <a:cxnLst/>
            <a:rect l="l" t="t" r="r" b="b"/>
            <a:pathLst>
              <a:path w="138429" h="121919">
                <a:moveTo>
                  <a:pt x="0" y="0"/>
                </a:moveTo>
                <a:lnTo>
                  <a:pt x="35560" y="121920"/>
                </a:lnTo>
                <a:lnTo>
                  <a:pt x="13843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7051" y="2757595"/>
            <a:ext cx="0" cy="505569"/>
          </a:xfrm>
          <a:custGeom>
            <a:avLst/>
            <a:gdLst/>
            <a:ahLst/>
            <a:cxnLst/>
            <a:rect l="l" t="t" r="r" b="b"/>
            <a:pathLst>
              <a:path h="557529">
                <a:moveTo>
                  <a:pt x="0" y="55753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9469" y="2650492"/>
            <a:ext cx="114012" cy="114012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63500" y="0"/>
                </a:moveTo>
                <a:lnTo>
                  <a:pt x="0" y="125730"/>
                </a:lnTo>
                <a:lnTo>
                  <a:pt x="125729" y="125730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9548" y="2680436"/>
            <a:ext cx="2008455" cy="582728"/>
          </a:xfrm>
          <a:custGeom>
            <a:avLst/>
            <a:gdLst/>
            <a:ahLst/>
            <a:cxnLst/>
            <a:rect l="l" t="t" r="r" b="b"/>
            <a:pathLst>
              <a:path w="2214879" h="642620">
                <a:moveTo>
                  <a:pt x="2214879" y="64262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47051" y="2627461"/>
            <a:ext cx="125528" cy="110557"/>
          </a:xfrm>
          <a:custGeom>
            <a:avLst/>
            <a:gdLst/>
            <a:ahLst/>
            <a:cxnLst/>
            <a:rect l="l" t="t" r="r" b="b"/>
            <a:pathLst>
              <a:path w="138429" h="121919">
                <a:moveTo>
                  <a:pt x="138429" y="0"/>
                </a:moveTo>
                <a:lnTo>
                  <a:pt x="0" y="25400"/>
                </a:lnTo>
                <a:lnTo>
                  <a:pt x="104139" y="121920"/>
                </a:lnTo>
                <a:lnTo>
                  <a:pt x="13842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0535" y="4396375"/>
            <a:ext cx="2016517" cy="1054900"/>
          </a:xfrm>
          <a:custGeom>
            <a:avLst/>
            <a:gdLst/>
            <a:ahLst/>
            <a:cxnLst/>
            <a:rect l="l" t="t" r="r" b="b"/>
            <a:pathLst>
              <a:path w="2223770" h="1163320">
                <a:moveTo>
                  <a:pt x="2223770" y="116332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37251" y="4346856"/>
            <a:ext cx="126680" cy="103647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0"/>
                </a:moveTo>
                <a:lnTo>
                  <a:pt x="81280" y="114300"/>
                </a:lnTo>
                <a:lnTo>
                  <a:pt x="13970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7051" y="4452804"/>
            <a:ext cx="0" cy="998470"/>
          </a:xfrm>
          <a:custGeom>
            <a:avLst/>
            <a:gdLst/>
            <a:ahLst/>
            <a:cxnLst/>
            <a:rect l="l" t="t" r="r" b="b"/>
            <a:pathLst>
              <a:path h="1101089">
                <a:moveTo>
                  <a:pt x="0" y="110109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9469" y="4345703"/>
            <a:ext cx="114012" cy="115164"/>
          </a:xfrm>
          <a:custGeom>
            <a:avLst/>
            <a:gdLst/>
            <a:ahLst/>
            <a:cxnLst/>
            <a:rect l="l" t="t" r="r" b="b"/>
            <a:pathLst>
              <a:path w="125729" h="127000">
                <a:moveTo>
                  <a:pt x="63500" y="0"/>
                </a:moveTo>
                <a:lnTo>
                  <a:pt x="0" y="126999"/>
                </a:lnTo>
                <a:lnTo>
                  <a:pt x="125729" y="126999"/>
                </a:lnTo>
                <a:lnTo>
                  <a:pt x="635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48204" y="4396375"/>
            <a:ext cx="2015365" cy="1054900"/>
          </a:xfrm>
          <a:custGeom>
            <a:avLst/>
            <a:gdLst/>
            <a:ahLst/>
            <a:cxnLst/>
            <a:rect l="l" t="t" r="r" b="b"/>
            <a:pathLst>
              <a:path w="2222500" h="1163320">
                <a:moveTo>
                  <a:pt x="0" y="1163320"/>
                </a:moveTo>
                <a:lnTo>
                  <a:pt x="222250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1321" y="4346856"/>
            <a:ext cx="126680" cy="103647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139700" y="0"/>
                </a:moveTo>
                <a:lnTo>
                  <a:pt x="0" y="2540"/>
                </a:lnTo>
                <a:lnTo>
                  <a:pt x="57150" y="114300"/>
                </a:lnTo>
                <a:lnTo>
                  <a:pt x="1397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21280" y="1264972"/>
            <a:ext cx="10058400" cy="472389"/>
          </a:xfrm>
          <a:prstGeom prst="rect">
            <a:avLst/>
          </a:prstGeom>
        </p:spPr>
        <p:txBody>
          <a:bodyPr vert="horz" wrap="square" lIns="0" tIns="91900" rIns="0" bIns="0" rtlCol="0" anchor="b">
            <a:spAutoFit/>
          </a:bodyPr>
          <a:lstStyle/>
          <a:p>
            <a:pPr marL="1001923"/>
            <a:r>
              <a:rPr sz="2902" dirty="0"/>
              <a:t>Naive </a:t>
            </a:r>
            <a:r>
              <a:rPr sz="2902" spc="-5" dirty="0"/>
              <a:t>idea </a:t>
            </a:r>
            <a:r>
              <a:rPr sz="2902" dirty="0">
                <a:solidFill>
                  <a:srgbClr val="000000"/>
                </a:solidFill>
              </a:rPr>
              <a:t>(</a:t>
            </a:r>
            <a:r>
              <a:rPr sz="2902" b="1" dirty="0">
                <a:solidFill>
                  <a:srgbClr val="FF0000"/>
                </a:solidFill>
              </a:rPr>
              <a:t>does not</a:t>
            </a:r>
            <a:r>
              <a:rPr sz="2902" b="1" spc="-59" dirty="0">
                <a:solidFill>
                  <a:srgbClr val="FF0000"/>
                </a:solidFill>
              </a:rPr>
              <a:t> </a:t>
            </a:r>
            <a:r>
              <a:rPr sz="2902" b="1" spc="5" dirty="0">
                <a:solidFill>
                  <a:srgbClr val="FF0000"/>
                </a:solidFill>
              </a:rPr>
              <a:t>work!</a:t>
            </a:r>
            <a:r>
              <a:rPr sz="2902" spc="5" dirty="0">
                <a:solidFill>
                  <a:srgbClr val="000000"/>
                </a:solidFill>
              </a:rPr>
              <a:t>)</a:t>
            </a:r>
            <a:endParaRPr sz="2902"/>
          </a:p>
        </p:txBody>
      </p:sp>
      <p:sp>
        <p:nvSpPr>
          <p:cNvPr id="20" name="object 20"/>
          <p:cNvSpPr txBox="1"/>
          <p:nvPr/>
        </p:nvSpPr>
        <p:spPr>
          <a:xfrm>
            <a:off x="8486798" y="3624780"/>
            <a:ext cx="1669874" cy="270445"/>
          </a:xfrm>
          <a:prstGeom prst="rect">
            <a:avLst/>
          </a:prstGeom>
          <a:solidFill>
            <a:srgbClr val="F3CCCC"/>
          </a:solidFill>
          <a:ln w="19048">
            <a:solidFill>
              <a:srgbClr val="E99999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238964" defTabSz="829178">
              <a:spcBef>
                <a:spcPts val="585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3x3 </a:t>
            </a:r>
            <a:r>
              <a:rPr sz="1270" kern="0" dirty="0">
                <a:solidFill>
                  <a:sysClr val="windowText" lastClr="000000"/>
                </a:solidFill>
                <a:latin typeface="Arial"/>
                <a:cs typeface="Arial"/>
              </a:rPr>
              <a:t>max</a:t>
            </a:r>
            <a:r>
              <a:rPr sz="1270" kern="0" spc="-9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pooling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7052" y="4373343"/>
            <a:ext cx="4072189" cy="1077932"/>
          </a:xfrm>
          <a:custGeom>
            <a:avLst/>
            <a:gdLst/>
            <a:ahLst/>
            <a:cxnLst/>
            <a:rect l="l" t="t" r="r" b="b"/>
            <a:pathLst>
              <a:path w="4490720" h="1188720">
                <a:moveTo>
                  <a:pt x="0" y="1188720"/>
                </a:moveTo>
                <a:lnTo>
                  <a:pt x="449072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97359" y="4320367"/>
            <a:ext cx="124377" cy="110557"/>
          </a:xfrm>
          <a:custGeom>
            <a:avLst/>
            <a:gdLst/>
            <a:ahLst/>
            <a:cxnLst/>
            <a:rect l="l" t="t" r="r" b="b"/>
            <a:pathLst>
              <a:path w="137159" h="121920">
                <a:moveTo>
                  <a:pt x="0" y="0"/>
                </a:moveTo>
                <a:lnTo>
                  <a:pt x="31750" y="121920"/>
                </a:lnTo>
                <a:lnTo>
                  <a:pt x="137160" y="2794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3001" y="2666616"/>
            <a:ext cx="4068735" cy="596548"/>
          </a:xfrm>
          <a:custGeom>
            <a:avLst/>
            <a:gdLst/>
            <a:ahLst/>
            <a:cxnLst/>
            <a:rect l="l" t="t" r="r" b="b"/>
            <a:pathLst>
              <a:path w="4486909" h="657860">
                <a:moveTo>
                  <a:pt x="4486910" y="65786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47051" y="2611338"/>
            <a:ext cx="122074" cy="112860"/>
          </a:xfrm>
          <a:custGeom>
            <a:avLst/>
            <a:gdLst/>
            <a:ahLst/>
            <a:cxnLst/>
            <a:rect l="l" t="t" r="r" b="b"/>
            <a:pathLst>
              <a:path w="134620" h="124460">
                <a:moveTo>
                  <a:pt x="134619" y="0"/>
                </a:moveTo>
                <a:lnTo>
                  <a:pt x="0" y="43179"/>
                </a:lnTo>
                <a:lnTo>
                  <a:pt x="115569" y="124460"/>
                </a:lnTo>
                <a:lnTo>
                  <a:pt x="13461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0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122" y="3834378"/>
            <a:ext cx="1669874" cy="271607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5145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r>
              <a:rPr sz="127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80635" y="3160669"/>
            <a:ext cx="1669874" cy="359311"/>
          </a:xfrm>
          <a:custGeom>
            <a:avLst/>
            <a:gdLst/>
            <a:ahLst/>
            <a:cxnLst/>
            <a:rect l="l" t="t" r="r" b="b"/>
            <a:pathLst>
              <a:path w="1841500" h="396239">
                <a:moveTo>
                  <a:pt x="1841500" y="0"/>
                </a:moveTo>
                <a:lnTo>
                  <a:pt x="0" y="0"/>
                </a:lnTo>
                <a:lnTo>
                  <a:pt x="0" y="396239"/>
                </a:lnTo>
                <a:lnTo>
                  <a:pt x="1841500" y="396239"/>
                </a:lnTo>
                <a:lnTo>
                  <a:pt x="1841500" y="0"/>
                </a:lnTo>
                <a:close/>
              </a:path>
            </a:pathLst>
          </a:custGeom>
          <a:solidFill>
            <a:srgbClr val="C8D9F7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0635" y="3160670"/>
            <a:ext cx="1669874" cy="271607"/>
          </a:xfrm>
          <a:prstGeom prst="rect">
            <a:avLst/>
          </a:prstGeom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5145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3x3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7266" y="3160670"/>
            <a:ext cx="1669874" cy="271607"/>
          </a:xfrm>
          <a:prstGeom prst="rect">
            <a:avLst/>
          </a:prstGeom>
          <a:solidFill>
            <a:srgbClr val="C8D9F7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5145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5x5</a:t>
            </a:r>
            <a:r>
              <a:rPr sz="127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6750" y="1979945"/>
            <a:ext cx="1669874" cy="270445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4281" rIns="0" bIns="0" rtlCol="0">
            <a:spAutoFit/>
          </a:bodyPr>
          <a:lstStyle/>
          <a:p>
            <a:pPr marL="119194" defTabSz="829178">
              <a:spcBef>
                <a:spcPts val="585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  <a:r>
              <a:rPr sz="1270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concatenation</a:t>
            </a:r>
            <a:endParaRPr sz="127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2114" y="5936116"/>
            <a:ext cx="1669874" cy="271607"/>
          </a:xfrm>
          <a:prstGeom prst="rect">
            <a:avLst/>
          </a:prstGeom>
          <a:solidFill>
            <a:srgbClr val="D8E9D2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316124" defTabSz="829178">
              <a:spcBef>
                <a:spcPts val="594"/>
              </a:spcBef>
            </a:pP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Previous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6059" y="2379859"/>
            <a:ext cx="2394254" cy="1094055"/>
          </a:xfrm>
          <a:custGeom>
            <a:avLst/>
            <a:gdLst/>
            <a:ahLst/>
            <a:cxnLst/>
            <a:rect l="l" t="t" r="r" b="b"/>
            <a:pathLst>
              <a:path w="2640329" h="1206500">
                <a:moveTo>
                  <a:pt x="0" y="1206500"/>
                </a:moveTo>
                <a:lnTo>
                  <a:pt x="2640329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9219" y="2330339"/>
            <a:ext cx="127832" cy="104799"/>
          </a:xfrm>
          <a:custGeom>
            <a:avLst/>
            <a:gdLst/>
            <a:ahLst/>
            <a:cxnLst/>
            <a:rect l="l" t="t" r="r" b="b"/>
            <a:pathLst>
              <a:path w="140970" h="115569">
                <a:moveTo>
                  <a:pt x="0" y="0"/>
                </a:moveTo>
                <a:lnTo>
                  <a:pt x="52070" y="115569"/>
                </a:lnTo>
                <a:lnTo>
                  <a:pt x="14097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15572" y="2430530"/>
            <a:ext cx="184262" cy="368524"/>
          </a:xfrm>
          <a:custGeom>
            <a:avLst/>
            <a:gdLst/>
            <a:ahLst/>
            <a:cxnLst/>
            <a:rect l="l" t="t" r="r" b="b"/>
            <a:pathLst>
              <a:path w="203200" h="406400">
                <a:moveTo>
                  <a:pt x="0" y="406400"/>
                </a:moveTo>
                <a:lnTo>
                  <a:pt x="20320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5706" y="2334944"/>
            <a:ext cx="101344" cy="127832"/>
          </a:xfrm>
          <a:custGeom>
            <a:avLst/>
            <a:gdLst/>
            <a:ahLst/>
            <a:cxnLst/>
            <a:rect l="l" t="t" r="r" b="b"/>
            <a:pathLst>
              <a:path w="111760" h="140969">
                <a:moveTo>
                  <a:pt x="111760" y="0"/>
                </a:moveTo>
                <a:lnTo>
                  <a:pt x="0" y="85089"/>
                </a:lnTo>
                <a:lnTo>
                  <a:pt x="111760" y="140970"/>
                </a:lnTo>
                <a:lnTo>
                  <a:pt x="11176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9547" y="2363736"/>
            <a:ext cx="1623809" cy="435318"/>
          </a:xfrm>
          <a:custGeom>
            <a:avLst/>
            <a:gdLst/>
            <a:ahLst/>
            <a:cxnLst/>
            <a:rect l="l" t="t" r="r" b="b"/>
            <a:pathLst>
              <a:path w="1790700" h="480060">
                <a:moveTo>
                  <a:pt x="1790700" y="48006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47051" y="2310759"/>
            <a:ext cx="125528" cy="109406"/>
          </a:xfrm>
          <a:custGeom>
            <a:avLst/>
            <a:gdLst/>
            <a:ahLst/>
            <a:cxnLst/>
            <a:rect l="l" t="t" r="r" b="b"/>
            <a:pathLst>
              <a:path w="138429" h="120650">
                <a:moveTo>
                  <a:pt x="138429" y="0"/>
                </a:moveTo>
                <a:lnTo>
                  <a:pt x="0" y="27940"/>
                </a:lnTo>
                <a:lnTo>
                  <a:pt x="105409" y="120650"/>
                </a:lnTo>
                <a:lnTo>
                  <a:pt x="13842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21280" y="1264972"/>
            <a:ext cx="10058400" cy="472389"/>
          </a:xfrm>
          <a:prstGeom prst="rect">
            <a:avLst/>
          </a:prstGeom>
        </p:spPr>
        <p:txBody>
          <a:bodyPr vert="horz" wrap="square" lIns="0" tIns="91900" rIns="0" bIns="0" rtlCol="0" anchor="b">
            <a:spAutoFit/>
          </a:bodyPr>
          <a:lstStyle/>
          <a:p>
            <a:pPr marL="1003075"/>
            <a:r>
              <a:rPr sz="2902" b="1" spc="-5" dirty="0">
                <a:solidFill>
                  <a:srgbClr val="FF0000"/>
                </a:solidFill>
              </a:rPr>
              <a:t>Inception</a:t>
            </a:r>
            <a:r>
              <a:rPr sz="2902" b="1" spc="-27" dirty="0">
                <a:solidFill>
                  <a:srgbClr val="FF0000"/>
                </a:solidFill>
              </a:rPr>
              <a:t> </a:t>
            </a:r>
            <a:r>
              <a:rPr sz="2902" spc="-5" dirty="0">
                <a:solidFill>
                  <a:srgbClr val="000000"/>
                </a:solidFill>
              </a:rPr>
              <a:t>module</a:t>
            </a:r>
            <a:endParaRPr sz="2902"/>
          </a:p>
        </p:txBody>
      </p:sp>
      <p:sp>
        <p:nvSpPr>
          <p:cNvPr id="15" name="object 15"/>
          <p:cNvSpPr txBox="1"/>
          <p:nvPr/>
        </p:nvSpPr>
        <p:spPr>
          <a:xfrm>
            <a:off x="8077967" y="4509236"/>
            <a:ext cx="1671026" cy="271607"/>
          </a:xfrm>
          <a:prstGeom prst="rect">
            <a:avLst/>
          </a:prstGeom>
          <a:solidFill>
            <a:srgbClr val="F3CCCC"/>
          </a:solidFill>
          <a:ln w="19048">
            <a:solidFill>
              <a:srgbClr val="E99999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40116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3x3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max</a:t>
            </a:r>
            <a:r>
              <a:rPr sz="1270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pooling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47051" y="5240525"/>
            <a:ext cx="3661054" cy="335126"/>
          </a:xfrm>
          <a:custGeom>
            <a:avLst/>
            <a:gdLst/>
            <a:ahLst/>
            <a:cxnLst/>
            <a:rect l="l" t="t" r="r" b="b"/>
            <a:pathLst>
              <a:path w="4037329" h="369570">
                <a:moveTo>
                  <a:pt x="0" y="369569"/>
                </a:moveTo>
                <a:lnTo>
                  <a:pt x="4037329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95439" y="5184094"/>
            <a:ext cx="118619" cy="114012"/>
          </a:xfrm>
          <a:custGeom>
            <a:avLst/>
            <a:gdLst/>
            <a:ahLst/>
            <a:cxnLst/>
            <a:rect l="l" t="t" r="r" b="b"/>
            <a:pathLst>
              <a:path w="130809" h="125729">
                <a:moveTo>
                  <a:pt x="0" y="0"/>
                </a:moveTo>
                <a:lnTo>
                  <a:pt x="11429" y="125730"/>
                </a:lnTo>
                <a:lnTo>
                  <a:pt x="130810" y="5207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80635" y="4509235"/>
            <a:ext cx="1669874" cy="360462"/>
          </a:xfrm>
          <a:custGeom>
            <a:avLst/>
            <a:gdLst/>
            <a:ahLst/>
            <a:cxnLst/>
            <a:rect l="l" t="t" r="r" b="b"/>
            <a:pathLst>
              <a:path w="1841500" h="397510">
                <a:moveTo>
                  <a:pt x="1841500" y="0"/>
                </a:moveTo>
                <a:lnTo>
                  <a:pt x="0" y="0"/>
                </a:lnTo>
                <a:lnTo>
                  <a:pt x="0" y="397509"/>
                </a:lnTo>
                <a:lnTo>
                  <a:pt x="1841500" y="397509"/>
                </a:lnTo>
                <a:lnTo>
                  <a:pt x="18415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0635" y="4509236"/>
            <a:ext cx="1669874" cy="271607"/>
          </a:xfrm>
          <a:prstGeom prst="rect">
            <a:avLst/>
          </a:prstGeom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5145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r>
              <a:rPr sz="1270" kern="0" spc="-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7266" y="4509236"/>
            <a:ext cx="1669874" cy="271607"/>
          </a:xfrm>
          <a:prstGeom prst="rect">
            <a:avLst/>
          </a:prstGeom>
          <a:solidFill>
            <a:srgbClr val="FFF1CC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5145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r>
              <a:rPr sz="127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7967" y="3160670"/>
            <a:ext cx="1671026" cy="271607"/>
          </a:xfrm>
          <a:prstGeom prst="rect">
            <a:avLst/>
          </a:prstGeom>
          <a:solidFill>
            <a:srgbClr val="FFF1CC"/>
          </a:solidFill>
          <a:ln w="19048">
            <a:solidFill>
              <a:srgbClr val="666666"/>
            </a:solidFill>
          </a:ln>
        </p:spPr>
        <p:txBody>
          <a:bodyPr vert="horz" wrap="square" lIns="0" tIns="75432" rIns="0" bIns="0" rtlCol="0">
            <a:spAutoFit/>
          </a:bodyPr>
          <a:lstStyle/>
          <a:p>
            <a:pPr marL="226296" defTabSz="829178">
              <a:spcBef>
                <a:spcPts val="594"/>
              </a:spcBef>
            </a:pPr>
            <a:r>
              <a:rPr sz="12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1x1</a:t>
            </a:r>
            <a:r>
              <a:rPr sz="1270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27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convolutions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4419" y="3988696"/>
            <a:ext cx="1152" cy="160078"/>
          </a:xfrm>
          <a:custGeom>
            <a:avLst/>
            <a:gdLst/>
            <a:ahLst/>
            <a:cxnLst/>
            <a:rect l="l" t="t" r="r" b="b"/>
            <a:pathLst>
              <a:path w="1270" h="176529">
                <a:moveTo>
                  <a:pt x="1270" y="17652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57990" y="3881592"/>
            <a:ext cx="114012" cy="115164"/>
          </a:xfrm>
          <a:custGeom>
            <a:avLst/>
            <a:gdLst/>
            <a:ahLst/>
            <a:cxnLst/>
            <a:rect l="l" t="t" r="r" b="b"/>
            <a:pathLst>
              <a:path w="125729" h="127000">
                <a:moveTo>
                  <a:pt x="62229" y="0"/>
                </a:moveTo>
                <a:lnTo>
                  <a:pt x="0" y="127000"/>
                </a:lnTo>
                <a:lnTo>
                  <a:pt x="125729" y="127000"/>
                </a:lnTo>
                <a:lnTo>
                  <a:pt x="6222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72202" y="3988696"/>
            <a:ext cx="1152" cy="160078"/>
          </a:xfrm>
          <a:custGeom>
            <a:avLst/>
            <a:gdLst/>
            <a:ahLst/>
            <a:cxnLst/>
            <a:rect l="l" t="t" r="r" b="b"/>
            <a:pathLst>
              <a:path w="1270" h="176529">
                <a:moveTo>
                  <a:pt x="1270" y="17652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15773" y="3881592"/>
            <a:ext cx="114012" cy="115164"/>
          </a:xfrm>
          <a:custGeom>
            <a:avLst/>
            <a:gdLst/>
            <a:ahLst/>
            <a:cxnLst/>
            <a:rect l="l" t="t" r="r" b="b"/>
            <a:pathLst>
              <a:path w="125729" h="127000">
                <a:moveTo>
                  <a:pt x="62229" y="0"/>
                </a:moveTo>
                <a:lnTo>
                  <a:pt x="0" y="127000"/>
                </a:lnTo>
                <a:lnTo>
                  <a:pt x="125729" y="127000"/>
                </a:lnTo>
                <a:lnTo>
                  <a:pt x="6222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12904" y="3988696"/>
            <a:ext cx="1152" cy="160078"/>
          </a:xfrm>
          <a:custGeom>
            <a:avLst/>
            <a:gdLst/>
            <a:ahLst/>
            <a:cxnLst/>
            <a:rect l="l" t="t" r="r" b="b"/>
            <a:pathLst>
              <a:path w="1270" h="176529">
                <a:moveTo>
                  <a:pt x="1270" y="176529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56475" y="3881592"/>
            <a:ext cx="114012" cy="115164"/>
          </a:xfrm>
          <a:custGeom>
            <a:avLst/>
            <a:gdLst/>
            <a:ahLst/>
            <a:cxnLst/>
            <a:rect l="l" t="t" r="r" b="b"/>
            <a:pathLst>
              <a:path w="125729" h="127000">
                <a:moveTo>
                  <a:pt x="62229" y="0"/>
                </a:moveTo>
                <a:lnTo>
                  <a:pt x="0" y="127000"/>
                </a:lnTo>
                <a:lnTo>
                  <a:pt x="125729" y="127000"/>
                </a:lnTo>
                <a:lnTo>
                  <a:pt x="6222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78913" y="5316533"/>
            <a:ext cx="201537" cy="267180"/>
          </a:xfrm>
          <a:custGeom>
            <a:avLst/>
            <a:gdLst/>
            <a:ahLst/>
            <a:cxnLst/>
            <a:rect l="l" t="t" r="r" b="b"/>
            <a:pathLst>
              <a:path w="222250" h="294639">
                <a:moveTo>
                  <a:pt x="222250" y="29464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15572" y="5231313"/>
            <a:ext cx="114012" cy="125528"/>
          </a:xfrm>
          <a:custGeom>
            <a:avLst/>
            <a:gdLst/>
            <a:ahLst/>
            <a:cxnLst/>
            <a:rect l="l" t="t" r="r" b="b"/>
            <a:pathLst>
              <a:path w="125729" h="138429">
                <a:moveTo>
                  <a:pt x="0" y="0"/>
                </a:moveTo>
                <a:lnTo>
                  <a:pt x="24129" y="138430"/>
                </a:lnTo>
                <a:lnTo>
                  <a:pt x="125729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8204" y="5252041"/>
            <a:ext cx="1620353" cy="322458"/>
          </a:xfrm>
          <a:custGeom>
            <a:avLst/>
            <a:gdLst/>
            <a:ahLst/>
            <a:cxnLst/>
            <a:rect l="l" t="t" r="r" b="b"/>
            <a:pathLst>
              <a:path w="1786889" h="355600">
                <a:moveTo>
                  <a:pt x="0" y="355599"/>
                </a:moveTo>
                <a:lnTo>
                  <a:pt x="1786889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50130" y="5196764"/>
            <a:ext cx="123225" cy="111708"/>
          </a:xfrm>
          <a:custGeom>
            <a:avLst/>
            <a:gdLst/>
            <a:ahLst/>
            <a:cxnLst/>
            <a:rect l="l" t="t" r="r" b="b"/>
            <a:pathLst>
              <a:path w="135889" h="123189">
                <a:moveTo>
                  <a:pt x="0" y="0"/>
                </a:moveTo>
                <a:lnTo>
                  <a:pt x="24129" y="123189"/>
                </a:lnTo>
                <a:lnTo>
                  <a:pt x="135889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68729" y="4660099"/>
            <a:ext cx="2478323" cy="914400"/>
          </a:xfrm>
          <a:custGeom>
            <a:avLst/>
            <a:gdLst/>
            <a:ahLst/>
            <a:cxnLst/>
            <a:rect l="l" t="t" r="r" b="b"/>
            <a:pathLst>
              <a:path w="2733040" h="1008379">
                <a:moveTo>
                  <a:pt x="2733040" y="1008380"/>
                </a:moveTo>
                <a:lnTo>
                  <a:pt x="2713114" y="973065"/>
                </a:lnTo>
                <a:lnTo>
                  <a:pt x="2678965" y="949871"/>
                </a:lnTo>
                <a:lnTo>
                  <a:pt x="2629546" y="927203"/>
                </a:lnTo>
                <a:lnTo>
                  <a:pt x="2566081" y="905269"/>
                </a:lnTo>
                <a:lnTo>
                  <a:pt x="2529463" y="894644"/>
                </a:lnTo>
                <a:lnTo>
                  <a:pt x="2489791" y="884281"/>
                </a:lnTo>
                <a:lnTo>
                  <a:pt x="2447218" y="874207"/>
                </a:lnTo>
                <a:lnTo>
                  <a:pt x="2401897" y="864447"/>
                </a:lnTo>
                <a:lnTo>
                  <a:pt x="2353980" y="855029"/>
                </a:lnTo>
                <a:lnTo>
                  <a:pt x="2303621" y="845978"/>
                </a:lnTo>
                <a:lnTo>
                  <a:pt x="2250971" y="837321"/>
                </a:lnTo>
                <a:lnTo>
                  <a:pt x="2196183" y="829084"/>
                </a:lnTo>
                <a:lnTo>
                  <a:pt x="2139411" y="821293"/>
                </a:lnTo>
                <a:lnTo>
                  <a:pt x="2080806" y="813975"/>
                </a:lnTo>
                <a:lnTo>
                  <a:pt x="2020522" y="807155"/>
                </a:lnTo>
                <a:lnTo>
                  <a:pt x="1958712" y="800860"/>
                </a:lnTo>
                <a:lnTo>
                  <a:pt x="1895527" y="795117"/>
                </a:lnTo>
                <a:lnTo>
                  <a:pt x="1831120" y="789950"/>
                </a:lnTo>
                <a:lnTo>
                  <a:pt x="1765645" y="785388"/>
                </a:lnTo>
                <a:lnTo>
                  <a:pt x="1699254" y="781455"/>
                </a:lnTo>
                <a:lnTo>
                  <a:pt x="1632099" y="778179"/>
                </a:lnTo>
                <a:lnTo>
                  <a:pt x="1564333" y="775585"/>
                </a:lnTo>
                <a:lnTo>
                  <a:pt x="1496110" y="773699"/>
                </a:lnTo>
                <a:lnTo>
                  <a:pt x="1427581" y="772549"/>
                </a:lnTo>
                <a:lnTo>
                  <a:pt x="1358900" y="772160"/>
                </a:lnTo>
                <a:lnTo>
                  <a:pt x="1300411" y="771262"/>
                </a:lnTo>
                <a:lnTo>
                  <a:pt x="1242543" y="768602"/>
                </a:lnTo>
                <a:lnTo>
                  <a:pt x="1185345" y="764226"/>
                </a:lnTo>
                <a:lnTo>
                  <a:pt x="1128866" y="758181"/>
                </a:lnTo>
                <a:lnTo>
                  <a:pt x="1073153" y="750514"/>
                </a:lnTo>
                <a:lnTo>
                  <a:pt x="1018256" y="741273"/>
                </a:lnTo>
                <a:lnTo>
                  <a:pt x="964224" y="730504"/>
                </a:lnTo>
                <a:lnTo>
                  <a:pt x="911105" y="718254"/>
                </a:lnTo>
                <a:lnTo>
                  <a:pt x="858948" y="704571"/>
                </a:lnTo>
                <a:lnTo>
                  <a:pt x="807801" y="689502"/>
                </a:lnTo>
                <a:lnTo>
                  <a:pt x="757713" y="673094"/>
                </a:lnTo>
                <a:lnTo>
                  <a:pt x="708734" y="655394"/>
                </a:lnTo>
                <a:lnTo>
                  <a:pt x="660911" y="636448"/>
                </a:lnTo>
                <a:lnTo>
                  <a:pt x="614293" y="616305"/>
                </a:lnTo>
                <a:lnTo>
                  <a:pt x="568930" y="595011"/>
                </a:lnTo>
                <a:lnTo>
                  <a:pt x="524869" y="572614"/>
                </a:lnTo>
                <a:lnTo>
                  <a:pt x="482160" y="549159"/>
                </a:lnTo>
                <a:lnTo>
                  <a:pt x="440850" y="524696"/>
                </a:lnTo>
                <a:lnTo>
                  <a:pt x="400990" y="499270"/>
                </a:lnTo>
                <a:lnTo>
                  <a:pt x="362627" y="472928"/>
                </a:lnTo>
                <a:lnTo>
                  <a:pt x="325810" y="445719"/>
                </a:lnTo>
                <a:lnTo>
                  <a:pt x="290589" y="417688"/>
                </a:lnTo>
                <a:lnTo>
                  <a:pt x="257010" y="388883"/>
                </a:lnTo>
                <a:lnTo>
                  <a:pt x="225125" y="359352"/>
                </a:lnTo>
                <a:lnTo>
                  <a:pt x="194980" y="329141"/>
                </a:lnTo>
                <a:lnTo>
                  <a:pt x="166625" y="298297"/>
                </a:lnTo>
                <a:lnTo>
                  <a:pt x="140108" y="266867"/>
                </a:lnTo>
                <a:lnTo>
                  <a:pt x="115478" y="234899"/>
                </a:lnTo>
                <a:lnTo>
                  <a:pt x="92784" y="202439"/>
                </a:lnTo>
                <a:lnTo>
                  <a:pt x="72075" y="169535"/>
                </a:lnTo>
                <a:lnTo>
                  <a:pt x="53399" y="136234"/>
                </a:lnTo>
                <a:lnTo>
                  <a:pt x="22340" y="68629"/>
                </a:lnTo>
                <a:lnTo>
                  <a:pt x="10056" y="34418"/>
                </a:ln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14600" y="4556452"/>
            <a:ext cx="114012" cy="120922"/>
          </a:xfrm>
          <a:custGeom>
            <a:avLst/>
            <a:gdLst/>
            <a:ahLst/>
            <a:cxnLst/>
            <a:rect l="l" t="t" r="r" b="b"/>
            <a:pathLst>
              <a:path w="125730" h="133350">
                <a:moveTo>
                  <a:pt x="45719" y="0"/>
                </a:moveTo>
                <a:lnTo>
                  <a:pt x="0" y="133350"/>
                </a:lnTo>
                <a:lnTo>
                  <a:pt x="125729" y="115570"/>
                </a:lnTo>
                <a:lnTo>
                  <a:pt x="4571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53001" y="2348763"/>
            <a:ext cx="3661054" cy="450290"/>
          </a:xfrm>
          <a:custGeom>
            <a:avLst/>
            <a:gdLst/>
            <a:ahLst/>
            <a:cxnLst/>
            <a:rect l="l" t="t" r="r" b="b"/>
            <a:pathLst>
              <a:path w="4037329" h="496569">
                <a:moveTo>
                  <a:pt x="4037330" y="496570"/>
                </a:moveTo>
                <a:lnTo>
                  <a:pt x="0" y="0"/>
                </a:lnTo>
              </a:path>
            </a:pathLst>
          </a:custGeom>
          <a:ln w="19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47051" y="2293485"/>
            <a:ext cx="119770" cy="112860"/>
          </a:xfrm>
          <a:custGeom>
            <a:avLst/>
            <a:gdLst/>
            <a:ahLst/>
            <a:cxnLst/>
            <a:rect l="l" t="t" r="r" b="b"/>
            <a:pathLst>
              <a:path w="132079" h="124460">
                <a:moveTo>
                  <a:pt x="132079" y="0"/>
                </a:moveTo>
                <a:lnTo>
                  <a:pt x="0" y="46990"/>
                </a:lnTo>
                <a:lnTo>
                  <a:pt x="116839" y="124460"/>
                </a:lnTo>
                <a:lnTo>
                  <a:pt x="13207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7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641C-3129-4366-8DA7-E7266E6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Inception</a:t>
            </a:r>
            <a:r>
              <a:rPr lang="en-US" dirty="0"/>
              <a:t> module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224EFDF-F3FE-4E5D-925A-BE3E83A82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55" y="1908066"/>
            <a:ext cx="5477639" cy="22672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2701A-42A6-415B-BA26-B2BD92015D31}"/>
              </a:ext>
            </a:extLst>
          </p:cNvPr>
          <p:cNvSpPr txBox="1"/>
          <p:nvPr/>
        </p:nvSpPr>
        <p:spPr>
          <a:xfrm>
            <a:off x="1097280" y="5106572"/>
            <a:ext cx="10888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1×1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convolutions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are used to compute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reductions before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expensive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3×3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and 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5×5</a:t>
            </a:r>
            <a:r>
              <a:rPr lang="en-US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convolutions.</a:t>
            </a:r>
          </a:p>
          <a:p>
            <a:endParaRPr lang="en-US" kern="0" spc="-9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Besides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being used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as reductions, they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also include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the use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rectified </a:t>
            </a:r>
            <a:r>
              <a:rPr lang="en-US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linear 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activation </a:t>
            </a:r>
            <a:r>
              <a:rPr lang="en-US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which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makes them</a:t>
            </a:r>
            <a:r>
              <a:rPr lang="en-US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dual-purpose</a:t>
            </a:r>
            <a:endParaRPr lang="en-US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endParaRPr lang="en-US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1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821885"/>
            <a:ext cx="6219886" cy="650309"/>
          </a:xfrm>
          <a:prstGeom prst="rect">
            <a:avLst/>
          </a:prstGeom>
        </p:spPr>
        <p:txBody>
          <a:bodyPr vert="horz" wrap="square" lIns="0" tIns="268100" rIns="0" bIns="0" rtlCol="0" anchor="b">
            <a:spAutoFit/>
          </a:bodyPr>
          <a:lstStyle/>
          <a:p>
            <a:pPr marL="580425"/>
            <a:r>
              <a:rPr sz="2902" dirty="0"/>
              <a:t>How these 1x1 convolutions</a:t>
            </a:r>
            <a:r>
              <a:rPr sz="2902" spc="-63" dirty="0"/>
              <a:t> </a:t>
            </a:r>
            <a:r>
              <a:rPr sz="2902" dirty="0"/>
              <a:t>work?</a:t>
            </a:r>
            <a:endParaRPr sz="2902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599664" y="2644736"/>
            <a:ext cx="6992671" cy="18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573"/>
            <a:r>
              <a:rPr sz="2358" dirty="0"/>
              <a:t>Receptive</a:t>
            </a:r>
            <a:r>
              <a:rPr sz="2358" spc="-73" dirty="0"/>
              <a:t> </a:t>
            </a:r>
            <a:r>
              <a:rPr sz="2358" spc="-5" dirty="0"/>
              <a:t>field</a:t>
            </a:r>
            <a:endParaRPr sz="2358" dirty="0"/>
          </a:p>
          <a:p>
            <a:pPr marL="262573" marR="4607">
              <a:lnSpc>
                <a:spcPts val="2648"/>
              </a:lnSpc>
              <a:spcBef>
                <a:spcPts val="1931"/>
              </a:spcBef>
            </a:pPr>
            <a:r>
              <a:rPr sz="2358" dirty="0"/>
              <a:t>Not dimensionality </a:t>
            </a:r>
            <a:r>
              <a:rPr sz="2358" spc="-5" dirty="0"/>
              <a:t>reduction in </a:t>
            </a:r>
            <a:r>
              <a:rPr sz="2358" dirty="0"/>
              <a:t>space, but can  dimensionality </a:t>
            </a:r>
            <a:r>
              <a:rPr sz="2358" spc="-5" dirty="0"/>
              <a:t>reduction in</a:t>
            </a:r>
            <a:r>
              <a:rPr sz="2358" spc="-14" dirty="0"/>
              <a:t> </a:t>
            </a:r>
            <a:r>
              <a:rPr sz="2358" dirty="0"/>
              <a:t>channel</a:t>
            </a:r>
          </a:p>
          <a:p>
            <a:pPr marL="262573">
              <a:spcBef>
                <a:spcPts val="1645"/>
              </a:spcBef>
            </a:pPr>
            <a:r>
              <a:rPr sz="2358" dirty="0"/>
              <a:t>ReLU</a:t>
            </a:r>
            <a:r>
              <a:rPr sz="2358" spc="-45" dirty="0"/>
              <a:t> </a:t>
            </a:r>
            <a:r>
              <a:rPr sz="2358" spc="-5" dirty="0"/>
              <a:t>functionality</a:t>
            </a:r>
            <a:endParaRPr sz="2358" dirty="0"/>
          </a:p>
        </p:txBody>
      </p:sp>
      <p:sp>
        <p:nvSpPr>
          <p:cNvPr id="3" name="object 3"/>
          <p:cNvSpPr txBox="1"/>
          <p:nvPr/>
        </p:nvSpPr>
        <p:spPr>
          <a:xfrm>
            <a:off x="2197709" y="4137188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043" kern="0" spc="2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043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709" y="2644736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043" kern="0" spc="2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043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709" y="3556833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043" kern="0" spc="213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043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32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238585"/>
            <a:ext cx="6219886" cy="836949"/>
          </a:xfrm>
          <a:prstGeom prst="rect">
            <a:avLst/>
          </a:prstGeom>
        </p:spPr>
        <p:txBody>
          <a:bodyPr vert="horz" wrap="square" lIns="0" tIns="207063" rIns="0" bIns="0" rtlCol="0" anchor="b">
            <a:spAutoFit/>
          </a:bodyPr>
          <a:lstStyle/>
          <a:p>
            <a:pPr marL="1828798"/>
            <a:r>
              <a:rPr spc="-5" dirty="0"/>
              <a:t>Solution</a:t>
            </a:r>
            <a:r>
              <a:rPr spc="-91" dirty="0"/>
              <a:t> </a:t>
            </a:r>
            <a:r>
              <a:rPr spc="-5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708" y="2234752"/>
            <a:ext cx="13877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134" kern="0" spc="222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13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1376" y="2158513"/>
            <a:ext cx="778967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847"/>
              </a:lnSpc>
            </a:pP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Optimal local </a:t>
            </a:r>
            <a:r>
              <a:rPr sz="2539" kern="0" dirty="0">
                <a:solidFill>
                  <a:sysClr val="windowText" lastClr="000000"/>
                </a:solidFill>
                <a:latin typeface="Arial"/>
                <a:cs typeface="Arial"/>
              </a:rPr>
              <a:t>sparse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structure </a:t>
            </a:r>
            <a:r>
              <a:rPr sz="2539" kern="0" dirty="0">
                <a:solidFill>
                  <a:sysClr val="windowText" lastClr="000000"/>
                </a:solidFill>
                <a:latin typeface="Arial"/>
                <a:cs typeface="Arial"/>
              </a:rPr>
              <a:t>in a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convolutional vision  network </a:t>
            </a:r>
            <a:r>
              <a:rPr sz="2539" kern="0" dirty="0">
                <a:solidFill>
                  <a:sysClr val="windowText" lastClr="000000"/>
                </a:solidFill>
                <a:latin typeface="Arial"/>
                <a:cs typeface="Arial"/>
              </a:rPr>
              <a:t>can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be approximated and covered by readily  available dense</a:t>
            </a:r>
            <a:r>
              <a:rPr sz="2539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components</a:t>
            </a:r>
            <a:endParaRPr sz="253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708" y="3560287"/>
            <a:ext cx="13877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134" kern="0" spc="222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13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1376" y="3484049"/>
            <a:ext cx="6783718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847"/>
              </a:lnSpc>
            </a:pP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Find the </a:t>
            </a:r>
            <a:r>
              <a:rPr sz="2539" kern="0" dirty="0">
                <a:solidFill>
                  <a:sysClr val="windowText" lastClr="000000"/>
                </a:solidFill>
                <a:latin typeface="Arial"/>
                <a:cs typeface="Arial"/>
              </a:rPr>
              <a:t>optimal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local construction and repeat it  spatially</a:t>
            </a:r>
            <a:endParaRPr sz="253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5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375289"/>
            <a:ext cx="6219886" cy="650309"/>
          </a:xfrm>
          <a:prstGeom prst="rect">
            <a:avLst/>
          </a:prstGeom>
        </p:spPr>
        <p:txBody>
          <a:bodyPr vert="horz" wrap="square" lIns="0" tIns="268100" rIns="0" bIns="0" rtlCol="0" anchor="b">
            <a:spAutoFit/>
          </a:bodyPr>
          <a:lstStyle/>
          <a:p>
            <a:pPr marL="1209218"/>
            <a:r>
              <a:rPr sz="2902" dirty="0"/>
              <a:t>Overview of the</a:t>
            </a:r>
            <a:r>
              <a:rPr sz="2902" spc="-91" dirty="0"/>
              <a:t> </a:t>
            </a:r>
            <a:r>
              <a:rPr sz="2902" dirty="0"/>
              <a:t>GoogleNet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2067573" y="1664692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239" y="1582926"/>
            <a:ext cx="5150122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A deep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convolutional neural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network</a:t>
            </a:r>
            <a:r>
              <a:rPr sz="1859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architecture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73" y="2172564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1240" y="2091948"/>
            <a:ext cx="4450502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Classification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detection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1859" kern="0" spc="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ILSVRC14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73" y="2680437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240" y="2599821"/>
            <a:ext cx="6991013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Improved utilization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of the computing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resources inside the</a:t>
            </a:r>
            <a:r>
              <a:rPr sz="1859" kern="0" spc="9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network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1240" y="3107693"/>
            <a:ext cx="4546088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while increasing size,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both depth and</a:t>
            </a:r>
            <a:r>
              <a:rPr sz="1859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width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7573" y="3697332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1239" y="3615565"/>
            <a:ext cx="6908672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12x fewer parameters than the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winning architecture of</a:t>
            </a:r>
            <a:r>
              <a:rPr sz="1859" kern="0" spc="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Krizhevsky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7573" y="4205204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1240" y="4123437"/>
            <a:ext cx="4994651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Significantly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more accurate than state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859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art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7573" y="4713077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1240" y="4631309"/>
            <a:ext cx="6145137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22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layers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deep when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counting only layers with</a:t>
            </a:r>
            <a:r>
              <a:rPr sz="1859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parameters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7573" y="5220949"/>
            <a:ext cx="108254" cy="12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16" kern="0" spc="177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1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1240" y="5160602"/>
            <a:ext cx="7517312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113"/>
              </a:lnSpc>
            </a:pP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overall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number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of layers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(independent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building blocks)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used for </a:t>
            </a:r>
            <a:r>
              <a:rPr sz="1859" kern="0" dirty="0">
                <a:solidFill>
                  <a:sysClr val="windowText" lastClr="000000"/>
                </a:solidFill>
                <a:latin typeface="Arial"/>
                <a:cs typeface="Arial"/>
              </a:rPr>
              <a:t>the 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construction of the network </a:t>
            </a:r>
            <a:r>
              <a:rPr sz="185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about</a:t>
            </a:r>
            <a:r>
              <a:rPr sz="1859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859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100</a:t>
            </a:r>
            <a:endParaRPr sz="185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192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475" y="361522"/>
            <a:ext cx="2254330" cy="4269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3264" b="1" spc="-9" dirty="0"/>
              <a:t>GoogLeNet</a:t>
            </a:r>
            <a:endParaRPr sz="3264"/>
          </a:p>
        </p:txBody>
      </p:sp>
      <p:sp>
        <p:nvSpPr>
          <p:cNvPr id="3" name="object 3"/>
          <p:cNvSpPr/>
          <p:nvPr/>
        </p:nvSpPr>
        <p:spPr>
          <a:xfrm>
            <a:off x="1785422" y="2399437"/>
            <a:ext cx="8539390" cy="2043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5474" y="5225554"/>
            <a:ext cx="1447608" cy="1070918"/>
          </a:xfrm>
          <a:prstGeom prst="rect">
            <a:avLst/>
          </a:prstGeom>
          <a:ln w="38097">
            <a:solidFill>
              <a:srgbClr val="B6B6B6"/>
            </a:solidFill>
          </a:ln>
        </p:spPr>
        <p:txBody>
          <a:bodyPr vert="horz" wrap="square" lIns="0" tIns="65643" rIns="0" bIns="0" rtlCol="0">
            <a:spAutoFit/>
          </a:bodyPr>
          <a:lstStyle/>
          <a:p>
            <a:pPr marL="65643" marR="130135" defTabSz="829178">
              <a:spcBef>
                <a:spcPts val="517"/>
              </a:spcBef>
            </a:pPr>
            <a:r>
              <a:rPr sz="1632" b="1" kern="0" spc="-5" dirty="0">
                <a:solidFill>
                  <a:srgbClr val="0000FF"/>
                </a:solidFill>
                <a:latin typeface="Arial"/>
                <a:cs typeface="Arial"/>
              </a:rPr>
              <a:t>Convolution  </a:t>
            </a:r>
            <a:r>
              <a:rPr sz="1632" b="1" kern="0" spc="-5" dirty="0">
                <a:solidFill>
                  <a:srgbClr val="FF0000"/>
                </a:solidFill>
                <a:latin typeface="Arial"/>
                <a:cs typeface="Arial"/>
              </a:rPr>
              <a:t>Pooling  </a:t>
            </a:r>
            <a:r>
              <a:rPr sz="1632" b="1" kern="0" spc="-5" dirty="0">
                <a:solidFill>
                  <a:srgbClr val="F0C131"/>
                </a:solidFill>
                <a:latin typeface="Arial"/>
                <a:cs typeface="Arial"/>
              </a:rPr>
              <a:t>Softmax  </a:t>
            </a:r>
            <a:r>
              <a:rPr sz="1632" b="1" kern="0" spc="-5" dirty="0">
                <a:solidFill>
                  <a:srgbClr val="37751C"/>
                </a:solidFill>
                <a:latin typeface="Arial"/>
                <a:cs typeface="Arial"/>
              </a:rPr>
              <a:t>Other</a:t>
            </a:r>
            <a:endParaRPr sz="163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68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933" y="443389"/>
            <a:ext cx="1422272" cy="35580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/>
            <a:r>
              <a:rPr sz="2720" spc="-9" dirty="0"/>
              <a:t>Inception</a:t>
            </a:r>
            <a:endParaRPr sz="2720"/>
          </a:p>
        </p:txBody>
      </p:sp>
      <p:sp>
        <p:nvSpPr>
          <p:cNvPr id="3" name="object 3"/>
          <p:cNvSpPr/>
          <p:nvPr/>
        </p:nvSpPr>
        <p:spPr>
          <a:xfrm>
            <a:off x="1633407" y="1236283"/>
            <a:ext cx="8696013" cy="277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4009" y="1722274"/>
            <a:ext cx="585032" cy="2387344"/>
          </a:xfrm>
          <a:custGeom>
            <a:avLst/>
            <a:gdLst/>
            <a:ahLst/>
            <a:cxnLst/>
            <a:rect l="l" t="t" r="r" b="b"/>
            <a:pathLst>
              <a:path w="645160" h="2632710">
                <a:moveTo>
                  <a:pt x="0" y="1316989"/>
                </a:moveTo>
                <a:lnTo>
                  <a:pt x="1269" y="1248410"/>
                </a:lnTo>
                <a:lnTo>
                  <a:pt x="2539" y="1179829"/>
                </a:lnTo>
                <a:lnTo>
                  <a:pt x="3809" y="1111250"/>
                </a:lnTo>
                <a:lnTo>
                  <a:pt x="7619" y="1042669"/>
                </a:lnTo>
                <a:lnTo>
                  <a:pt x="11429" y="975360"/>
                </a:lnTo>
                <a:lnTo>
                  <a:pt x="16509" y="910589"/>
                </a:lnTo>
                <a:lnTo>
                  <a:pt x="21589" y="844550"/>
                </a:lnTo>
                <a:lnTo>
                  <a:pt x="27939" y="781050"/>
                </a:lnTo>
                <a:lnTo>
                  <a:pt x="35559" y="718819"/>
                </a:lnTo>
                <a:lnTo>
                  <a:pt x="43179" y="657860"/>
                </a:lnTo>
                <a:lnTo>
                  <a:pt x="52069" y="599439"/>
                </a:lnTo>
                <a:lnTo>
                  <a:pt x="62229" y="542289"/>
                </a:lnTo>
                <a:lnTo>
                  <a:pt x="72389" y="488950"/>
                </a:lnTo>
                <a:lnTo>
                  <a:pt x="83819" y="435610"/>
                </a:lnTo>
                <a:lnTo>
                  <a:pt x="95250" y="386079"/>
                </a:lnTo>
                <a:lnTo>
                  <a:pt x="106679" y="337819"/>
                </a:lnTo>
                <a:lnTo>
                  <a:pt x="119379" y="293369"/>
                </a:lnTo>
                <a:lnTo>
                  <a:pt x="133350" y="251460"/>
                </a:lnTo>
                <a:lnTo>
                  <a:pt x="147319" y="213360"/>
                </a:lnTo>
                <a:lnTo>
                  <a:pt x="161289" y="176529"/>
                </a:lnTo>
                <a:lnTo>
                  <a:pt x="191769" y="114300"/>
                </a:lnTo>
                <a:lnTo>
                  <a:pt x="222250" y="64769"/>
                </a:lnTo>
                <a:lnTo>
                  <a:pt x="255269" y="29210"/>
                </a:lnTo>
                <a:lnTo>
                  <a:pt x="288289" y="7619"/>
                </a:lnTo>
                <a:lnTo>
                  <a:pt x="322579" y="0"/>
                </a:lnTo>
                <a:lnTo>
                  <a:pt x="373379" y="16510"/>
                </a:lnTo>
                <a:lnTo>
                  <a:pt x="406400" y="45719"/>
                </a:lnTo>
                <a:lnTo>
                  <a:pt x="438150" y="87629"/>
                </a:lnTo>
                <a:lnTo>
                  <a:pt x="468629" y="143510"/>
                </a:lnTo>
                <a:lnTo>
                  <a:pt x="497839" y="213360"/>
                </a:lnTo>
                <a:lnTo>
                  <a:pt x="511809" y="251460"/>
                </a:lnTo>
                <a:lnTo>
                  <a:pt x="525779" y="293369"/>
                </a:lnTo>
                <a:lnTo>
                  <a:pt x="538479" y="337819"/>
                </a:lnTo>
                <a:lnTo>
                  <a:pt x="549909" y="386079"/>
                </a:lnTo>
                <a:lnTo>
                  <a:pt x="562609" y="435610"/>
                </a:lnTo>
                <a:lnTo>
                  <a:pt x="572769" y="487679"/>
                </a:lnTo>
                <a:lnTo>
                  <a:pt x="582929" y="542289"/>
                </a:lnTo>
                <a:lnTo>
                  <a:pt x="593089" y="599439"/>
                </a:lnTo>
                <a:lnTo>
                  <a:pt x="601979" y="657860"/>
                </a:lnTo>
                <a:lnTo>
                  <a:pt x="609600" y="718819"/>
                </a:lnTo>
                <a:lnTo>
                  <a:pt x="617219" y="781050"/>
                </a:lnTo>
                <a:lnTo>
                  <a:pt x="623569" y="844550"/>
                </a:lnTo>
                <a:lnTo>
                  <a:pt x="628650" y="909319"/>
                </a:lnTo>
                <a:lnTo>
                  <a:pt x="633729" y="975360"/>
                </a:lnTo>
                <a:lnTo>
                  <a:pt x="637539" y="1042669"/>
                </a:lnTo>
                <a:lnTo>
                  <a:pt x="641350" y="1109979"/>
                </a:lnTo>
                <a:lnTo>
                  <a:pt x="642619" y="1178560"/>
                </a:lnTo>
                <a:lnTo>
                  <a:pt x="643889" y="1247139"/>
                </a:lnTo>
                <a:lnTo>
                  <a:pt x="645159" y="1316989"/>
                </a:lnTo>
                <a:lnTo>
                  <a:pt x="643889" y="1316989"/>
                </a:lnTo>
                <a:lnTo>
                  <a:pt x="643889" y="1385569"/>
                </a:lnTo>
                <a:lnTo>
                  <a:pt x="642619" y="1454150"/>
                </a:lnTo>
                <a:lnTo>
                  <a:pt x="640079" y="1522729"/>
                </a:lnTo>
                <a:lnTo>
                  <a:pt x="637539" y="1590039"/>
                </a:lnTo>
                <a:lnTo>
                  <a:pt x="633729" y="1657350"/>
                </a:lnTo>
                <a:lnTo>
                  <a:pt x="628650" y="1723389"/>
                </a:lnTo>
                <a:lnTo>
                  <a:pt x="623569" y="1788160"/>
                </a:lnTo>
                <a:lnTo>
                  <a:pt x="617219" y="1851660"/>
                </a:lnTo>
                <a:lnTo>
                  <a:pt x="609600" y="1913889"/>
                </a:lnTo>
                <a:lnTo>
                  <a:pt x="600709" y="1974850"/>
                </a:lnTo>
                <a:lnTo>
                  <a:pt x="593089" y="2033269"/>
                </a:lnTo>
                <a:lnTo>
                  <a:pt x="582929" y="2090419"/>
                </a:lnTo>
                <a:lnTo>
                  <a:pt x="572769" y="2145029"/>
                </a:lnTo>
                <a:lnTo>
                  <a:pt x="561339" y="2197100"/>
                </a:lnTo>
                <a:lnTo>
                  <a:pt x="549909" y="2247900"/>
                </a:lnTo>
                <a:lnTo>
                  <a:pt x="538479" y="2294890"/>
                </a:lnTo>
                <a:lnTo>
                  <a:pt x="524509" y="2339340"/>
                </a:lnTo>
                <a:lnTo>
                  <a:pt x="511809" y="2381250"/>
                </a:lnTo>
                <a:lnTo>
                  <a:pt x="497839" y="2420620"/>
                </a:lnTo>
                <a:lnTo>
                  <a:pt x="483869" y="2456179"/>
                </a:lnTo>
                <a:lnTo>
                  <a:pt x="453389" y="2519679"/>
                </a:lnTo>
                <a:lnTo>
                  <a:pt x="421639" y="2569210"/>
                </a:lnTo>
                <a:lnTo>
                  <a:pt x="388619" y="2604770"/>
                </a:lnTo>
                <a:lnTo>
                  <a:pt x="355600" y="2626360"/>
                </a:lnTo>
                <a:lnTo>
                  <a:pt x="322579" y="2632710"/>
                </a:lnTo>
                <a:lnTo>
                  <a:pt x="271779" y="2617470"/>
                </a:lnTo>
                <a:lnTo>
                  <a:pt x="238759" y="2588260"/>
                </a:lnTo>
                <a:lnTo>
                  <a:pt x="207009" y="2545079"/>
                </a:lnTo>
                <a:lnTo>
                  <a:pt x="176529" y="2489200"/>
                </a:lnTo>
                <a:lnTo>
                  <a:pt x="147319" y="2420620"/>
                </a:lnTo>
                <a:lnTo>
                  <a:pt x="133350" y="2381250"/>
                </a:lnTo>
                <a:lnTo>
                  <a:pt x="119379" y="2339340"/>
                </a:lnTo>
                <a:lnTo>
                  <a:pt x="106679" y="2294890"/>
                </a:lnTo>
                <a:lnTo>
                  <a:pt x="93979" y="2247900"/>
                </a:lnTo>
                <a:lnTo>
                  <a:pt x="82550" y="2197100"/>
                </a:lnTo>
                <a:lnTo>
                  <a:pt x="71119" y="2145029"/>
                </a:lnTo>
                <a:lnTo>
                  <a:pt x="60959" y="2090419"/>
                </a:lnTo>
                <a:lnTo>
                  <a:pt x="52069" y="2033269"/>
                </a:lnTo>
                <a:lnTo>
                  <a:pt x="43179" y="1974850"/>
                </a:lnTo>
                <a:lnTo>
                  <a:pt x="35559" y="1913889"/>
                </a:lnTo>
                <a:lnTo>
                  <a:pt x="27939" y="1851660"/>
                </a:lnTo>
                <a:lnTo>
                  <a:pt x="21589" y="1788160"/>
                </a:lnTo>
                <a:lnTo>
                  <a:pt x="15239" y="1723389"/>
                </a:lnTo>
                <a:lnTo>
                  <a:pt x="11429" y="1657350"/>
                </a:lnTo>
                <a:lnTo>
                  <a:pt x="7619" y="1590039"/>
                </a:lnTo>
                <a:lnTo>
                  <a:pt x="3809" y="1522729"/>
                </a:lnTo>
                <a:lnTo>
                  <a:pt x="1269" y="1454150"/>
                </a:lnTo>
                <a:lnTo>
                  <a:pt x="0" y="1385569"/>
                </a:lnTo>
                <a:lnTo>
                  <a:pt x="0" y="1316989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9348" y="1722274"/>
            <a:ext cx="585032" cy="2387344"/>
          </a:xfrm>
          <a:custGeom>
            <a:avLst/>
            <a:gdLst/>
            <a:ahLst/>
            <a:cxnLst/>
            <a:rect l="l" t="t" r="r" b="b"/>
            <a:pathLst>
              <a:path w="645160" h="2632710">
                <a:moveTo>
                  <a:pt x="1269" y="1316989"/>
                </a:moveTo>
                <a:lnTo>
                  <a:pt x="1269" y="1248410"/>
                </a:lnTo>
                <a:lnTo>
                  <a:pt x="2540" y="1179829"/>
                </a:lnTo>
                <a:lnTo>
                  <a:pt x="5080" y="1111250"/>
                </a:lnTo>
                <a:lnTo>
                  <a:pt x="7619" y="1042669"/>
                </a:lnTo>
                <a:lnTo>
                  <a:pt x="11430" y="975360"/>
                </a:lnTo>
                <a:lnTo>
                  <a:pt x="16510" y="910589"/>
                </a:lnTo>
                <a:lnTo>
                  <a:pt x="21590" y="844550"/>
                </a:lnTo>
                <a:lnTo>
                  <a:pt x="29210" y="781050"/>
                </a:lnTo>
                <a:lnTo>
                  <a:pt x="35560" y="718819"/>
                </a:lnTo>
                <a:lnTo>
                  <a:pt x="44450" y="657860"/>
                </a:lnTo>
                <a:lnTo>
                  <a:pt x="53340" y="599439"/>
                </a:lnTo>
                <a:lnTo>
                  <a:pt x="62230" y="542289"/>
                </a:lnTo>
                <a:lnTo>
                  <a:pt x="72390" y="488950"/>
                </a:lnTo>
                <a:lnTo>
                  <a:pt x="83819" y="435610"/>
                </a:lnTo>
                <a:lnTo>
                  <a:pt x="95250" y="386079"/>
                </a:lnTo>
                <a:lnTo>
                  <a:pt x="107950" y="337819"/>
                </a:lnTo>
                <a:lnTo>
                  <a:pt x="120650" y="293369"/>
                </a:lnTo>
                <a:lnTo>
                  <a:pt x="133350" y="251460"/>
                </a:lnTo>
                <a:lnTo>
                  <a:pt x="147319" y="213360"/>
                </a:lnTo>
                <a:lnTo>
                  <a:pt x="162560" y="176529"/>
                </a:lnTo>
                <a:lnTo>
                  <a:pt x="191769" y="114300"/>
                </a:lnTo>
                <a:lnTo>
                  <a:pt x="223519" y="64769"/>
                </a:lnTo>
                <a:lnTo>
                  <a:pt x="256540" y="29210"/>
                </a:lnTo>
                <a:lnTo>
                  <a:pt x="289560" y="7619"/>
                </a:lnTo>
                <a:lnTo>
                  <a:pt x="322580" y="0"/>
                </a:lnTo>
                <a:lnTo>
                  <a:pt x="373380" y="16510"/>
                </a:lnTo>
                <a:lnTo>
                  <a:pt x="406400" y="45719"/>
                </a:lnTo>
                <a:lnTo>
                  <a:pt x="438150" y="87629"/>
                </a:lnTo>
                <a:lnTo>
                  <a:pt x="468630" y="143510"/>
                </a:lnTo>
                <a:lnTo>
                  <a:pt x="497840" y="213360"/>
                </a:lnTo>
                <a:lnTo>
                  <a:pt x="513080" y="251460"/>
                </a:lnTo>
                <a:lnTo>
                  <a:pt x="525780" y="293369"/>
                </a:lnTo>
                <a:lnTo>
                  <a:pt x="538480" y="337819"/>
                </a:lnTo>
                <a:lnTo>
                  <a:pt x="551180" y="386079"/>
                </a:lnTo>
                <a:lnTo>
                  <a:pt x="562610" y="435610"/>
                </a:lnTo>
                <a:lnTo>
                  <a:pt x="572769" y="487679"/>
                </a:lnTo>
                <a:lnTo>
                  <a:pt x="584200" y="542289"/>
                </a:lnTo>
                <a:lnTo>
                  <a:pt x="593090" y="599439"/>
                </a:lnTo>
                <a:lnTo>
                  <a:pt x="601980" y="657860"/>
                </a:lnTo>
                <a:lnTo>
                  <a:pt x="609600" y="718819"/>
                </a:lnTo>
                <a:lnTo>
                  <a:pt x="617219" y="781050"/>
                </a:lnTo>
                <a:lnTo>
                  <a:pt x="623569" y="844550"/>
                </a:lnTo>
                <a:lnTo>
                  <a:pt x="629919" y="909319"/>
                </a:lnTo>
                <a:lnTo>
                  <a:pt x="633730" y="975360"/>
                </a:lnTo>
                <a:lnTo>
                  <a:pt x="637540" y="1042669"/>
                </a:lnTo>
                <a:lnTo>
                  <a:pt x="641350" y="1109979"/>
                </a:lnTo>
                <a:lnTo>
                  <a:pt x="643890" y="1178560"/>
                </a:lnTo>
                <a:lnTo>
                  <a:pt x="645159" y="1247139"/>
                </a:lnTo>
                <a:lnTo>
                  <a:pt x="645159" y="1316989"/>
                </a:lnTo>
                <a:lnTo>
                  <a:pt x="645159" y="1385569"/>
                </a:lnTo>
                <a:lnTo>
                  <a:pt x="642619" y="1454150"/>
                </a:lnTo>
                <a:lnTo>
                  <a:pt x="641350" y="1522729"/>
                </a:lnTo>
                <a:lnTo>
                  <a:pt x="637540" y="1590039"/>
                </a:lnTo>
                <a:lnTo>
                  <a:pt x="633730" y="1657350"/>
                </a:lnTo>
                <a:lnTo>
                  <a:pt x="628650" y="1723389"/>
                </a:lnTo>
                <a:lnTo>
                  <a:pt x="623569" y="1788160"/>
                </a:lnTo>
                <a:lnTo>
                  <a:pt x="617219" y="1851660"/>
                </a:lnTo>
                <a:lnTo>
                  <a:pt x="609600" y="1913889"/>
                </a:lnTo>
                <a:lnTo>
                  <a:pt x="601980" y="1974850"/>
                </a:lnTo>
                <a:lnTo>
                  <a:pt x="593090" y="2033269"/>
                </a:lnTo>
                <a:lnTo>
                  <a:pt x="582930" y="2090419"/>
                </a:lnTo>
                <a:lnTo>
                  <a:pt x="572769" y="2145029"/>
                </a:lnTo>
                <a:lnTo>
                  <a:pt x="562610" y="2197100"/>
                </a:lnTo>
                <a:lnTo>
                  <a:pt x="551180" y="2247900"/>
                </a:lnTo>
                <a:lnTo>
                  <a:pt x="538480" y="2294890"/>
                </a:lnTo>
                <a:lnTo>
                  <a:pt x="525780" y="2339340"/>
                </a:lnTo>
                <a:lnTo>
                  <a:pt x="511810" y="2381250"/>
                </a:lnTo>
                <a:lnTo>
                  <a:pt x="497840" y="2420620"/>
                </a:lnTo>
                <a:lnTo>
                  <a:pt x="483869" y="2456179"/>
                </a:lnTo>
                <a:lnTo>
                  <a:pt x="453390" y="2519679"/>
                </a:lnTo>
                <a:lnTo>
                  <a:pt x="422910" y="2569210"/>
                </a:lnTo>
                <a:lnTo>
                  <a:pt x="389890" y="2604770"/>
                </a:lnTo>
                <a:lnTo>
                  <a:pt x="356869" y="2626360"/>
                </a:lnTo>
                <a:lnTo>
                  <a:pt x="322580" y="2632710"/>
                </a:lnTo>
                <a:lnTo>
                  <a:pt x="271780" y="2617470"/>
                </a:lnTo>
                <a:lnTo>
                  <a:pt x="238760" y="2588260"/>
                </a:lnTo>
                <a:lnTo>
                  <a:pt x="207010" y="2545079"/>
                </a:lnTo>
                <a:lnTo>
                  <a:pt x="176530" y="2489200"/>
                </a:lnTo>
                <a:lnTo>
                  <a:pt x="147319" y="2420620"/>
                </a:lnTo>
                <a:lnTo>
                  <a:pt x="133350" y="2381250"/>
                </a:lnTo>
                <a:lnTo>
                  <a:pt x="120650" y="2339340"/>
                </a:lnTo>
                <a:lnTo>
                  <a:pt x="106680" y="2294890"/>
                </a:lnTo>
                <a:lnTo>
                  <a:pt x="95250" y="2247900"/>
                </a:lnTo>
                <a:lnTo>
                  <a:pt x="83819" y="2197100"/>
                </a:lnTo>
                <a:lnTo>
                  <a:pt x="72390" y="2145029"/>
                </a:lnTo>
                <a:lnTo>
                  <a:pt x="62230" y="2090419"/>
                </a:lnTo>
                <a:lnTo>
                  <a:pt x="52069" y="2033269"/>
                </a:lnTo>
                <a:lnTo>
                  <a:pt x="43180" y="1974850"/>
                </a:lnTo>
                <a:lnTo>
                  <a:pt x="35560" y="1913889"/>
                </a:lnTo>
                <a:lnTo>
                  <a:pt x="27940" y="1851660"/>
                </a:lnTo>
                <a:lnTo>
                  <a:pt x="21590" y="1788160"/>
                </a:lnTo>
                <a:lnTo>
                  <a:pt x="16510" y="1723389"/>
                </a:lnTo>
                <a:lnTo>
                  <a:pt x="11430" y="1657350"/>
                </a:lnTo>
                <a:lnTo>
                  <a:pt x="7619" y="1590039"/>
                </a:lnTo>
                <a:lnTo>
                  <a:pt x="5080" y="1522729"/>
                </a:lnTo>
                <a:lnTo>
                  <a:pt x="2540" y="1454150"/>
                </a:lnTo>
                <a:lnTo>
                  <a:pt x="1269" y="1385569"/>
                </a:lnTo>
                <a:lnTo>
                  <a:pt x="0" y="1316989"/>
                </a:lnTo>
                <a:lnTo>
                  <a:pt x="1269" y="1316989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2826" y="1626688"/>
            <a:ext cx="583880" cy="2387344"/>
          </a:xfrm>
          <a:custGeom>
            <a:avLst/>
            <a:gdLst/>
            <a:ahLst/>
            <a:cxnLst/>
            <a:rect l="l" t="t" r="r" b="b"/>
            <a:pathLst>
              <a:path w="643889" h="2632710">
                <a:moveTo>
                  <a:pt x="0" y="1316989"/>
                </a:moveTo>
                <a:lnTo>
                  <a:pt x="0" y="1247139"/>
                </a:lnTo>
                <a:lnTo>
                  <a:pt x="1270" y="1178560"/>
                </a:lnTo>
                <a:lnTo>
                  <a:pt x="3810" y="1109979"/>
                </a:lnTo>
                <a:lnTo>
                  <a:pt x="7620" y="1042670"/>
                </a:lnTo>
                <a:lnTo>
                  <a:pt x="10160" y="975360"/>
                </a:lnTo>
                <a:lnTo>
                  <a:pt x="15239" y="909320"/>
                </a:lnTo>
                <a:lnTo>
                  <a:pt x="21589" y="844550"/>
                </a:lnTo>
                <a:lnTo>
                  <a:pt x="27939" y="781050"/>
                </a:lnTo>
                <a:lnTo>
                  <a:pt x="35560" y="718820"/>
                </a:lnTo>
                <a:lnTo>
                  <a:pt x="43179" y="657860"/>
                </a:lnTo>
                <a:lnTo>
                  <a:pt x="52070" y="599439"/>
                </a:lnTo>
                <a:lnTo>
                  <a:pt x="60960" y="542289"/>
                </a:lnTo>
                <a:lnTo>
                  <a:pt x="71120" y="487679"/>
                </a:lnTo>
                <a:lnTo>
                  <a:pt x="82550" y="435610"/>
                </a:lnTo>
                <a:lnTo>
                  <a:pt x="93979" y="386079"/>
                </a:lnTo>
                <a:lnTo>
                  <a:pt x="106679" y="337820"/>
                </a:lnTo>
                <a:lnTo>
                  <a:pt x="119379" y="293370"/>
                </a:lnTo>
                <a:lnTo>
                  <a:pt x="133350" y="251460"/>
                </a:lnTo>
                <a:lnTo>
                  <a:pt x="147320" y="212089"/>
                </a:lnTo>
                <a:lnTo>
                  <a:pt x="161289" y="176529"/>
                </a:lnTo>
                <a:lnTo>
                  <a:pt x="190500" y="114300"/>
                </a:lnTo>
                <a:lnTo>
                  <a:pt x="222250" y="64770"/>
                </a:lnTo>
                <a:lnTo>
                  <a:pt x="255270" y="29210"/>
                </a:lnTo>
                <a:lnTo>
                  <a:pt x="288289" y="7620"/>
                </a:lnTo>
                <a:lnTo>
                  <a:pt x="322579" y="0"/>
                </a:lnTo>
                <a:lnTo>
                  <a:pt x="372110" y="16510"/>
                </a:lnTo>
                <a:lnTo>
                  <a:pt x="405129" y="44450"/>
                </a:lnTo>
                <a:lnTo>
                  <a:pt x="438150" y="87629"/>
                </a:lnTo>
                <a:lnTo>
                  <a:pt x="468629" y="143510"/>
                </a:lnTo>
                <a:lnTo>
                  <a:pt x="482600" y="176529"/>
                </a:lnTo>
                <a:lnTo>
                  <a:pt x="497839" y="212089"/>
                </a:lnTo>
                <a:lnTo>
                  <a:pt x="511810" y="251460"/>
                </a:lnTo>
                <a:lnTo>
                  <a:pt x="524510" y="293370"/>
                </a:lnTo>
                <a:lnTo>
                  <a:pt x="537210" y="337820"/>
                </a:lnTo>
                <a:lnTo>
                  <a:pt x="549910" y="386079"/>
                </a:lnTo>
                <a:lnTo>
                  <a:pt x="561339" y="435610"/>
                </a:lnTo>
                <a:lnTo>
                  <a:pt x="572770" y="487679"/>
                </a:lnTo>
                <a:lnTo>
                  <a:pt x="582929" y="542289"/>
                </a:lnTo>
                <a:lnTo>
                  <a:pt x="593089" y="599439"/>
                </a:lnTo>
                <a:lnTo>
                  <a:pt x="600710" y="657860"/>
                </a:lnTo>
                <a:lnTo>
                  <a:pt x="609600" y="718820"/>
                </a:lnTo>
                <a:lnTo>
                  <a:pt x="617220" y="781050"/>
                </a:lnTo>
                <a:lnTo>
                  <a:pt x="622300" y="844550"/>
                </a:lnTo>
                <a:lnTo>
                  <a:pt x="628650" y="909320"/>
                </a:lnTo>
                <a:lnTo>
                  <a:pt x="633729" y="975360"/>
                </a:lnTo>
                <a:lnTo>
                  <a:pt x="637539" y="1042670"/>
                </a:lnTo>
                <a:lnTo>
                  <a:pt x="640079" y="1109979"/>
                </a:lnTo>
                <a:lnTo>
                  <a:pt x="642620" y="1178560"/>
                </a:lnTo>
                <a:lnTo>
                  <a:pt x="643889" y="1247139"/>
                </a:lnTo>
                <a:lnTo>
                  <a:pt x="643889" y="1315720"/>
                </a:lnTo>
                <a:lnTo>
                  <a:pt x="643889" y="1384300"/>
                </a:lnTo>
                <a:lnTo>
                  <a:pt x="642620" y="1454150"/>
                </a:lnTo>
                <a:lnTo>
                  <a:pt x="640079" y="1521460"/>
                </a:lnTo>
                <a:lnTo>
                  <a:pt x="636270" y="1590039"/>
                </a:lnTo>
                <a:lnTo>
                  <a:pt x="633729" y="1657350"/>
                </a:lnTo>
                <a:lnTo>
                  <a:pt x="628650" y="1723389"/>
                </a:lnTo>
                <a:lnTo>
                  <a:pt x="622300" y="1788160"/>
                </a:lnTo>
                <a:lnTo>
                  <a:pt x="615950" y="1851660"/>
                </a:lnTo>
                <a:lnTo>
                  <a:pt x="608329" y="1913889"/>
                </a:lnTo>
                <a:lnTo>
                  <a:pt x="600710" y="1973579"/>
                </a:lnTo>
                <a:lnTo>
                  <a:pt x="591820" y="2033270"/>
                </a:lnTo>
                <a:lnTo>
                  <a:pt x="582929" y="2090420"/>
                </a:lnTo>
                <a:lnTo>
                  <a:pt x="572770" y="2145029"/>
                </a:lnTo>
                <a:lnTo>
                  <a:pt x="561339" y="2197100"/>
                </a:lnTo>
                <a:lnTo>
                  <a:pt x="549910" y="2246629"/>
                </a:lnTo>
                <a:lnTo>
                  <a:pt x="537210" y="2294890"/>
                </a:lnTo>
                <a:lnTo>
                  <a:pt x="524510" y="2339340"/>
                </a:lnTo>
                <a:lnTo>
                  <a:pt x="510539" y="2381250"/>
                </a:lnTo>
                <a:lnTo>
                  <a:pt x="496570" y="2420620"/>
                </a:lnTo>
                <a:lnTo>
                  <a:pt x="482600" y="2456179"/>
                </a:lnTo>
                <a:lnTo>
                  <a:pt x="453389" y="2518410"/>
                </a:lnTo>
                <a:lnTo>
                  <a:pt x="421639" y="2567940"/>
                </a:lnTo>
                <a:lnTo>
                  <a:pt x="388620" y="2603500"/>
                </a:lnTo>
                <a:lnTo>
                  <a:pt x="355600" y="2625090"/>
                </a:lnTo>
                <a:lnTo>
                  <a:pt x="321310" y="2632710"/>
                </a:lnTo>
                <a:lnTo>
                  <a:pt x="271779" y="2616200"/>
                </a:lnTo>
                <a:lnTo>
                  <a:pt x="238760" y="2586990"/>
                </a:lnTo>
                <a:lnTo>
                  <a:pt x="205739" y="2545080"/>
                </a:lnTo>
                <a:lnTo>
                  <a:pt x="175260" y="2489200"/>
                </a:lnTo>
                <a:lnTo>
                  <a:pt x="161289" y="2456179"/>
                </a:lnTo>
                <a:lnTo>
                  <a:pt x="146050" y="2420620"/>
                </a:lnTo>
                <a:lnTo>
                  <a:pt x="132079" y="2381250"/>
                </a:lnTo>
                <a:lnTo>
                  <a:pt x="119379" y="2339340"/>
                </a:lnTo>
                <a:lnTo>
                  <a:pt x="106679" y="2294890"/>
                </a:lnTo>
                <a:lnTo>
                  <a:pt x="93979" y="2246629"/>
                </a:lnTo>
                <a:lnTo>
                  <a:pt x="82550" y="2197100"/>
                </a:lnTo>
                <a:lnTo>
                  <a:pt x="71120" y="2145029"/>
                </a:lnTo>
                <a:lnTo>
                  <a:pt x="60960" y="2090420"/>
                </a:lnTo>
                <a:lnTo>
                  <a:pt x="50800" y="2033270"/>
                </a:lnTo>
                <a:lnTo>
                  <a:pt x="43179" y="1974850"/>
                </a:lnTo>
                <a:lnTo>
                  <a:pt x="34289" y="1913889"/>
                </a:lnTo>
                <a:lnTo>
                  <a:pt x="27939" y="1851660"/>
                </a:lnTo>
                <a:lnTo>
                  <a:pt x="20320" y="1788160"/>
                </a:lnTo>
                <a:lnTo>
                  <a:pt x="15239" y="1723389"/>
                </a:lnTo>
                <a:lnTo>
                  <a:pt x="10160" y="1657350"/>
                </a:lnTo>
                <a:lnTo>
                  <a:pt x="6350" y="1590039"/>
                </a:lnTo>
                <a:lnTo>
                  <a:pt x="3810" y="1521460"/>
                </a:lnTo>
                <a:lnTo>
                  <a:pt x="1270" y="1454150"/>
                </a:lnTo>
                <a:lnTo>
                  <a:pt x="0" y="1384300"/>
                </a:lnTo>
                <a:lnTo>
                  <a:pt x="0" y="1315720"/>
                </a:lnTo>
                <a:lnTo>
                  <a:pt x="0" y="1316989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4230" y="1361811"/>
            <a:ext cx="585032" cy="2387344"/>
          </a:xfrm>
          <a:custGeom>
            <a:avLst/>
            <a:gdLst/>
            <a:ahLst/>
            <a:cxnLst/>
            <a:rect l="l" t="t" r="r" b="b"/>
            <a:pathLst>
              <a:path w="645160" h="2632710">
                <a:moveTo>
                  <a:pt x="0" y="1316989"/>
                </a:moveTo>
                <a:lnTo>
                  <a:pt x="1269" y="1248410"/>
                </a:lnTo>
                <a:lnTo>
                  <a:pt x="2539" y="1178560"/>
                </a:lnTo>
                <a:lnTo>
                  <a:pt x="3810" y="1111250"/>
                </a:lnTo>
                <a:lnTo>
                  <a:pt x="7619" y="1042670"/>
                </a:lnTo>
                <a:lnTo>
                  <a:pt x="11429" y="975360"/>
                </a:lnTo>
                <a:lnTo>
                  <a:pt x="16510" y="909320"/>
                </a:lnTo>
                <a:lnTo>
                  <a:pt x="21589" y="844550"/>
                </a:lnTo>
                <a:lnTo>
                  <a:pt x="27939" y="781050"/>
                </a:lnTo>
                <a:lnTo>
                  <a:pt x="35560" y="718820"/>
                </a:lnTo>
                <a:lnTo>
                  <a:pt x="43179" y="657860"/>
                </a:lnTo>
                <a:lnTo>
                  <a:pt x="52069" y="599439"/>
                </a:lnTo>
                <a:lnTo>
                  <a:pt x="62229" y="542289"/>
                </a:lnTo>
                <a:lnTo>
                  <a:pt x="72389" y="487679"/>
                </a:lnTo>
                <a:lnTo>
                  <a:pt x="83819" y="435610"/>
                </a:lnTo>
                <a:lnTo>
                  <a:pt x="95250" y="386079"/>
                </a:lnTo>
                <a:lnTo>
                  <a:pt x="106679" y="337820"/>
                </a:lnTo>
                <a:lnTo>
                  <a:pt x="119379" y="293370"/>
                </a:lnTo>
                <a:lnTo>
                  <a:pt x="133350" y="251460"/>
                </a:lnTo>
                <a:lnTo>
                  <a:pt x="147319" y="212089"/>
                </a:lnTo>
                <a:lnTo>
                  <a:pt x="161289" y="176529"/>
                </a:lnTo>
                <a:lnTo>
                  <a:pt x="191769" y="114300"/>
                </a:lnTo>
                <a:lnTo>
                  <a:pt x="223519" y="64770"/>
                </a:lnTo>
                <a:lnTo>
                  <a:pt x="255269" y="29210"/>
                </a:lnTo>
                <a:lnTo>
                  <a:pt x="288289" y="7620"/>
                </a:lnTo>
                <a:lnTo>
                  <a:pt x="322579" y="0"/>
                </a:lnTo>
                <a:lnTo>
                  <a:pt x="373379" y="16510"/>
                </a:lnTo>
                <a:lnTo>
                  <a:pt x="406400" y="44450"/>
                </a:lnTo>
                <a:lnTo>
                  <a:pt x="438150" y="87629"/>
                </a:lnTo>
                <a:lnTo>
                  <a:pt x="468629" y="143510"/>
                </a:lnTo>
                <a:lnTo>
                  <a:pt x="497839" y="212089"/>
                </a:lnTo>
                <a:lnTo>
                  <a:pt x="511810" y="251460"/>
                </a:lnTo>
                <a:lnTo>
                  <a:pt x="525779" y="293370"/>
                </a:lnTo>
                <a:lnTo>
                  <a:pt x="538479" y="337820"/>
                </a:lnTo>
                <a:lnTo>
                  <a:pt x="549910" y="386079"/>
                </a:lnTo>
                <a:lnTo>
                  <a:pt x="562610" y="435610"/>
                </a:lnTo>
                <a:lnTo>
                  <a:pt x="572769" y="487679"/>
                </a:lnTo>
                <a:lnTo>
                  <a:pt x="582929" y="542289"/>
                </a:lnTo>
                <a:lnTo>
                  <a:pt x="593089" y="599439"/>
                </a:lnTo>
                <a:lnTo>
                  <a:pt x="601979" y="657860"/>
                </a:lnTo>
                <a:lnTo>
                  <a:pt x="609600" y="718820"/>
                </a:lnTo>
                <a:lnTo>
                  <a:pt x="617219" y="781050"/>
                </a:lnTo>
                <a:lnTo>
                  <a:pt x="623569" y="844550"/>
                </a:lnTo>
                <a:lnTo>
                  <a:pt x="628650" y="909320"/>
                </a:lnTo>
                <a:lnTo>
                  <a:pt x="633729" y="975360"/>
                </a:lnTo>
                <a:lnTo>
                  <a:pt x="637539" y="1042670"/>
                </a:lnTo>
                <a:lnTo>
                  <a:pt x="641350" y="1109979"/>
                </a:lnTo>
                <a:lnTo>
                  <a:pt x="642619" y="1178560"/>
                </a:lnTo>
                <a:lnTo>
                  <a:pt x="643889" y="1247139"/>
                </a:lnTo>
                <a:lnTo>
                  <a:pt x="645160" y="1315720"/>
                </a:lnTo>
                <a:lnTo>
                  <a:pt x="643889" y="1315720"/>
                </a:lnTo>
                <a:lnTo>
                  <a:pt x="643889" y="1385570"/>
                </a:lnTo>
                <a:lnTo>
                  <a:pt x="642619" y="1454150"/>
                </a:lnTo>
                <a:lnTo>
                  <a:pt x="640079" y="1522729"/>
                </a:lnTo>
                <a:lnTo>
                  <a:pt x="637539" y="1590039"/>
                </a:lnTo>
                <a:lnTo>
                  <a:pt x="633729" y="1657350"/>
                </a:lnTo>
                <a:lnTo>
                  <a:pt x="628650" y="1723389"/>
                </a:lnTo>
                <a:lnTo>
                  <a:pt x="623569" y="1788160"/>
                </a:lnTo>
                <a:lnTo>
                  <a:pt x="617219" y="1851660"/>
                </a:lnTo>
                <a:lnTo>
                  <a:pt x="609600" y="1913889"/>
                </a:lnTo>
                <a:lnTo>
                  <a:pt x="600710" y="1974850"/>
                </a:lnTo>
                <a:lnTo>
                  <a:pt x="593089" y="2033270"/>
                </a:lnTo>
                <a:lnTo>
                  <a:pt x="582929" y="2090420"/>
                </a:lnTo>
                <a:lnTo>
                  <a:pt x="572769" y="2145029"/>
                </a:lnTo>
                <a:lnTo>
                  <a:pt x="561339" y="2197100"/>
                </a:lnTo>
                <a:lnTo>
                  <a:pt x="549910" y="2246629"/>
                </a:lnTo>
                <a:lnTo>
                  <a:pt x="538479" y="2294890"/>
                </a:lnTo>
                <a:lnTo>
                  <a:pt x="524510" y="2339340"/>
                </a:lnTo>
                <a:lnTo>
                  <a:pt x="511810" y="2381250"/>
                </a:lnTo>
                <a:lnTo>
                  <a:pt x="497839" y="2420620"/>
                </a:lnTo>
                <a:lnTo>
                  <a:pt x="483869" y="2456179"/>
                </a:lnTo>
                <a:lnTo>
                  <a:pt x="453389" y="2518410"/>
                </a:lnTo>
                <a:lnTo>
                  <a:pt x="421639" y="2567940"/>
                </a:lnTo>
                <a:lnTo>
                  <a:pt x="388619" y="2603500"/>
                </a:lnTo>
                <a:lnTo>
                  <a:pt x="355600" y="2625090"/>
                </a:lnTo>
                <a:lnTo>
                  <a:pt x="322579" y="2632710"/>
                </a:lnTo>
                <a:lnTo>
                  <a:pt x="271779" y="2616200"/>
                </a:lnTo>
                <a:lnTo>
                  <a:pt x="238760" y="2588260"/>
                </a:lnTo>
                <a:lnTo>
                  <a:pt x="207010" y="2545079"/>
                </a:lnTo>
                <a:lnTo>
                  <a:pt x="176529" y="2489200"/>
                </a:lnTo>
                <a:lnTo>
                  <a:pt x="147319" y="2420620"/>
                </a:lnTo>
                <a:lnTo>
                  <a:pt x="133350" y="2381250"/>
                </a:lnTo>
                <a:lnTo>
                  <a:pt x="119379" y="2339340"/>
                </a:lnTo>
                <a:lnTo>
                  <a:pt x="106679" y="2294890"/>
                </a:lnTo>
                <a:lnTo>
                  <a:pt x="93979" y="2246629"/>
                </a:lnTo>
                <a:lnTo>
                  <a:pt x="82550" y="2197100"/>
                </a:lnTo>
                <a:lnTo>
                  <a:pt x="71119" y="2145029"/>
                </a:lnTo>
                <a:lnTo>
                  <a:pt x="62229" y="2090420"/>
                </a:lnTo>
                <a:lnTo>
                  <a:pt x="52069" y="2033270"/>
                </a:lnTo>
                <a:lnTo>
                  <a:pt x="43179" y="1974850"/>
                </a:lnTo>
                <a:lnTo>
                  <a:pt x="35560" y="1913889"/>
                </a:lnTo>
                <a:lnTo>
                  <a:pt x="27939" y="1851660"/>
                </a:lnTo>
                <a:lnTo>
                  <a:pt x="21589" y="1788160"/>
                </a:lnTo>
                <a:lnTo>
                  <a:pt x="16510" y="1723389"/>
                </a:lnTo>
                <a:lnTo>
                  <a:pt x="11429" y="1657350"/>
                </a:lnTo>
                <a:lnTo>
                  <a:pt x="7619" y="1590039"/>
                </a:lnTo>
                <a:lnTo>
                  <a:pt x="3810" y="1522729"/>
                </a:lnTo>
                <a:lnTo>
                  <a:pt x="1269" y="1454150"/>
                </a:lnTo>
                <a:lnTo>
                  <a:pt x="0" y="1385570"/>
                </a:lnTo>
                <a:lnTo>
                  <a:pt x="0" y="1315720"/>
                </a:lnTo>
                <a:lnTo>
                  <a:pt x="0" y="1316989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39570" y="1236282"/>
            <a:ext cx="585032" cy="2387344"/>
          </a:xfrm>
          <a:custGeom>
            <a:avLst/>
            <a:gdLst/>
            <a:ahLst/>
            <a:cxnLst/>
            <a:rect l="l" t="t" r="r" b="b"/>
            <a:pathLst>
              <a:path w="645160" h="2632710">
                <a:moveTo>
                  <a:pt x="1269" y="1316989"/>
                </a:moveTo>
                <a:lnTo>
                  <a:pt x="1269" y="1248409"/>
                </a:lnTo>
                <a:lnTo>
                  <a:pt x="2539" y="1179829"/>
                </a:lnTo>
                <a:lnTo>
                  <a:pt x="5079" y="1111250"/>
                </a:lnTo>
                <a:lnTo>
                  <a:pt x="7619" y="1042669"/>
                </a:lnTo>
                <a:lnTo>
                  <a:pt x="11429" y="975359"/>
                </a:lnTo>
                <a:lnTo>
                  <a:pt x="16509" y="910589"/>
                </a:lnTo>
                <a:lnTo>
                  <a:pt x="21589" y="844550"/>
                </a:lnTo>
                <a:lnTo>
                  <a:pt x="29209" y="781050"/>
                </a:lnTo>
                <a:lnTo>
                  <a:pt x="36829" y="718819"/>
                </a:lnTo>
                <a:lnTo>
                  <a:pt x="44450" y="657859"/>
                </a:lnTo>
                <a:lnTo>
                  <a:pt x="53339" y="599439"/>
                </a:lnTo>
                <a:lnTo>
                  <a:pt x="62229" y="542289"/>
                </a:lnTo>
                <a:lnTo>
                  <a:pt x="72389" y="488950"/>
                </a:lnTo>
                <a:lnTo>
                  <a:pt x="83819" y="435609"/>
                </a:lnTo>
                <a:lnTo>
                  <a:pt x="95250" y="386079"/>
                </a:lnTo>
                <a:lnTo>
                  <a:pt x="107950" y="337819"/>
                </a:lnTo>
                <a:lnTo>
                  <a:pt x="120650" y="293369"/>
                </a:lnTo>
                <a:lnTo>
                  <a:pt x="133350" y="251459"/>
                </a:lnTo>
                <a:lnTo>
                  <a:pt x="147319" y="212089"/>
                </a:lnTo>
                <a:lnTo>
                  <a:pt x="162559" y="176529"/>
                </a:lnTo>
                <a:lnTo>
                  <a:pt x="176529" y="143509"/>
                </a:lnTo>
                <a:lnTo>
                  <a:pt x="207009" y="87629"/>
                </a:lnTo>
                <a:lnTo>
                  <a:pt x="240029" y="45719"/>
                </a:lnTo>
                <a:lnTo>
                  <a:pt x="273050" y="16509"/>
                </a:lnTo>
                <a:lnTo>
                  <a:pt x="322579" y="0"/>
                </a:lnTo>
                <a:lnTo>
                  <a:pt x="373379" y="16509"/>
                </a:lnTo>
                <a:lnTo>
                  <a:pt x="406400" y="45719"/>
                </a:lnTo>
                <a:lnTo>
                  <a:pt x="438150" y="87629"/>
                </a:lnTo>
                <a:lnTo>
                  <a:pt x="469900" y="143509"/>
                </a:lnTo>
                <a:lnTo>
                  <a:pt x="497839" y="212089"/>
                </a:lnTo>
                <a:lnTo>
                  <a:pt x="513079" y="251459"/>
                </a:lnTo>
                <a:lnTo>
                  <a:pt x="525779" y="293369"/>
                </a:lnTo>
                <a:lnTo>
                  <a:pt x="538479" y="337819"/>
                </a:lnTo>
                <a:lnTo>
                  <a:pt x="551179" y="386079"/>
                </a:lnTo>
                <a:lnTo>
                  <a:pt x="562609" y="435609"/>
                </a:lnTo>
                <a:lnTo>
                  <a:pt x="572769" y="487679"/>
                </a:lnTo>
                <a:lnTo>
                  <a:pt x="584200" y="542289"/>
                </a:lnTo>
                <a:lnTo>
                  <a:pt x="593089" y="599439"/>
                </a:lnTo>
                <a:lnTo>
                  <a:pt x="601979" y="657859"/>
                </a:lnTo>
                <a:lnTo>
                  <a:pt x="609600" y="718819"/>
                </a:lnTo>
                <a:lnTo>
                  <a:pt x="617219" y="781050"/>
                </a:lnTo>
                <a:lnTo>
                  <a:pt x="623569" y="844550"/>
                </a:lnTo>
                <a:lnTo>
                  <a:pt x="629919" y="909319"/>
                </a:lnTo>
                <a:lnTo>
                  <a:pt x="633729" y="975359"/>
                </a:lnTo>
                <a:lnTo>
                  <a:pt x="637539" y="1042669"/>
                </a:lnTo>
                <a:lnTo>
                  <a:pt x="641350" y="1109979"/>
                </a:lnTo>
                <a:lnTo>
                  <a:pt x="643889" y="1178559"/>
                </a:lnTo>
                <a:lnTo>
                  <a:pt x="645159" y="1247139"/>
                </a:lnTo>
                <a:lnTo>
                  <a:pt x="645159" y="1316989"/>
                </a:lnTo>
                <a:lnTo>
                  <a:pt x="645159" y="1385569"/>
                </a:lnTo>
                <a:lnTo>
                  <a:pt x="642619" y="1454150"/>
                </a:lnTo>
                <a:lnTo>
                  <a:pt x="641350" y="1522729"/>
                </a:lnTo>
                <a:lnTo>
                  <a:pt x="637539" y="1590039"/>
                </a:lnTo>
                <a:lnTo>
                  <a:pt x="633729" y="1657350"/>
                </a:lnTo>
                <a:lnTo>
                  <a:pt x="628650" y="1723389"/>
                </a:lnTo>
                <a:lnTo>
                  <a:pt x="623569" y="1788159"/>
                </a:lnTo>
                <a:lnTo>
                  <a:pt x="617219" y="1851659"/>
                </a:lnTo>
                <a:lnTo>
                  <a:pt x="609600" y="1913889"/>
                </a:lnTo>
                <a:lnTo>
                  <a:pt x="601979" y="1974850"/>
                </a:lnTo>
                <a:lnTo>
                  <a:pt x="593089" y="2033269"/>
                </a:lnTo>
                <a:lnTo>
                  <a:pt x="582929" y="2090419"/>
                </a:lnTo>
                <a:lnTo>
                  <a:pt x="572769" y="2145029"/>
                </a:lnTo>
                <a:lnTo>
                  <a:pt x="562609" y="2197100"/>
                </a:lnTo>
                <a:lnTo>
                  <a:pt x="551179" y="2247900"/>
                </a:lnTo>
                <a:lnTo>
                  <a:pt x="538479" y="2294890"/>
                </a:lnTo>
                <a:lnTo>
                  <a:pt x="525779" y="2339340"/>
                </a:lnTo>
                <a:lnTo>
                  <a:pt x="511809" y="2381250"/>
                </a:lnTo>
                <a:lnTo>
                  <a:pt x="497839" y="2420619"/>
                </a:lnTo>
                <a:lnTo>
                  <a:pt x="483869" y="2456179"/>
                </a:lnTo>
                <a:lnTo>
                  <a:pt x="453389" y="2519679"/>
                </a:lnTo>
                <a:lnTo>
                  <a:pt x="422909" y="2567940"/>
                </a:lnTo>
                <a:lnTo>
                  <a:pt x="389889" y="2604769"/>
                </a:lnTo>
                <a:lnTo>
                  <a:pt x="356869" y="2626359"/>
                </a:lnTo>
                <a:lnTo>
                  <a:pt x="322579" y="2632709"/>
                </a:lnTo>
                <a:lnTo>
                  <a:pt x="271779" y="2616200"/>
                </a:lnTo>
                <a:lnTo>
                  <a:pt x="238759" y="2588259"/>
                </a:lnTo>
                <a:lnTo>
                  <a:pt x="207009" y="2545079"/>
                </a:lnTo>
                <a:lnTo>
                  <a:pt x="176529" y="2489200"/>
                </a:lnTo>
                <a:lnTo>
                  <a:pt x="147319" y="2420619"/>
                </a:lnTo>
                <a:lnTo>
                  <a:pt x="133350" y="2381250"/>
                </a:lnTo>
                <a:lnTo>
                  <a:pt x="120650" y="2339340"/>
                </a:lnTo>
                <a:lnTo>
                  <a:pt x="106679" y="2294890"/>
                </a:lnTo>
                <a:lnTo>
                  <a:pt x="95250" y="2247900"/>
                </a:lnTo>
                <a:lnTo>
                  <a:pt x="83819" y="2197100"/>
                </a:lnTo>
                <a:lnTo>
                  <a:pt x="72389" y="2145029"/>
                </a:lnTo>
                <a:lnTo>
                  <a:pt x="62229" y="2090419"/>
                </a:lnTo>
                <a:lnTo>
                  <a:pt x="52069" y="2033269"/>
                </a:lnTo>
                <a:lnTo>
                  <a:pt x="43179" y="1974850"/>
                </a:lnTo>
                <a:lnTo>
                  <a:pt x="35559" y="1913889"/>
                </a:lnTo>
                <a:lnTo>
                  <a:pt x="27939" y="1851659"/>
                </a:lnTo>
                <a:lnTo>
                  <a:pt x="21589" y="1788159"/>
                </a:lnTo>
                <a:lnTo>
                  <a:pt x="16509" y="1723389"/>
                </a:lnTo>
                <a:lnTo>
                  <a:pt x="11429" y="1657350"/>
                </a:lnTo>
                <a:lnTo>
                  <a:pt x="7619" y="1590039"/>
                </a:lnTo>
                <a:lnTo>
                  <a:pt x="5079" y="1522729"/>
                </a:lnTo>
                <a:lnTo>
                  <a:pt x="2539" y="1454150"/>
                </a:lnTo>
                <a:lnTo>
                  <a:pt x="1269" y="1385569"/>
                </a:lnTo>
                <a:lnTo>
                  <a:pt x="0" y="1316989"/>
                </a:lnTo>
                <a:lnTo>
                  <a:pt x="1269" y="1316989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2126" y="1236282"/>
            <a:ext cx="585032" cy="2387344"/>
          </a:xfrm>
          <a:custGeom>
            <a:avLst/>
            <a:gdLst/>
            <a:ahLst/>
            <a:cxnLst/>
            <a:rect l="l" t="t" r="r" b="b"/>
            <a:pathLst>
              <a:path w="645160" h="2632710">
                <a:moveTo>
                  <a:pt x="0" y="1316989"/>
                </a:moveTo>
                <a:lnTo>
                  <a:pt x="0" y="1248409"/>
                </a:lnTo>
                <a:lnTo>
                  <a:pt x="2539" y="1179829"/>
                </a:lnTo>
                <a:lnTo>
                  <a:pt x="3810" y="1111250"/>
                </a:lnTo>
                <a:lnTo>
                  <a:pt x="7620" y="1042669"/>
                </a:lnTo>
                <a:lnTo>
                  <a:pt x="11429" y="975359"/>
                </a:lnTo>
                <a:lnTo>
                  <a:pt x="16510" y="910589"/>
                </a:lnTo>
                <a:lnTo>
                  <a:pt x="21589" y="844550"/>
                </a:lnTo>
                <a:lnTo>
                  <a:pt x="27939" y="781050"/>
                </a:lnTo>
                <a:lnTo>
                  <a:pt x="35560" y="718819"/>
                </a:lnTo>
                <a:lnTo>
                  <a:pt x="43179" y="657859"/>
                </a:lnTo>
                <a:lnTo>
                  <a:pt x="52070" y="599439"/>
                </a:lnTo>
                <a:lnTo>
                  <a:pt x="62229" y="542289"/>
                </a:lnTo>
                <a:lnTo>
                  <a:pt x="72389" y="488950"/>
                </a:lnTo>
                <a:lnTo>
                  <a:pt x="82550" y="435609"/>
                </a:lnTo>
                <a:lnTo>
                  <a:pt x="93979" y="386079"/>
                </a:lnTo>
                <a:lnTo>
                  <a:pt x="106679" y="337819"/>
                </a:lnTo>
                <a:lnTo>
                  <a:pt x="119379" y="293369"/>
                </a:lnTo>
                <a:lnTo>
                  <a:pt x="133350" y="251459"/>
                </a:lnTo>
                <a:lnTo>
                  <a:pt x="147320" y="212089"/>
                </a:lnTo>
                <a:lnTo>
                  <a:pt x="161289" y="176529"/>
                </a:lnTo>
                <a:lnTo>
                  <a:pt x="191770" y="114300"/>
                </a:lnTo>
                <a:lnTo>
                  <a:pt x="222250" y="64769"/>
                </a:lnTo>
                <a:lnTo>
                  <a:pt x="255270" y="29209"/>
                </a:lnTo>
                <a:lnTo>
                  <a:pt x="288289" y="7619"/>
                </a:lnTo>
                <a:lnTo>
                  <a:pt x="322579" y="0"/>
                </a:lnTo>
                <a:lnTo>
                  <a:pt x="372110" y="16509"/>
                </a:lnTo>
                <a:lnTo>
                  <a:pt x="406400" y="45719"/>
                </a:lnTo>
                <a:lnTo>
                  <a:pt x="438150" y="87629"/>
                </a:lnTo>
                <a:lnTo>
                  <a:pt x="468629" y="143509"/>
                </a:lnTo>
                <a:lnTo>
                  <a:pt x="497839" y="212089"/>
                </a:lnTo>
                <a:lnTo>
                  <a:pt x="511810" y="251459"/>
                </a:lnTo>
                <a:lnTo>
                  <a:pt x="524510" y="293369"/>
                </a:lnTo>
                <a:lnTo>
                  <a:pt x="538479" y="337819"/>
                </a:lnTo>
                <a:lnTo>
                  <a:pt x="549910" y="386079"/>
                </a:lnTo>
                <a:lnTo>
                  <a:pt x="561339" y="435609"/>
                </a:lnTo>
                <a:lnTo>
                  <a:pt x="572770" y="487679"/>
                </a:lnTo>
                <a:lnTo>
                  <a:pt x="582929" y="542289"/>
                </a:lnTo>
                <a:lnTo>
                  <a:pt x="593089" y="599439"/>
                </a:lnTo>
                <a:lnTo>
                  <a:pt x="600710" y="657859"/>
                </a:lnTo>
                <a:lnTo>
                  <a:pt x="609600" y="718819"/>
                </a:lnTo>
                <a:lnTo>
                  <a:pt x="617220" y="781050"/>
                </a:lnTo>
                <a:lnTo>
                  <a:pt x="622300" y="844550"/>
                </a:lnTo>
                <a:lnTo>
                  <a:pt x="628650" y="909319"/>
                </a:lnTo>
                <a:lnTo>
                  <a:pt x="633729" y="975359"/>
                </a:lnTo>
                <a:lnTo>
                  <a:pt x="637539" y="1042669"/>
                </a:lnTo>
                <a:lnTo>
                  <a:pt x="640079" y="1109979"/>
                </a:lnTo>
                <a:lnTo>
                  <a:pt x="642620" y="1178559"/>
                </a:lnTo>
                <a:lnTo>
                  <a:pt x="643889" y="1247139"/>
                </a:lnTo>
                <a:lnTo>
                  <a:pt x="645160" y="1316989"/>
                </a:lnTo>
                <a:lnTo>
                  <a:pt x="643889" y="1316989"/>
                </a:lnTo>
                <a:lnTo>
                  <a:pt x="643889" y="1385569"/>
                </a:lnTo>
                <a:lnTo>
                  <a:pt x="642620" y="1454150"/>
                </a:lnTo>
                <a:lnTo>
                  <a:pt x="640079" y="1522729"/>
                </a:lnTo>
                <a:lnTo>
                  <a:pt x="637539" y="1590039"/>
                </a:lnTo>
                <a:lnTo>
                  <a:pt x="633729" y="1657350"/>
                </a:lnTo>
                <a:lnTo>
                  <a:pt x="628650" y="1723389"/>
                </a:lnTo>
                <a:lnTo>
                  <a:pt x="622300" y="1788159"/>
                </a:lnTo>
                <a:lnTo>
                  <a:pt x="615950" y="1851659"/>
                </a:lnTo>
                <a:lnTo>
                  <a:pt x="608329" y="1913889"/>
                </a:lnTo>
                <a:lnTo>
                  <a:pt x="600710" y="1974850"/>
                </a:lnTo>
                <a:lnTo>
                  <a:pt x="591820" y="2033269"/>
                </a:lnTo>
                <a:lnTo>
                  <a:pt x="582929" y="2090419"/>
                </a:lnTo>
                <a:lnTo>
                  <a:pt x="572770" y="2145029"/>
                </a:lnTo>
                <a:lnTo>
                  <a:pt x="561339" y="2197100"/>
                </a:lnTo>
                <a:lnTo>
                  <a:pt x="549910" y="2247900"/>
                </a:lnTo>
                <a:lnTo>
                  <a:pt x="537210" y="2294890"/>
                </a:lnTo>
                <a:lnTo>
                  <a:pt x="524510" y="2339340"/>
                </a:lnTo>
                <a:lnTo>
                  <a:pt x="511810" y="2381250"/>
                </a:lnTo>
                <a:lnTo>
                  <a:pt x="497839" y="2420619"/>
                </a:lnTo>
                <a:lnTo>
                  <a:pt x="483870" y="2456179"/>
                </a:lnTo>
                <a:lnTo>
                  <a:pt x="453389" y="2519679"/>
                </a:lnTo>
                <a:lnTo>
                  <a:pt x="421639" y="2567940"/>
                </a:lnTo>
                <a:lnTo>
                  <a:pt x="388620" y="2604769"/>
                </a:lnTo>
                <a:lnTo>
                  <a:pt x="355600" y="2626359"/>
                </a:lnTo>
                <a:lnTo>
                  <a:pt x="322579" y="2632709"/>
                </a:lnTo>
                <a:lnTo>
                  <a:pt x="271779" y="2616200"/>
                </a:lnTo>
                <a:lnTo>
                  <a:pt x="238760" y="2588259"/>
                </a:lnTo>
                <a:lnTo>
                  <a:pt x="207010" y="2545079"/>
                </a:lnTo>
                <a:lnTo>
                  <a:pt x="175260" y="2489200"/>
                </a:lnTo>
                <a:lnTo>
                  <a:pt x="161289" y="2456179"/>
                </a:lnTo>
                <a:lnTo>
                  <a:pt x="146050" y="2420619"/>
                </a:lnTo>
                <a:lnTo>
                  <a:pt x="132079" y="2381250"/>
                </a:lnTo>
                <a:lnTo>
                  <a:pt x="119379" y="2339340"/>
                </a:lnTo>
                <a:lnTo>
                  <a:pt x="106679" y="2294890"/>
                </a:lnTo>
                <a:lnTo>
                  <a:pt x="93979" y="2247900"/>
                </a:lnTo>
                <a:lnTo>
                  <a:pt x="82550" y="2197100"/>
                </a:lnTo>
                <a:lnTo>
                  <a:pt x="71120" y="2145029"/>
                </a:lnTo>
                <a:lnTo>
                  <a:pt x="60960" y="2090419"/>
                </a:lnTo>
                <a:lnTo>
                  <a:pt x="52070" y="2033269"/>
                </a:lnTo>
                <a:lnTo>
                  <a:pt x="43179" y="1974850"/>
                </a:lnTo>
                <a:lnTo>
                  <a:pt x="35560" y="1913889"/>
                </a:lnTo>
                <a:lnTo>
                  <a:pt x="27939" y="1851659"/>
                </a:lnTo>
                <a:lnTo>
                  <a:pt x="21589" y="1788159"/>
                </a:lnTo>
                <a:lnTo>
                  <a:pt x="15239" y="1723389"/>
                </a:lnTo>
                <a:lnTo>
                  <a:pt x="10160" y="1657350"/>
                </a:lnTo>
                <a:lnTo>
                  <a:pt x="6350" y="1590039"/>
                </a:lnTo>
                <a:lnTo>
                  <a:pt x="3810" y="1522729"/>
                </a:lnTo>
                <a:lnTo>
                  <a:pt x="1270" y="1454150"/>
                </a:lnTo>
                <a:lnTo>
                  <a:pt x="0" y="1385569"/>
                </a:lnTo>
                <a:lnTo>
                  <a:pt x="0" y="1316989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38616" y="950677"/>
            <a:ext cx="583880" cy="2387344"/>
          </a:xfrm>
          <a:custGeom>
            <a:avLst/>
            <a:gdLst/>
            <a:ahLst/>
            <a:cxnLst/>
            <a:rect l="l" t="t" r="r" b="b"/>
            <a:pathLst>
              <a:path w="643890" h="2632710">
                <a:moveTo>
                  <a:pt x="0" y="1315720"/>
                </a:moveTo>
                <a:lnTo>
                  <a:pt x="0" y="1247140"/>
                </a:lnTo>
                <a:lnTo>
                  <a:pt x="1270" y="1178560"/>
                </a:lnTo>
                <a:lnTo>
                  <a:pt x="3810" y="1109980"/>
                </a:lnTo>
                <a:lnTo>
                  <a:pt x="6350" y="1042670"/>
                </a:lnTo>
                <a:lnTo>
                  <a:pt x="10160" y="975360"/>
                </a:lnTo>
                <a:lnTo>
                  <a:pt x="15240" y="909320"/>
                </a:lnTo>
                <a:lnTo>
                  <a:pt x="21590" y="844550"/>
                </a:lnTo>
                <a:lnTo>
                  <a:pt x="27940" y="781050"/>
                </a:lnTo>
                <a:lnTo>
                  <a:pt x="35560" y="718820"/>
                </a:lnTo>
                <a:lnTo>
                  <a:pt x="43180" y="657860"/>
                </a:lnTo>
                <a:lnTo>
                  <a:pt x="52070" y="599440"/>
                </a:lnTo>
                <a:lnTo>
                  <a:pt x="60960" y="542290"/>
                </a:lnTo>
                <a:lnTo>
                  <a:pt x="71120" y="487680"/>
                </a:lnTo>
                <a:lnTo>
                  <a:pt x="82550" y="435610"/>
                </a:lnTo>
                <a:lnTo>
                  <a:pt x="93979" y="384810"/>
                </a:lnTo>
                <a:lnTo>
                  <a:pt x="106679" y="337820"/>
                </a:lnTo>
                <a:lnTo>
                  <a:pt x="119379" y="293370"/>
                </a:lnTo>
                <a:lnTo>
                  <a:pt x="132079" y="250190"/>
                </a:lnTo>
                <a:lnTo>
                  <a:pt x="146050" y="212090"/>
                </a:lnTo>
                <a:lnTo>
                  <a:pt x="161290" y="176530"/>
                </a:lnTo>
                <a:lnTo>
                  <a:pt x="175260" y="143510"/>
                </a:lnTo>
                <a:lnTo>
                  <a:pt x="205740" y="86360"/>
                </a:lnTo>
                <a:lnTo>
                  <a:pt x="238760" y="44450"/>
                </a:lnTo>
                <a:lnTo>
                  <a:pt x="271779" y="15240"/>
                </a:lnTo>
                <a:lnTo>
                  <a:pt x="321310" y="0"/>
                </a:lnTo>
                <a:lnTo>
                  <a:pt x="372110" y="15240"/>
                </a:lnTo>
                <a:lnTo>
                  <a:pt x="405129" y="44450"/>
                </a:lnTo>
                <a:lnTo>
                  <a:pt x="436879" y="86360"/>
                </a:lnTo>
                <a:lnTo>
                  <a:pt x="468629" y="142240"/>
                </a:lnTo>
                <a:lnTo>
                  <a:pt x="482600" y="176530"/>
                </a:lnTo>
                <a:lnTo>
                  <a:pt x="497840" y="212090"/>
                </a:lnTo>
                <a:lnTo>
                  <a:pt x="511810" y="250190"/>
                </a:lnTo>
                <a:lnTo>
                  <a:pt x="524510" y="293370"/>
                </a:lnTo>
                <a:lnTo>
                  <a:pt x="537210" y="337820"/>
                </a:lnTo>
                <a:lnTo>
                  <a:pt x="549910" y="384810"/>
                </a:lnTo>
                <a:lnTo>
                  <a:pt x="561340" y="435610"/>
                </a:lnTo>
                <a:lnTo>
                  <a:pt x="571500" y="487680"/>
                </a:lnTo>
                <a:lnTo>
                  <a:pt x="582929" y="542290"/>
                </a:lnTo>
                <a:lnTo>
                  <a:pt x="591820" y="599440"/>
                </a:lnTo>
                <a:lnTo>
                  <a:pt x="600710" y="657860"/>
                </a:lnTo>
                <a:lnTo>
                  <a:pt x="608329" y="717550"/>
                </a:lnTo>
                <a:lnTo>
                  <a:pt x="615950" y="779780"/>
                </a:lnTo>
                <a:lnTo>
                  <a:pt x="622300" y="844550"/>
                </a:lnTo>
                <a:lnTo>
                  <a:pt x="628650" y="909320"/>
                </a:lnTo>
                <a:lnTo>
                  <a:pt x="632460" y="975360"/>
                </a:lnTo>
                <a:lnTo>
                  <a:pt x="637540" y="1042670"/>
                </a:lnTo>
                <a:lnTo>
                  <a:pt x="640079" y="1109980"/>
                </a:lnTo>
                <a:lnTo>
                  <a:pt x="642620" y="1178560"/>
                </a:lnTo>
                <a:lnTo>
                  <a:pt x="643890" y="1247140"/>
                </a:lnTo>
                <a:lnTo>
                  <a:pt x="643890" y="1315720"/>
                </a:lnTo>
                <a:lnTo>
                  <a:pt x="643890" y="1384300"/>
                </a:lnTo>
                <a:lnTo>
                  <a:pt x="641350" y="1452880"/>
                </a:lnTo>
                <a:lnTo>
                  <a:pt x="640079" y="1521460"/>
                </a:lnTo>
                <a:lnTo>
                  <a:pt x="636270" y="1588770"/>
                </a:lnTo>
                <a:lnTo>
                  <a:pt x="632460" y="1656080"/>
                </a:lnTo>
                <a:lnTo>
                  <a:pt x="627379" y="1722120"/>
                </a:lnTo>
                <a:lnTo>
                  <a:pt x="622300" y="1788160"/>
                </a:lnTo>
                <a:lnTo>
                  <a:pt x="615950" y="1850390"/>
                </a:lnTo>
                <a:lnTo>
                  <a:pt x="608329" y="1913890"/>
                </a:lnTo>
                <a:lnTo>
                  <a:pt x="600710" y="1973580"/>
                </a:lnTo>
                <a:lnTo>
                  <a:pt x="591820" y="2033270"/>
                </a:lnTo>
                <a:lnTo>
                  <a:pt x="581660" y="2089150"/>
                </a:lnTo>
                <a:lnTo>
                  <a:pt x="571500" y="2143760"/>
                </a:lnTo>
                <a:lnTo>
                  <a:pt x="561340" y="2197100"/>
                </a:lnTo>
                <a:lnTo>
                  <a:pt x="549910" y="2246630"/>
                </a:lnTo>
                <a:lnTo>
                  <a:pt x="537210" y="2293620"/>
                </a:lnTo>
                <a:lnTo>
                  <a:pt x="524510" y="2339340"/>
                </a:lnTo>
                <a:lnTo>
                  <a:pt x="510540" y="2381250"/>
                </a:lnTo>
                <a:lnTo>
                  <a:pt x="496570" y="2419350"/>
                </a:lnTo>
                <a:lnTo>
                  <a:pt x="482600" y="2456180"/>
                </a:lnTo>
                <a:lnTo>
                  <a:pt x="452120" y="2518410"/>
                </a:lnTo>
                <a:lnTo>
                  <a:pt x="421640" y="2567940"/>
                </a:lnTo>
                <a:lnTo>
                  <a:pt x="388620" y="2603500"/>
                </a:lnTo>
                <a:lnTo>
                  <a:pt x="355600" y="2625090"/>
                </a:lnTo>
                <a:lnTo>
                  <a:pt x="321310" y="2632710"/>
                </a:lnTo>
                <a:lnTo>
                  <a:pt x="271779" y="2616200"/>
                </a:lnTo>
                <a:lnTo>
                  <a:pt x="237490" y="2586990"/>
                </a:lnTo>
                <a:lnTo>
                  <a:pt x="205740" y="2545080"/>
                </a:lnTo>
                <a:lnTo>
                  <a:pt x="175260" y="2487930"/>
                </a:lnTo>
                <a:lnTo>
                  <a:pt x="146050" y="2419350"/>
                </a:lnTo>
                <a:lnTo>
                  <a:pt x="132079" y="2381250"/>
                </a:lnTo>
                <a:lnTo>
                  <a:pt x="119379" y="2339340"/>
                </a:lnTo>
                <a:lnTo>
                  <a:pt x="105410" y="2293620"/>
                </a:lnTo>
                <a:lnTo>
                  <a:pt x="93979" y="2246630"/>
                </a:lnTo>
                <a:lnTo>
                  <a:pt x="82550" y="2197100"/>
                </a:lnTo>
                <a:lnTo>
                  <a:pt x="71120" y="2143760"/>
                </a:lnTo>
                <a:lnTo>
                  <a:pt x="60960" y="2089150"/>
                </a:lnTo>
                <a:lnTo>
                  <a:pt x="50800" y="2033270"/>
                </a:lnTo>
                <a:lnTo>
                  <a:pt x="43180" y="1973580"/>
                </a:lnTo>
                <a:lnTo>
                  <a:pt x="34290" y="1913890"/>
                </a:lnTo>
                <a:lnTo>
                  <a:pt x="26670" y="1850390"/>
                </a:lnTo>
                <a:lnTo>
                  <a:pt x="20320" y="1788160"/>
                </a:lnTo>
                <a:lnTo>
                  <a:pt x="15240" y="1722120"/>
                </a:lnTo>
                <a:lnTo>
                  <a:pt x="10160" y="1656080"/>
                </a:lnTo>
                <a:lnTo>
                  <a:pt x="6350" y="1588770"/>
                </a:lnTo>
                <a:lnTo>
                  <a:pt x="3810" y="1521460"/>
                </a:lnTo>
                <a:lnTo>
                  <a:pt x="1270" y="1452880"/>
                </a:lnTo>
                <a:lnTo>
                  <a:pt x="0" y="1384300"/>
                </a:lnTo>
                <a:lnTo>
                  <a:pt x="0" y="1315720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30943" y="832058"/>
            <a:ext cx="583880" cy="2387344"/>
          </a:xfrm>
          <a:custGeom>
            <a:avLst/>
            <a:gdLst/>
            <a:ahLst/>
            <a:cxnLst/>
            <a:rect l="l" t="t" r="r" b="b"/>
            <a:pathLst>
              <a:path w="643890" h="2632710">
                <a:moveTo>
                  <a:pt x="0" y="1315720"/>
                </a:moveTo>
                <a:lnTo>
                  <a:pt x="0" y="1247139"/>
                </a:lnTo>
                <a:lnTo>
                  <a:pt x="1269" y="1178560"/>
                </a:lnTo>
                <a:lnTo>
                  <a:pt x="3809" y="1109979"/>
                </a:lnTo>
                <a:lnTo>
                  <a:pt x="7619" y="1042670"/>
                </a:lnTo>
                <a:lnTo>
                  <a:pt x="11429" y="975360"/>
                </a:lnTo>
                <a:lnTo>
                  <a:pt x="16509" y="909320"/>
                </a:lnTo>
                <a:lnTo>
                  <a:pt x="21589" y="844550"/>
                </a:lnTo>
                <a:lnTo>
                  <a:pt x="27939" y="781050"/>
                </a:lnTo>
                <a:lnTo>
                  <a:pt x="35559" y="718820"/>
                </a:lnTo>
                <a:lnTo>
                  <a:pt x="43179" y="657860"/>
                </a:lnTo>
                <a:lnTo>
                  <a:pt x="52069" y="599439"/>
                </a:lnTo>
                <a:lnTo>
                  <a:pt x="62229" y="542289"/>
                </a:lnTo>
                <a:lnTo>
                  <a:pt x="71119" y="487679"/>
                </a:lnTo>
                <a:lnTo>
                  <a:pt x="82550" y="435610"/>
                </a:lnTo>
                <a:lnTo>
                  <a:pt x="93979" y="384810"/>
                </a:lnTo>
                <a:lnTo>
                  <a:pt x="106679" y="337820"/>
                </a:lnTo>
                <a:lnTo>
                  <a:pt x="119379" y="293370"/>
                </a:lnTo>
                <a:lnTo>
                  <a:pt x="133350" y="251460"/>
                </a:lnTo>
                <a:lnTo>
                  <a:pt x="147319" y="212089"/>
                </a:lnTo>
                <a:lnTo>
                  <a:pt x="161289" y="176529"/>
                </a:lnTo>
                <a:lnTo>
                  <a:pt x="191769" y="113029"/>
                </a:lnTo>
                <a:lnTo>
                  <a:pt x="222250" y="63500"/>
                </a:lnTo>
                <a:lnTo>
                  <a:pt x="255269" y="27940"/>
                </a:lnTo>
                <a:lnTo>
                  <a:pt x="288289" y="6350"/>
                </a:lnTo>
                <a:lnTo>
                  <a:pt x="322579" y="0"/>
                </a:lnTo>
                <a:lnTo>
                  <a:pt x="372109" y="15240"/>
                </a:lnTo>
                <a:lnTo>
                  <a:pt x="406400" y="44450"/>
                </a:lnTo>
                <a:lnTo>
                  <a:pt x="438150" y="87629"/>
                </a:lnTo>
                <a:lnTo>
                  <a:pt x="468629" y="143510"/>
                </a:lnTo>
                <a:lnTo>
                  <a:pt x="482600" y="176529"/>
                </a:lnTo>
                <a:lnTo>
                  <a:pt x="497839" y="212089"/>
                </a:lnTo>
                <a:lnTo>
                  <a:pt x="511809" y="251460"/>
                </a:lnTo>
                <a:lnTo>
                  <a:pt x="524509" y="293370"/>
                </a:lnTo>
                <a:lnTo>
                  <a:pt x="538479" y="337820"/>
                </a:lnTo>
                <a:lnTo>
                  <a:pt x="549909" y="384810"/>
                </a:lnTo>
                <a:lnTo>
                  <a:pt x="561339" y="435610"/>
                </a:lnTo>
                <a:lnTo>
                  <a:pt x="572769" y="487679"/>
                </a:lnTo>
                <a:lnTo>
                  <a:pt x="582929" y="542289"/>
                </a:lnTo>
                <a:lnTo>
                  <a:pt x="593089" y="599439"/>
                </a:lnTo>
                <a:lnTo>
                  <a:pt x="600709" y="657860"/>
                </a:lnTo>
                <a:lnTo>
                  <a:pt x="609600" y="718820"/>
                </a:lnTo>
                <a:lnTo>
                  <a:pt x="617219" y="781050"/>
                </a:lnTo>
                <a:lnTo>
                  <a:pt x="622300" y="844550"/>
                </a:lnTo>
                <a:lnTo>
                  <a:pt x="628650" y="909320"/>
                </a:lnTo>
                <a:lnTo>
                  <a:pt x="633729" y="975360"/>
                </a:lnTo>
                <a:lnTo>
                  <a:pt x="637539" y="1042670"/>
                </a:lnTo>
                <a:lnTo>
                  <a:pt x="640079" y="1109979"/>
                </a:lnTo>
                <a:lnTo>
                  <a:pt x="642619" y="1178560"/>
                </a:lnTo>
                <a:lnTo>
                  <a:pt x="643889" y="1247139"/>
                </a:lnTo>
                <a:lnTo>
                  <a:pt x="643889" y="1315720"/>
                </a:lnTo>
                <a:lnTo>
                  <a:pt x="643889" y="1384300"/>
                </a:lnTo>
                <a:lnTo>
                  <a:pt x="642619" y="1452879"/>
                </a:lnTo>
                <a:lnTo>
                  <a:pt x="640079" y="1521460"/>
                </a:lnTo>
                <a:lnTo>
                  <a:pt x="636269" y="1588770"/>
                </a:lnTo>
                <a:lnTo>
                  <a:pt x="633729" y="1657350"/>
                </a:lnTo>
                <a:lnTo>
                  <a:pt x="628650" y="1722120"/>
                </a:lnTo>
                <a:lnTo>
                  <a:pt x="622300" y="1788160"/>
                </a:lnTo>
                <a:lnTo>
                  <a:pt x="615950" y="1851660"/>
                </a:lnTo>
                <a:lnTo>
                  <a:pt x="608329" y="1913889"/>
                </a:lnTo>
                <a:lnTo>
                  <a:pt x="600709" y="1973579"/>
                </a:lnTo>
                <a:lnTo>
                  <a:pt x="591819" y="2033270"/>
                </a:lnTo>
                <a:lnTo>
                  <a:pt x="582929" y="2090420"/>
                </a:lnTo>
                <a:lnTo>
                  <a:pt x="572769" y="2143760"/>
                </a:lnTo>
                <a:lnTo>
                  <a:pt x="561339" y="2197100"/>
                </a:lnTo>
                <a:lnTo>
                  <a:pt x="549909" y="2246629"/>
                </a:lnTo>
                <a:lnTo>
                  <a:pt x="537209" y="2294890"/>
                </a:lnTo>
                <a:lnTo>
                  <a:pt x="524509" y="2339340"/>
                </a:lnTo>
                <a:lnTo>
                  <a:pt x="511809" y="2381250"/>
                </a:lnTo>
                <a:lnTo>
                  <a:pt x="497839" y="2419350"/>
                </a:lnTo>
                <a:lnTo>
                  <a:pt x="482600" y="2456179"/>
                </a:lnTo>
                <a:lnTo>
                  <a:pt x="453389" y="2518410"/>
                </a:lnTo>
                <a:lnTo>
                  <a:pt x="421639" y="2567940"/>
                </a:lnTo>
                <a:lnTo>
                  <a:pt x="388619" y="2603500"/>
                </a:lnTo>
                <a:lnTo>
                  <a:pt x="355600" y="2625090"/>
                </a:lnTo>
                <a:lnTo>
                  <a:pt x="321309" y="2632710"/>
                </a:lnTo>
                <a:lnTo>
                  <a:pt x="271779" y="2616200"/>
                </a:lnTo>
                <a:lnTo>
                  <a:pt x="238759" y="2586990"/>
                </a:lnTo>
                <a:lnTo>
                  <a:pt x="205739" y="2545079"/>
                </a:lnTo>
                <a:lnTo>
                  <a:pt x="175259" y="2489200"/>
                </a:lnTo>
                <a:lnTo>
                  <a:pt x="146050" y="2419350"/>
                </a:lnTo>
                <a:lnTo>
                  <a:pt x="132079" y="2381250"/>
                </a:lnTo>
                <a:lnTo>
                  <a:pt x="119379" y="2339340"/>
                </a:lnTo>
                <a:lnTo>
                  <a:pt x="106679" y="2294890"/>
                </a:lnTo>
                <a:lnTo>
                  <a:pt x="93979" y="2246629"/>
                </a:lnTo>
                <a:lnTo>
                  <a:pt x="82550" y="2197100"/>
                </a:lnTo>
                <a:lnTo>
                  <a:pt x="71119" y="2143760"/>
                </a:lnTo>
                <a:lnTo>
                  <a:pt x="60959" y="2090420"/>
                </a:lnTo>
                <a:lnTo>
                  <a:pt x="52069" y="2033270"/>
                </a:lnTo>
                <a:lnTo>
                  <a:pt x="43179" y="1974850"/>
                </a:lnTo>
                <a:lnTo>
                  <a:pt x="35559" y="1913889"/>
                </a:lnTo>
                <a:lnTo>
                  <a:pt x="27939" y="1851660"/>
                </a:lnTo>
                <a:lnTo>
                  <a:pt x="20319" y="1788160"/>
                </a:lnTo>
                <a:lnTo>
                  <a:pt x="15239" y="1722120"/>
                </a:lnTo>
                <a:lnTo>
                  <a:pt x="10159" y="1657350"/>
                </a:lnTo>
                <a:lnTo>
                  <a:pt x="6350" y="1588770"/>
                </a:lnTo>
                <a:lnTo>
                  <a:pt x="3809" y="1521460"/>
                </a:lnTo>
                <a:lnTo>
                  <a:pt x="1269" y="1452879"/>
                </a:lnTo>
                <a:lnTo>
                  <a:pt x="0" y="1384300"/>
                </a:lnTo>
                <a:lnTo>
                  <a:pt x="0" y="1315720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39200" y="774476"/>
            <a:ext cx="585032" cy="2387344"/>
          </a:xfrm>
          <a:custGeom>
            <a:avLst/>
            <a:gdLst/>
            <a:ahLst/>
            <a:cxnLst/>
            <a:rect l="l" t="t" r="r" b="b"/>
            <a:pathLst>
              <a:path w="645159" h="2632710">
                <a:moveTo>
                  <a:pt x="1269" y="1316989"/>
                </a:moveTo>
                <a:lnTo>
                  <a:pt x="1269" y="1248410"/>
                </a:lnTo>
                <a:lnTo>
                  <a:pt x="2539" y="1178560"/>
                </a:lnTo>
                <a:lnTo>
                  <a:pt x="5079" y="1111250"/>
                </a:lnTo>
                <a:lnTo>
                  <a:pt x="7619" y="1042670"/>
                </a:lnTo>
                <a:lnTo>
                  <a:pt x="11429" y="975360"/>
                </a:lnTo>
                <a:lnTo>
                  <a:pt x="16509" y="909320"/>
                </a:lnTo>
                <a:lnTo>
                  <a:pt x="21589" y="844550"/>
                </a:lnTo>
                <a:lnTo>
                  <a:pt x="29209" y="781050"/>
                </a:lnTo>
                <a:lnTo>
                  <a:pt x="36829" y="718820"/>
                </a:lnTo>
                <a:lnTo>
                  <a:pt x="44450" y="657860"/>
                </a:lnTo>
                <a:lnTo>
                  <a:pt x="53339" y="599439"/>
                </a:lnTo>
                <a:lnTo>
                  <a:pt x="62229" y="542289"/>
                </a:lnTo>
                <a:lnTo>
                  <a:pt x="72389" y="487679"/>
                </a:lnTo>
                <a:lnTo>
                  <a:pt x="83819" y="435610"/>
                </a:lnTo>
                <a:lnTo>
                  <a:pt x="95250" y="386079"/>
                </a:lnTo>
                <a:lnTo>
                  <a:pt x="107950" y="337820"/>
                </a:lnTo>
                <a:lnTo>
                  <a:pt x="120650" y="293370"/>
                </a:lnTo>
                <a:lnTo>
                  <a:pt x="133350" y="251460"/>
                </a:lnTo>
                <a:lnTo>
                  <a:pt x="147319" y="212089"/>
                </a:lnTo>
                <a:lnTo>
                  <a:pt x="162559" y="176529"/>
                </a:lnTo>
                <a:lnTo>
                  <a:pt x="176529" y="143509"/>
                </a:lnTo>
                <a:lnTo>
                  <a:pt x="207009" y="87629"/>
                </a:lnTo>
                <a:lnTo>
                  <a:pt x="240029" y="45720"/>
                </a:lnTo>
                <a:lnTo>
                  <a:pt x="273050" y="16509"/>
                </a:lnTo>
                <a:lnTo>
                  <a:pt x="322579" y="0"/>
                </a:lnTo>
                <a:lnTo>
                  <a:pt x="373379" y="16509"/>
                </a:lnTo>
                <a:lnTo>
                  <a:pt x="406400" y="45720"/>
                </a:lnTo>
                <a:lnTo>
                  <a:pt x="438150" y="87629"/>
                </a:lnTo>
                <a:lnTo>
                  <a:pt x="469900" y="143509"/>
                </a:lnTo>
                <a:lnTo>
                  <a:pt x="497839" y="212089"/>
                </a:lnTo>
                <a:lnTo>
                  <a:pt x="513079" y="251460"/>
                </a:lnTo>
                <a:lnTo>
                  <a:pt x="525779" y="293370"/>
                </a:lnTo>
                <a:lnTo>
                  <a:pt x="538479" y="337820"/>
                </a:lnTo>
                <a:lnTo>
                  <a:pt x="551179" y="386079"/>
                </a:lnTo>
                <a:lnTo>
                  <a:pt x="562609" y="435610"/>
                </a:lnTo>
                <a:lnTo>
                  <a:pt x="572769" y="487679"/>
                </a:lnTo>
                <a:lnTo>
                  <a:pt x="584200" y="542289"/>
                </a:lnTo>
                <a:lnTo>
                  <a:pt x="593089" y="599439"/>
                </a:lnTo>
                <a:lnTo>
                  <a:pt x="601979" y="657860"/>
                </a:lnTo>
                <a:lnTo>
                  <a:pt x="609600" y="718820"/>
                </a:lnTo>
                <a:lnTo>
                  <a:pt x="617219" y="781050"/>
                </a:lnTo>
                <a:lnTo>
                  <a:pt x="623569" y="844550"/>
                </a:lnTo>
                <a:lnTo>
                  <a:pt x="629919" y="909320"/>
                </a:lnTo>
                <a:lnTo>
                  <a:pt x="633729" y="975360"/>
                </a:lnTo>
                <a:lnTo>
                  <a:pt x="637539" y="1042670"/>
                </a:lnTo>
                <a:lnTo>
                  <a:pt x="641350" y="1109979"/>
                </a:lnTo>
                <a:lnTo>
                  <a:pt x="643889" y="1178560"/>
                </a:lnTo>
                <a:lnTo>
                  <a:pt x="645159" y="1247139"/>
                </a:lnTo>
                <a:lnTo>
                  <a:pt x="645159" y="1315720"/>
                </a:lnTo>
                <a:lnTo>
                  <a:pt x="645159" y="1385570"/>
                </a:lnTo>
                <a:lnTo>
                  <a:pt x="642619" y="1454150"/>
                </a:lnTo>
                <a:lnTo>
                  <a:pt x="641350" y="1522729"/>
                </a:lnTo>
                <a:lnTo>
                  <a:pt x="637539" y="1590039"/>
                </a:lnTo>
                <a:lnTo>
                  <a:pt x="633729" y="1657350"/>
                </a:lnTo>
                <a:lnTo>
                  <a:pt x="628650" y="1723389"/>
                </a:lnTo>
                <a:lnTo>
                  <a:pt x="623569" y="1788160"/>
                </a:lnTo>
                <a:lnTo>
                  <a:pt x="617219" y="1851660"/>
                </a:lnTo>
                <a:lnTo>
                  <a:pt x="609600" y="1913889"/>
                </a:lnTo>
                <a:lnTo>
                  <a:pt x="601979" y="1974850"/>
                </a:lnTo>
                <a:lnTo>
                  <a:pt x="593089" y="2033270"/>
                </a:lnTo>
                <a:lnTo>
                  <a:pt x="582929" y="2090420"/>
                </a:lnTo>
                <a:lnTo>
                  <a:pt x="572769" y="2145029"/>
                </a:lnTo>
                <a:lnTo>
                  <a:pt x="562609" y="2197100"/>
                </a:lnTo>
                <a:lnTo>
                  <a:pt x="551179" y="2246629"/>
                </a:lnTo>
                <a:lnTo>
                  <a:pt x="538479" y="2294890"/>
                </a:lnTo>
                <a:lnTo>
                  <a:pt x="525779" y="2339340"/>
                </a:lnTo>
                <a:lnTo>
                  <a:pt x="511809" y="2381250"/>
                </a:lnTo>
                <a:lnTo>
                  <a:pt x="497839" y="2420620"/>
                </a:lnTo>
                <a:lnTo>
                  <a:pt x="483869" y="2456179"/>
                </a:lnTo>
                <a:lnTo>
                  <a:pt x="453389" y="2519679"/>
                </a:lnTo>
                <a:lnTo>
                  <a:pt x="422909" y="2567940"/>
                </a:lnTo>
                <a:lnTo>
                  <a:pt x="389889" y="2603500"/>
                </a:lnTo>
                <a:lnTo>
                  <a:pt x="356869" y="2625090"/>
                </a:lnTo>
                <a:lnTo>
                  <a:pt x="322579" y="2632710"/>
                </a:lnTo>
                <a:lnTo>
                  <a:pt x="271779" y="2616200"/>
                </a:lnTo>
                <a:lnTo>
                  <a:pt x="238759" y="2588260"/>
                </a:lnTo>
                <a:lnTo>
                  <a:pt x="207009" y="2545079"/>
                </a:lnTo>
                <a:lnTo>
                  <a:pt x="176529" y="2489200"/>
                </a:lnTo>
                <a:lnTo>
                  <a:pt x="147319" y="2420620"/>
                </a:lnTo>
                <a:lnTo>
                  <a:pt x="133350" y="2381250"/>
                </a:lnTo>
                <a:lnTo>
                  <a:pt x="120650" y="2339340"/>
                </a:lnTo>
                <a:lnTo>
                  <a:pt x="106679" y="2294890"/>
                </a:lnTo>
                <a:lnTo>
                  <a:pt x="95250" y="2246629"/>
                </a:lnTo>
                <a:lnTo>
                  <a:pt x="83819" y="2197100"/>
                </a:lnTo>
                <a:lnTo>
                  <a:pt x="72389" y="2145029"/>
                </a:lnTo>
                <a:lnTo>
                  <a:pt x="62229" y="2090420"/>
                </a:lnTo>
                <a:lnTo>
                  <a:pt x="52069" y="2033270"/>
                </a:lnTo>
                <a:lnTo>
                  <a:pt x="43179" y="1974850"/>
                </a:lnTo>
                <a:lnTo>
                  <a:pt x="35559" y="1913889"/>
                </a:lnTo>
                <a:lnTo>
                  <a:pt x="27939" y="1851660"/>
                </a:lnTo>
                <a:lnTo>
                  <a:pt x="21589" y="1788160"/>
                </a:lnTo>
                <a:lnTo>
                  <a:pt x="16509" y="1723389"/>
                </a:lnTo>
                <a:lnTo>
                  <a:pt x="11429" y="1657350"/>
                </a:lnTo>
                <a:lnTo>
                  <a:pt x="7619" y="1590039"/>
                </a:lnTo>
                <a:lnTo>
                  <a:pt x="5079" y="1522729"/>
                </a:lnTo>
                <a:lnTo>
                  <a:pt x="2539" y="1454150"/>
                </a:lnTo>
                <a:lnTo>
                  <a:pt x="1269" y="1385570"/>
                </a:lnTo>
                <a:lnTo>
                  <a:pt x="0" y="1315720"/>
                </a:lnTo>
                <a:lnTo>
                  <a:pt x="1269" y="1316989"/>
                </a:lnTo>
                <a:close/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1087" y="4489658"/>
            <a:ext cx="7718849" cy="44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/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Width of </a:t>
            </a:r>
            <a:r>
              <a:rPr sz="1451" b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inception </a:t>
            </a:r>
            <a:r>
              <a:rPr sz="1451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modules </a:t>
            </a:r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ranges from 256 filters (in early modules) to 1024 </a:t>
            </a:r>
            <a:r>
              <a:rPr sz="1451" kern="0" dirty="0">
                <a:solidFill>
                  <a:sysClr val="windowText" lastClr="000000"/>
                </a:solidFill>
                <a:latin typeface="Arial"/>
                <a:cs typeface="Arial"/>
              </a:rPr>
              <a:t>in </a:t>
            </a:r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top inception  modules.</a:t>
            </a:r>
            <a:endParaRPr sz="145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1085" y="5151849"/>
            <a:ext cx="4337066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Can remove fully connected </a:t>
            </a:r>
            <a:r>
              <a:rPr sz="145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layers </a:t>
            </a:r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on top</a:t>
            </a:r>
            <a:r>
              <a:rPr sz="1451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completely</a:t>
            </a:r>
            <a:endParaRPr sz="145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1086" y="5592925"/>
            <a:ext cx="3697907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Number of parameters </a:t>
            </a:r>
            <a:r>
              <a:rPr sz="1451" kern="0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reduced to </a:t>
            </a:r>
            <a:r>
              <a:rPr sz="145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sz="1451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5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million</a:t>
            </a:r>
            <a:endParaRPr sz="145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5411" y="1257011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256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1900" y="1257011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480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4228" y="1178701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480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5632" y="913824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512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2122" y="752594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512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0495" y="752594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512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1419" y="513054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832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55320" y="408256"/>
            <a:ext cx="292516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832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10603" y="316125"/>
            <a:ext cx="382919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b="1" kern="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1270" b="1" kern="0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70" b="1" kern="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96388" y="5273923"/>
            <a:ext cx="3085812" cy="586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/>
            <a:r>
              <a:rPr sz="1270" b="1" kern="0" spc="-5" dirty="0">
                <a:solidFill>
                  <a:srgbClr val="0000FF"/>
                </a:solidFill>
                <a:latin typeface="Arial"/>
                <a:cs typeface="Arial"/>
              </a:rPr>
              <a:t>Computional cost </a:t>
            </a:r>
            <a:r>
              <a:rPr sz="1270" b="1" kern="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270" b="1" kern="0" spc="-5" dirty="0">
                <a:solidFill>
                  <a:srgbClr val="0000FF"/>
                </a:solidFill>
                <a:latin typeface="Arial"/>
                <a:cs typeface="Arial"/>
              </a:rPr>
              <a:t>increased by less  than 2X compared </a:t>
            </a:r>
            <a:r>
              <a:rPr sz="1270" b="1" kern="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270" b="1" kern="0" spc="-9" dirty="0">
                <a:solidFill>
                  <a:srgbClr val="0000FF"/>
                </a:solidFill>
                <a:latin typeface="Arial"/>
                <a:cs typeface="Arial"/>
              </a:rPr>
              <a:t>Krizhevsky’s  </a:t>
            </a:r>
            <a:r>
              <a:rPr sz="1270" b="1" kern="0" spc="-5" dirty="0">
                <a:solidFill>
                  <a:srgbClr val="0000FF"/>
                </a:solidFill>
                <a:latin typeface="Arial"/>
                <a:cs typeface="Arial"/>
              </a:rPr>
              <a:t>network. (&lt;1.5Bn</a:t>
            </a:r>
            <a:r>
              <a:rPr sz="1270" b="1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70" b="1" kern="0" spc="-5" dirty="0">
                <a:solidFill>
                  <a:srgbClr val="0000FF"/>
                </a:solidFill>
                <a:latin typeface="Arial"/>
                <a:cs typeface="Arial"/>
              </a:rPr>
              <a:t>operations/evaluation)</a:t>
            </a:r>
            <a:endParaRPr sz="127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468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238585"/>
            <a:ext cx="6219886" cy="836949"/>
          </a:xfrm>
          <a:prstGeom prst="rect">
            <a:avLst/>
          </a:prstGeom>
        </p:spPr>
        <p:txBody>
          <a:bodyPr vert="horz" wrap="square" lIns="0" tIns="207063" rIns="0" bIns="0" rtlCol="0" anchor="b">
            <a:spAutoFit/>
          </a:bodyPr>
          <a:lstStyle/>
          <a:p>
            <a:pPr marL="1482155"/>
            <a:r>
              <a:rPr spc="-5" dirty="0"/>
              <a:t>Auxiliary</a:t>
            </a:r>
            <a:r>
              <a:rPr spc="-54" dirty="0"/>
              <a:t> </a:t>
            </a:r>
            <a:r>
              <a:rPr spc="-5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8859" y="2106922"/>
            <a:ext cx="13877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134" kern="0" spc="222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13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2526" y="2030683"/>
            <a:ext cx="730138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847"/>
              </a:lnSpc>
            </a:pP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Encourage discrimination in the </a:t>
            </a:r>
            <a:r>
              <a:rPr sz="2539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lower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stages in the  classifier</a:t>
            </a:r>
            <a:endParaRPr sz="253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8859" y="3070841"/>
            <a:ext cx="13877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134" kern="0" spc="222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13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859" y="3671997"/>
            <a:ext cx="13877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134" kern="0" spc="222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13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2527" y="2747066"/>
            <a:ext cx="7805797" cy="1211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ct val="155400"/>
              </a:lnSpc>
            </a:pP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Increase the gradient signal that gets propagated back  Provide additional</a:t>
            </a:r>
            <a:r>
              <a:rPr sz="2539" kern="0" spc="-3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regularization</a:t>
            </a:r>
            <a:endParaRPr sz="253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327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3158" y="2207349"/>
            <a:ext cx="8165684" cy="346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ct val="100400"/>
              </a:lnSpc>
              <a:buClr>
                <a:srgbClr val="333333"/>
              </a:buClr>
              <a:buFont typeface="Arial"/>
              <a:buChar char="•"/>
              <a:tabLst>
                <a:tab pos="170442" algn="l"/>
              </a:tabLst>
            </a:pP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An average pooling layer </a:t>
            </a:r>
            <a:r>
              <a:rPr sz="1995" kern="0" spc="-9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5x5 filter </a:t>
            </a: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size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and stride 3, resulting </a:t>
            </a: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in an  </a:t>
            </a:r>
            <a:r>
              <a:rPr sz="1995" kern="0" spc="-9" dirty="0">
                <a:solidFill>
                  <a:srgbClr val="333333"/>
                </a:solidFill>
                <a:latin typeface="Arial"/>
                <a:cs typeface="Arial"/>
              </a:rPr>
              <a:t>4x4x512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output or </a:t>
            </a: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(4a), and </a:t>
            </a:r>
            <a:r>
              <a:rPr sz="1995" kern="0" spc="-9" dirty="0">
                <a:solidFill>
                  <a:srgbClr val="333333"/>
                </a:solidFill>
                <a:latin typeface="Arial"/>
                <a:cs typeface="Arial"/>
              </a:rPr>
              <a:t>4x4x528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for the (4d)</a:t>
            </a:r>
            <a:r>
              <a:rPr sz="1995" kern="0" spc="7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stage.</a:t>
            </a:r>
            <a:endParaRPr sz="1995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>
              <a:spcBef>
                <a:spcPts val="50"/>
              </a:spcBef>
              <a:buClr>
                <a:srgbClr val="333333"/>
              </a:buClr>
              <a:buFont typeface="Arial"/>
              <a:buChar char="•"/>
            </a:pPr>
            <a:endParaRPr sz="1587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16" marR="159502" defTabSz="829178">
              <a:lnSpc>
                <a:spcPct val="100400"/>
              </a:lnSpc>
              <a:buFontTx/>
              <a:buChar char="•"/>
              <a:tabLst>
                <a:tab pos="170442" algn="l"/>
              </a:tabLst>
            </a:pP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1x1 convolution with 128 filters for dimension reduction and rectified  linear</a:t>
            </a:r>
            <a:r>
              <a:rPr sz="1995" kern="0" spc="-5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activation.</a:t>
            </a:r>
            <a:endParaRPr sz="1995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>
              <a:spcBef>
                <a:spcPts val="18"/>
              </a:spcBef>
              <a:buClr>
                <a:srgbClr val="333333"/>
              </a:buClr>
              <a:buFont typeface="Arial"/>
              <a:buChar char="•"/>
            </a:pPr>
            <a:endParaRPr sz="1632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70442" indent="-158926" defTabSz="829178">
              <a:buFontTx/>
              <a:buChar char="•"/>
              <a:tabLst>
                <a:tab pos="170442" algn="l"/>
              </a:tabLst>
            </a:pP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fully connected layer with 1024 units and rectified linear</a:t>
            </a:r>
            <a:r>
              <a:rPr sz="1995" kern="0" spc="-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activation.</a:t>
            </a:r>
            <a:endParaRPr sz="1995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>
              <a:spcBef>
                <a:spcPts val="18"/>
              </a:spcBef>
              <a:buClr>
                <a:srgbClr val="333333"/>
              </a:buClr>
              <a:buFont typeface="Arial"/>
              <a:buChar char="•"/>
            </a:pPr>
            <a:endParaRPr sz="1632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70442" indent="-158926" defTabSz="829178">
              <a:buFontTx/>
              <a:buChar char="•"/>
              <a:tabLst>
                <a:tab pos="170442" algn="l"/>
              </a:tabLst>
            </a:pP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dropout layer with 70% ratio of dropped</a:t>
            </a:r>
            <a:r>
              <a:rPr sz="1995" kern="0" spc="-11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outputs.</a:t>
            </a:r>
            <a:endParaRPr sz="1995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>
              <a:spcBef>
                <a:spcPts val="18"/>
              </a:spcBef>
              <a:buClr>
                <a:srgbClr val="333333"/>
              </a:buClr>
              <a:buFont typeface="Arial"/>
              <a:buChar char="•"/>
            </a:pPr>
            <a:endParaRPr sz="1632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16" marR="341460" defTabSz="829178">
              <a:buFontTx/>
              <a:buChar char="•"/>
              <a:tabLst>
                <a:tab pos="170442" algn="l"/>
              </a:tabLst>
            </a:pP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linear layer </a:t>
            </a:r>
            <a:r>
              <a:rPr sz="1995" kern="0" spc="-9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softmax loss </a:t>
            </a: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as the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classifier (predicting </a:t>
            </a: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the same 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1000 </a:t>
            </a:r>
            <a:r>
              <a:rPr sz="1995" kern="0" dirty="0">
                <a:solidFill>
                  <a:srgbClr val="333333"/>
                </a:solidFill>
                <a:latin typeface="Arial"/>
                <a:cs typeface="Arial"/>
              </a:rPr>
              <a:t>classes as the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main </a:t>
            </a:r>
            <a:r>
              <a:rPr sz="1995" kern="0" spc="-14" dirty="0">
                <a:solidFill>
                  <a:srgbClr val="333333"/>
                </a:solidFill>
                <a:latin typeface="Arial"/>
                <a:cs typeface="Arial"/>
              </a:rPr>
              <a:t>classifier,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but removed at inference</a:t>
            </a:r>
            <a:r>
              <a:rPr sz="1995" kern="0" spc="3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rgbClr val="333333"/>
                </a:solidFill>
                <a:latin typeface="Arial"/>
                <a:cs typeface="Arial"/>
              </a:rPr>
              <a:t>time)</a:t>
            </a:r>
            <a:endParaRPr sz="199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950" y="238585"/>
            <a:ext cx="6219886" cy="836949"/>
          </a:xfrm>
          <a:prstGeom prst="rect">
            <a:avLst/>
          </a:prstGeom>
        </p:spPr>
        <p:txBody>
          <a:bodyPr vert="horz" wrap="square" lIns="0" tIns="207063" rIns="0" bIns="0" rtlCol="0" anchor="b">
            <a:spAutoFit/>
          </a:bodyPr>
          <a:lstStyle/>
          <a:p>
            <a:pPr marL="1482155"/>
            <a:r>
              <a:rPr spc="-5" dirty="0"/>
              <a:t>Auxiliary</a:t>
            </a:r>
            <a:r>
              <a:rPr spc="-63" dirty="0"/>
              <a:t> </a:t>
            </a:r>
            <a:r>
              <a:rPr spc="-5" dirty="0"/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3733278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8" name="Picture 4" descr="Image result for google inception 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2151645"/>
            <a:ext cx="9144000" cy="34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0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8" y="2686050"/>
            <a:ext cx="7400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3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0196"/>
            <a:ext cx="8229600" cy="5560889"/>
          </a:xfrm>
        </p:spPr>
        <p:txBody>
          <a:bodyPr>
            <a:normAutofit/>
          </a:bodyPr>
          <a:lstStyle/>
          <a:p>
            <a:r>
              <a:rPr lang="en-US" dirty="0"/>
              <a:t>Script loads the pre-trained Inception v3 model, removes the old final layer, and trains a new one on the flower photos you've downloaded.</a:t>
            </a:r>
          </a:p>
          <a:p>
            <a:r>
              <a:rPr lang="en-US" dirty="0"/>
              <a:t>ImageNet was not trained on any of these flower species, originally.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kinds of information that make it possible for ImageNet to differentiate among 1,000 classes are also useful for distinguishing other objects.</a:t>
            </a:r>
          </a:p>
          <a:p>
            <a:r>
              <a:rPr lang="en-US" dirty="0"/>
              <a:t>By using this pre-trained network, we are using that information as input to the final classification layer that distinguishes our flower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6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phase analyzes all the images on disk and calculates the bottleneck values for each of them. What's a bottleneck?</a:t>
            </a:r>
          </a:p>
          <a:p>
            <a:r>
              <a:rPr lang="en-US" dirty="0"/>
              <a:t>For this </a:t>
            </a:r>
            <a:r>
              <a:rPr lang="en-US" dirty="0" err="1"/>
              <a:t>codelab</a:t>
            </a:r>
            <a:r>
              <a:rPr lang="en-US" dirty="0"/>
              <a:t>, you are training only the last layer; the previous layers retain their already-trained state.</a:t>
            </a:r>
          </a:p>
          <a:p>
            <a:r>
              <a:rPr lang="en-US" dirty="0"/>
              <a:t>A 'Bottleneck,' then, is an informal term we often use for the layer just before the final output layer that actually does the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image is reused multiple times during training.</a:t>
            </a:r>
          </a:p>
          <a:p>
            <a:r>
              <a:rPr lang="en-US" dirty="0"/>
              <a:t>Calculating the layers behind the bottleneck for each image takes a significant amount of time.</a:t>
            </a:r>
          </a:p>
          <a:p>
            <a:r>
              <a:rPr lang="en-US" dirty="0"/>
              <a:t>By caching the outputs of the lower layers on disk, they don't have to be repeatedly recalculated.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585" y="476754"/>
            <a:ext cx="6122104" cy="6278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 algn="ctr">
              <a:tabLst>
                <a:tab pos="2440893" algn="l"/>
              </a:tabLst>
            </a:pPr>
            <a:r>
              <a:rPr spc="-9" dirty="0"/>
              <a:t>W</a:t>
            </a:r>
            <a:r>
              <a:rPr spc="-5" dirty="0"/>
              <a:t>ha</a:t>
            </a:r>
            <a:r>
              <a:rPr dirty="0"/>
              <a:t>t </a:t>
            </a:r>
            <a:r>
              <a:rPr spc="-5" dirty="0"/>
              <a:t>i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th</a:t>
            </a:r>
            <a:r>
              <a:rPr lang="en-US" spc="-5" dirty="0"/>
              <a:t>e </a:t>
            </a:r>
            <a:r>
              <a:rPr spc="-9" dirty="0"/>
              <a:t>P</a:t>
            </a:r>
            <a:r>
              <a:rPr spc="-5" dirty="0"/>
              <a:t>r</a:t>
            </a:r>
            <a:r>
              <a:rPr dirty="0"/>
              <a:t>o</a:t>
            </a:r>
            <a:r>
              <a:rPr spc="-5" dirty="0"/>
              <a:t>b</a:t>
            </a:r>
            <a:r>
              <a:rPr spc="-9" dirty="0"/>
              <a:t>l</a:t>
            </a:r>
            <a:r>
              <a:rPr lang="en-US" spc="-5" dirty="0"/>
              <a:t>e</a:t>
            </a:r>
            <a:r>
              <a:rPr spc="-5" dirty="0"/>
              <a:t>m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241" y="1787097"/>
            <a:ext cx="529753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995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995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59130" y="2135713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496" kern="0" spc="86" dirty="0">
                <a:solidFill>
                  <a:sysClr val="windowText" lastClr="000000"/>
                </a:solidFill>
                <a:latin typeface="Calibri"/>
                <a:cs typeface="Calibri"/>
              </a:rPr>
              <a:t>–</a:t>
            </a:r>
            <a:endParaRPr sz="149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97" y="2104619"/>
            <a:ext cx="6557998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995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improve 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performance of classification and</a:t>
            </a:r>
            <a:r>
              <a:rPr sz="1995" kern="0" spc="16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detection</a:t>
            </a:r>
            <a:endParaRPr sz="19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73" y="3188308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61" kern="0" spc="154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61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241" y="3104239"/>
            <a:ext cx="1418241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Restrictions:</a:t>
            </a:r>
            <a:endParaRPr sz="19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9130" y="3660481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496" kern="0" spc="86" dirty="0">
                <a:solidFill>
                  <a:sysClr val="windowText" lastClr="000000"/>
                </a:solidFill>
                <a:latin typeface="Calibri"/>
                <a:cs typeface="Calibri"/>
              </a:rPr>
              <a:t>–</a:t>
            </a:r>
            <a:endParaRPr sz="149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9130" y="4137259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496" kern="0" spc="86" dirty="0">
                <a:solidFill>
                  <a:sysClr val="windowText" lastClr="000000"/>
                </a:solidFill>
                <a:latin typeface="Calibri"/>
                <a:cs typeface="Calibri"/>
              </a:rPr>
              <a:t>–</a:t>
            </a:r>
            <a:endParaRPr sz="149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9130" y="4614036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496" kern="0" spc="86" dirty="0">
                <a:solidFill>
                  <a:sysClr val="windowText" lastClr="000000"/>
                </a:solidFill>
                <a:latin typeface="Calibri"/>
                <a:cs typeface="Calibri"/>
              </a:rPr>
              <a:t>–</a:t>
            </a:r>
            <a:endParaRPr sz="1496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2796" y="3629384"/>
            <a:ext cx="5486976" cy="1280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Usage 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995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CNN</a:t>
            </a:r>
            <a:endParaRPr sz="19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16" defTabSz="829178">
              <a:spcBef>
                <a:spcPts val="1351"/>
              </a:spcBef>
            </a:pP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Able to train with smaller</a:t>
            </a:r>
            <a:r>
              <a:rPr sz="1995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dataset</a:t>
            </a:r>
            <a:endParaRPr sz="19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16" defTabSz="829178">
              <a:spcBef>
                <a:spcPts val="1360"/>
              </a:spcBef>
            </a:pP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Limited computational power and memory</a:t>
            </a:r>
            <a:r>
              <a:rPr sz="1995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usage</a:t>
            </a:r>
            <a:endParaRPr sz="19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014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33079"/>
            <a:ext cx="8229600" cy="38602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48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training accuracy shows the percentage of the images used in the current training batch that were labeled with the correct class.</a:t>
            </a:r>
          </a:p>
          <a:p>
            <a:r>
              <a:rPr lang="en-US" dirty="0"/>
              <a:t>Validation accuracy: The validation accuracy is the precision (percentage of correctly-labelled images) on a randomly-selected group of images from a different set.</a:t>
            </a:r>
          </a:p>
          <a:p>
            <a:r>
              <a:rPr lang="en-US" dirty="0"/>
              <a:t>Cross entropy is a loss function that gives a glimpse into how well the learning process is progressing. (Lower numbers are better here.)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87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457450"/>
            <a:ext cx="7429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02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5354870" y="-891880"/>
            <a:ext cx="1713223" cy="89130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5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92" y="1268444"/>
            <a:ext cx="7543800" cy="54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58409"/>
            <a:ext cx="8229600" cy="1143000"/>
          </a:xfrm>
        </p:spPr>
        <p:txBody>
          <a:bodyPr/>
          <a:lstStyle/>
          <a:p>
            <a:r>
              <a:rPr lang="en-US" dirty="0"/>
              <a:t>Accuracy and </a:t>
            </a:r>
            <a:r>
              <a:rPr lang="en-US" dirty="0" err="1"/>
              <a:t>Cross_entropy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39" y="506192"/>
            <a:ext cx="8546123" cy="3129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69" y="3667208"/>
            <a:ext cx="8490439" cy="30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0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8399"/>
            <a:ext cx="9144000" cy="33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30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92439"/>
            <a:ext cx="9144000" cy="2670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45744"/>
            <a:ext cx="9144000" cy="2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4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69734"/>
            <a:ext cx="9144000" cy="33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2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Training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62790"/>
            <a:ext cx="9144000" cy="33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2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575" y="190500"/>
            <a:ext cx="8629650" cy="155959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788795" marR="4445" indent="-1778000">
              <a:lnSpc>
                <a:spcPts val="4044"/>
              </a:lnSpc>
              <a:tabLst>
                <a:tab pos="1570256" algn="l"/>
                <a:tab pos="3784851" algn="l"/>
                <a:tab pos="6072576" algn="l"/>
              </a:tabLst>
            </a:pPr>
            <a:r>
              <a:rPr spc="-9" dirty="0"/>
              <a:t>H</a:t>
            </a:r>
            <a:r>
              <a:rPr spc="-5" dirty="0"/>
              <a:t>o</a:t>
            </a:r>
            <a:r>
              <a:rPr dirty="0"/>
              <a:t>w</a:t>
            </a:r>
            <a:r>
              <a:rPr spc="-5" dirty="0"/>
              <a:t> t</a:t>
            </a:r>
            <a:r>
              <a:rPr dirty="0"/>
              <a:t>o	</a:t>
            </a:r>
            <a:r>
              <a:rPr spc="-5" dirty="0"/>
              <a:t>i</a:t>
            </a:r>
            <a:r>
              <a:rPr spc="-14" dirty="0"/>
              <a:t>m</a:t>
            </a:r>
            <a:r>
              <a:rPr spc="-5" dirty="0"/>
              <a:t>pro</a:t>
            </a:r>
            <a:r>
              <a:rPr spc="5" dirty="0"/>
              <a:t>v</a:t>
            </a:r>
            <a:r>
              <a:rPr dirty="0"/>
              <a:t>e</a:t>
            </a:r>
            <a:r>
              <a:rPr spc="-9" dirty="0"/>
              <a:t> </a:t>
            </a:r>
            <a:r>
              <a:rPr spc="5" dirty="0"/>
              <a:t>c</a:t>
            </a:r>
            <a:r>
              <a:rPr spc="-5" dirty="0"/>
              <a:t>la</a:t>
            </a:r>
            <a:r>
              <a:rPr dirty="0"/>
              <a:t>ssif</a:t>
            </a:r>
            <a:r>
              <a:rPr spc="-9" dirty="0"/>
              <a:t>i</a:t>
            </a:r>
            <a:r>
              <a:rPr spc="5" dirty="0"/>
              <a:t>c</a:t>
            </a:r>
            <a:r>
              <a:rPr spc="-5" dirty="0"/>
              <a:t>a</a:t>
            </a:r>
            <a:r>
              <a:rPr dirty="0"/>
              <a:t>t</a:t>
            </a:r>
            <a:r>
              <a:rPr spc="-9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lang="en-US" dirty="0"/>
              <a:t> </a:t>
            </a:r>
            <a:r>
              <a:rPr spc="-5" dirty="0"/>
              <a:t>an</a:t>
            </a:r>
            <a:r>
              <a:rPr dirty="0"/>
              <a:t>d</a:t>
            </a:r>
            <a:r>
              <a:rPr lang="en-US" dirty="0"/>
              <a:t> </a:t>
            </a:r>
            <a:r>
              <a:rPr dirty="0"/>
              <a:t> </a:t>
            </a:r>
            <a:r>
              <a:rPr spc="-5" dirty="0"/>
              <a:t>detection</a:t>
            </a:r>
            <a:r>
              <a:rPr lang="en-US" spc="-5" dirty="0"/>
              <a:t> </a:t>
            </a:r>
            <a:r>
              <a:rPr spc="-5" dirty="0"/>
              <a:t>rates?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459129" y="2234752"/>
            <a:ext cx="13877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134" kern="0" spc="222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134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797" y="2125346"/>
            <a:ext cx="3731881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Straightforward</a:t>
            </a:r>
            <a:r>
              <a:rPr sz="2539" kern="0" spc="-5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approach;</a:t>
            </a:r>
            <a:endParaRPr sz="253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4353" y="3267542"/>
            <a:ext cx="5600412" cy="2267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847"/>
              </a:lnSpc>
            </a:pPr>
            <a:r>
              <a:rPr sz="2539" kern="0" dirty="0">
                <a:solidFill>
                  <a:sysClr val="windowText" lastClr="000000"/>
                </a:solidFill>
                <a:latin typeface="Arial"/>
                <a:cs typeface="Arial"/>
              </a:rPr>
              <a:t>Jut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increase </a:t>
            </a:r>
            <a:r>
              <a:rPr sz="2539" kern="0" dirty="0">
                <a:solidFill>
                  <a:sysClr val="windowText" lastClr="000000"/>
                </a:solidFill>
                <a:latin typeface="Arial"/>
                <a:cs typeface="Arial"/>
              </a:rPr>
              <a:t>the size </a:t>
            </a:r>
            <a:r>
              <a:rPr sz="2539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of network in both  direction</a:t>
            </a:r>
            <a:r>
              <a:rPr sz="2539" kern="0" spc="-6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539" kern="0" dirty="0">
                <a:solidFill>
                  <a:sysClr val="windowText" lastClr="000000"/>
                </a:solidFill>
                <a:latin typeface="Arial"/>
                <a:cs typeface="Arial"/>
              </a:rPr>
              <a:t>!</a:t>
            </a:r>
            <a:endParaRPr sz="253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178"/>
            <a:endParaRPr sz="253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178">
              <a:spcBef>
                <a:spcPts val="32"/>
              </a:spcBef>
            </a:pPr>
            <a:endParaRPr sz="208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2022273" defTabSz="829178"/>
            <a:r>
              <a:rPr sz="544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BUT!!!</a:t>
            </a:r>
            <a:endParaRPr sz="544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617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Training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30928"/>
            <a:ext cx="9144000" cy="33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0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917" y="2490044"/>
            <a:ext cx="5997460" cy="16384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1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Inference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143" y="2277209"/>
            <a:ext cx="4347598" cy="19257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52" y="1916911"/>
            <a:ext cx="2466634" cy="29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362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Inference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990" y="1820008"/>
            <a:ext cx="5809418" cy="3860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4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12" y="1943788"/>
            <a:ext cx="7315576" cy="4115011"/>
          </a:xfrm>
        </p:spPr>
      </p:pic>
      <p:sp>
        <p:nvSpPr>
          <p:cNvPr id="3" name="TextBox 2"/>
          <p:cNvSpPr txBox="1"/>
          <p:nvPr/>
        </p:nvSpPr>
        <p:spPr>
          <a:xfrm>
            <a:off x="3457575" y="2800351"/>
            <a:ext cx="1085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Tensorflow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4291022"/>
            <a:ext cx="88582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211213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</a:t>
            </a:r>
            <a:r>
              <a:rPr lang="en-US" dirty="0" err="1"/>
              <a:t>microframework</a:t>
            </a:r>
            <a:r>
              <a:rPr lang="en-US" dirty="0"/>
              <a:t> for Python. Precisely a web-development </a:t>
            </a:r>
            <a:r>
              <a:rPr lang="en-US" dirty="0" err="1"/>
              <a:t>microframework</a:t>
            </a:r>
            <a:r>
              <a:rPr lang="en-US" dirty="0"/>
              <a:t>.</a:t>
            </a:r>
          </a:p>
          <a:p>
            <a:r>
              <a:rPr lang="en-US" dirty="0"/>
              <a:t>Flask has built-in development server and debugger</a:t>
            </a:r>
          </a:p>
          <a:p>
            <a:r>
              <a:rPr lang="en-US" dirty="0"/>
              <a:t>RESTful support integrated</a:t>
            </a:r>
          </a:p>
          <a:p>
            <a:r>
              <a:rPr lang="en-US" dirty="0"/>
              <a:t>Extensively documented</a:t>
            </a:r>
          </a:p>
        </p:txBody>
      </p:sp>
    </p:spTree>
    <p:extLst>
      <p:ext uri="{BB962C8B-B14F-4D97-AF65-F5344CB8AC3E}">
        <p14:creationId xmlns:p14="http://schemas.microsoft.com/office/powerpoint/2010/main" val="2138940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4833938" cy="435133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Sample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 flask import Flask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app = Flask(__name__) 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app.route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("/") 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hello(): 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return "Hello World!" 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if __name__ == "__main__":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app.run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2138" y="1690688"/>
            <a:ext cx="5853112" cy="18774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Easy to setup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 pip install Flask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$ python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hello.py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* Running on http://localhost:5000/</a:t>
            </a:r>
          </a:p>
        </p:txBody>
      </p:sp>
    </p:spTree>
    <p:extLst>
      <p:ext uri="{BB962C8B-B14F-4D97-AF65-F5344CB8AC3E}">
        <p14:creationId xmlns:p14="http://schemas.microsoft.com/office/powerpoint/2010/main" val="1262225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application </a:t>
            </a:r>
            <a:r>
              <a:rPr lang="mr-IN" dirty="0"/>
              <a:t>–</a:t>
            </a:r>
            <a:r>
              <a:rPr lang="en-US" dirty="0"/>
              <a:t> local Build/Run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90254"/>
            <a:ext cx="10515600" cy="122975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$pip install Flask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Flask_Cors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$export FLASK_APP=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label_image.py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$python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 flask run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29" y="1688921"/>
            <a:ext cx="101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PyCharm</a:t>
            </a:r>
            <a:r>
              <a:rPr lang="en-US" dirty="0"/>
              <a:t> terminal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179574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browser and navigate to the URL displayed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814"/>
            <a:ext cx="8894792" cy="26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0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31" y="1825625"/>
            <a:ext cx="6844138" cy="4351338"/>
          </a:xfrm>
        </p:spPr>
      </p:pic>
    </p:spTree>
    <p:extLst>
      <p:ext uri="{BB962C8B-B14F-4D97-AF65-F5344CB8AC3E}">
        <p14:creationId xmlns:p14="http://schemas.microsoft.com/office/powerpoint/2010/main" val="1949137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https://www.tensorflow.org/tutorials/image_retraining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http://flask.pocoo.org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333375"/>
            <a:ext cx="8393209" cy="125572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430">
              <a:tabLst>
                <a:tab pos="3257402" algn="l"/>
              </a:tabLst>
            </a:pPr>
            <a:r>
              <a:rPr spc="-5" dirty="0"/>
              <a:t>Straightforward</a:t>
            </a:r>
            <a:r>
              <a:rPr lang="en-US" spc="-5" dirty="0"/>
              <a:t> </a:t>
            </a:r>
            <a:r>
              <a:rPr spc="-5" dirty="0"/>
              <a:t>approach, challenge</a:t>
            </a:r>
            <a:r>
              <a:rPr lang="en-US" spc="-5" dirty="0"/>
              <a:t> </a:t>
            </a:r>
            <a:r>
              <a:rPr dirty="0"/>
              <a:t>1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316614" y="1821006"/>
            <a:ext cx="7558771" cy="1233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Larger number of parameters </a:t>
            </a:r>
            <a:r>
              <a:rPr sz="2267" kern="0" dirty="0">
                <a:solidFill>
                  <a:sysClr val="windowText" lastClr="000000"/>
                </a:solidFill>
                <a:latin typeface="Arial"/>
                <a:cs typeface="Arial"/>
              </a:rPr>
              <a:t>→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Requires bigger</a:t>
            </a:r>
            <a:r>
              <a:rPr sz="2267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data;</a:t>
            </a:r>
            <a:endParaRPr sz="2267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03073" marR="4607" defTabSz="829178">
              <a:lnSpc>
                <a:spcPts val="2539"/>
              </a:lnSpc>
              <a:spcBef>
                <a:spcPts val="1931"/>
              </a:spcBef>
            </a:pPr>
            <a:r>
              <a:rPr sz="226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Otherwise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overfit! High quality training sets can be tricky  </a:t>
            </a:r>
            <a:r>
              <a:rPr sz="2267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67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expensive...</a:t>
            </a:r>
            <a:endParaRPr sz="2267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4313" y="3081206"/>
            <a:ext cx="2742048" cy="2275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4984" y="3063930"/>
            <a:ext cx="2691376" cy="2357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095" y="5638993"/>
            <a:ext cx="1688876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632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(a) </a:t>
            </a:r>
            <a:r>
              <a:rPr sz="1632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Siberian</a:t>
            </a:r>
            <a:r>
              <a:rPr sz="1632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2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husky</a:t>
            </a:r>
            <a:endParaRPr sz="163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9036" y="5638993"/>
            <a:ext cx="141536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632" kern="0" dirty="0">
                <a:solidFill>
                  <a:sysClr val="windowText" lastClr="000000"/>
                </a:solidFill>
                <a:latin typeface="Arial"/>
                <a:cs typeface="Arial"/>
              </a:rPr>
              <a:t>(b) </a:t>
            </a:r>
            <a:r>
              <a:rPr sz="1632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Eskimo</a:t>
            </a:r>
            <a:r>
              <a:rPr sz="1632" kern="0" spc="-8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2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dog</a:t>
            </a:r>
            <a:endParaRPr sz="163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770" y="476754"/>
            <a:ext cx="10114670" cy="6278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>
              <a:tabLst>
                <a:tab pos="3257402" algn="l"/>
              </a:tabLst>
            </a:pPr>
            <a:r>
              <a:rPr spc="-5" dirty="0"/>
              <a:t>Straightforward</a:t>
            </a:r>
            <a:r>
              <a:rPr lang="en-US" spc="-5" dirty="0"/>
              <a:t> </a:t>
            </a:r>
            <a:r>
              <a:rPr spc="-5" dirty="0"/>
              <a:t>approach, challenge</a:t>
            </a:r>
            <a:r>
              <a:rPr spc="-349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7573" y="2237055"/>
            <a:ext cx="126104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997" kern="0" spc="204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997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573" y="2799053"/>
            <a:ext cx="126104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997" kern="0" spc="204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997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239" y="1920241"/>
            <a:ext cx="7092934" cy="1137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ct val="162700"/>
              </a:lnSpc>
            </a:pP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Dramatically increased use of computational resources!  </a:t>
            </a:r>
            <a:r>
              <a:rPr sz="2267" kern="0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simple</a:t>
            </a:r>
            <a:r>
              <a:rPr sz="2267" kern="0" spc="-1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example:</a:t>
            </a:r>
            <a:endParaRPr sz="226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9130" y="3300016"/>
            <a:ext cx="142803" cy="258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678" kern="0" spc="103" dirty="0">
                <a:solidFill>
                  <a:sysClr val="windowText" lastClr="000000"/>
                </a:solidFill>
                <a:latin typeface="Calibri"/>
                <a:cs typeface="Calibri"/>
              </a:rPr>
              <a:t>–</a:t>
            </a:r>
            <a:endParaRPr sz="1678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2796" y="3283203"/>
            <a:ext cx="7410786" cy="973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ct val="93200"/>
              </a:lnSpc>
            </a:pPr>
            <a:r>
              <a:rPr sz="2267" kern="0" dirty="0">
                <a:solidFill>
                  <a:sysClr val="windowText" lastClr="000000"/>
                </a:solidFill>
                <a:latin typeface="Arial"/>
                <a:cs typeface="Arial"/>
              </a:rPr>
              <a:t>If </a:t>
            </a:r>
            <a:r>
              <a:rPr sz="226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two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convolutional layers are chained, </a:t>
            </a:r>
            <a:r>
              <a:rPr sz="2267" kern="0" dirty="0">
                <a:solidFill>
                  <a:sysClr val="windowText" lastClr="000000"/>
                </a:solidFill>
                <a:latin typeface="Arial"/>
                <a:cs typeface="Arial"/>
              </a:rPr>
              <a:t>any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uniform  increase in the number of their filters results in </a:t>
            </a:r>
            <a:r>
              <a:rPr sz="2267" kern="0" dirty="0">
                <a:solidFill>
                  <a:sysClr val="windowText" lastClr="000000"/>
                </a:solidFill>
                <a:latin typeface="Arial"/>
                <a:cs typeface="Arial"/>
              </a:rPr>
              <a:t>a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quadratic  increase of</a:t>
            </a:r>
            <a:r>
              <a:rPr sz="2267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67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computation</a:t>
            </a:r>
            <a:endParaRPr sz="226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63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950" y="238584"/>
            <a:ext cx="8117428" cy="836949"/>
          </a:xfrm>
          <a:prstGeom prst="rect">
            <a:avLst/>
          </a:prstGeom>
        </p:spPr>
        <p:txBody>
          <a:bodyPr vert="horz" wrap="square" lIns="0" tIns="207063" rIns="0" bIns="0" rtlCol="0" anchor="b">
            <a:spAutoFit/>
          </a:bodyPr>
          <a:lstStyle/>
          <a:p>
            <a:pPr marL="997317"/>
            <a:r>
              <a:rPr spc="-9" dirty="0"/>
              <a:t>What </a:t>
            </a:r>
            <a:r>
              <a:rPr spc="-5" dirty="0"/>
              <a:t>is their</a:t>
            </a:r>
            <a:r>
              <a:rPr spc="-54" dirty="0"/>
              <a:t> </a:t>
            </a:r>
            <a:r>
              <a:rPr spc="-5" dirty="0"/>
              <a:t>approach?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4638" y="2704620"/>
            <a:ext cx="154895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270" kern="0" spc="230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127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306" y="2618246"/>
            <a:ext cx="6628247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3264"/>
              </a:lnSpc>
            </a:pPr>
            <a:r>
              <a:rPr sz="2902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Moving from fully </a:t>
            </a:r>
            <a:r>
              <a:rPr sz="2902" kern="0" dirty="0">
                <a:solidFill>
                  <a:sysClr val="windowText" lastClr="000000"/>
                </a:solidFill>
                <a:latin typeface="Arial"/>
                <a:cs typeface="Arial"/>
              </a:rPr>
              <a:t>connected </a:t>
            </a:r>
            <a:r>
              <a:rPr sz="2902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2902" kern="0" dirty="0">
                <a:solidFill>
                  <a:sysClr val="windowText" lastClr="000000"/>
                </a:solidFill>
                <a:latin typeface="Arial"/>
                <a:cs typeface="Arial"/>
              </a:rPr>
              <a:t>sparsely  connected architectures, even </a:t>
            </a:r>
            <a:r>
              <a:rPr sz="2902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inside </a:t>
            </a:r>
            <a:r>
              <a:rPr sz="2902" kern="0" dirty="0">
                <a:solidFill>
                  <a:sysClr val="windowText" lastClr="000000"/>
                </a:solidFill>
                <a:latin typeface="Arial"/>
                <a:cs typeface="Arial"/>
              </a:rPr>
              <a:t>the  convolutions</a:t>
            </a:r>
            <a:endParaRPr sz="290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59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446" y="476754"/>
            <a:ext cx="10644554" cy="6278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16">
              <a:tabLst>
                <a:tab pos="2082158" algn="l"/>
                <a:tab pos="4871420" algn="l"/>
              </a:tabLst>
            </a:pPr>
            <a:r>
              <a:rPr spc="-9" dirty="0"/>
              <a:t>H</a:t>
            </a:r>
            <a:r>
              <a:rPr spc="-5" dirty="0"/>
              <a:t>andica</a:t>
            </a:r>
            <a:r>
              <a:rPr dirty="0"/>
              <a:t>p</a:t>
            </a:r>
            <a:r>
              <a:rPr lang="en-US" dirty="0"/>
              <a:t> </a:t>
            </a:r>
            <a:r>
              <a:rPr spc="-5" dirty="0"/>
              <a:t>o</a:t>
            </a:r>
            <a:r>
              <a:rPr dirty="0"/>
              <a:t>f t</a:t>
            </a:r>
            <a:r>
              <a:rPr spc="-5" dirty="0"/>
              <a:t>h</a:t>
            </a:r>
            <a:r>
              <a:rPr dirty="0"/>
              <a:t>e</a:t>
            </a:r>
            <a:r>
              <a:rPr spc="-9" dirty="0"/>
              <a:t> </a:t>
            </a:r>
            <a:r>
              <a:rPr spc="5" dirty="0"/>
              <a:t>s</a:t>
            </a:r>
            <a:r>
              <a:rPr spc="-5" dirty="0"/>
              <a:t>par</a:t>
            </a:r>
            <a:r>
              <a:rPr dirty="0"/>
              <a:t>se	</a:t>
            </a:r>
            <a:r>
              <a:rPr spc="-5" dirty="0"/>
              <a:t>approa</a:t>
            </a:r>
            <a:r>
              <a:rPr spc="5" dirty="0"/>
              <a:t>c</a:t>
            </a:r>
            <a:r>
              <a:rPr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3128" y="1937596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61" kern="0" spc="154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61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239" y="1801701"/>
            <a:ext cx="7830558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249"/>
              </a:lnSpc>
            </a:pPr>
            <a:r>
              <a:rPr sz="1995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Todays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computing infrastructures are </a:t>
            </a:r>
            <a:r>
              <a:rPr sz="1995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very inefficient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when it comes to  numerical calculation 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on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non-uniform sparse data</a:t>
            </a:r>
            <a:r>
              <a:rPr sz="1995" kern="0" spc="5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structures</a:t>
            </a:r>
            <a:endParaRPr sz="199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573" y="2477747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61" kern="0" spc="190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61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1239" y="2414868"/>
            <a:ext cx="7499462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240"/>
              </a:lnSpc>
            </a:pP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The gap is </a:t>
            </a:r>
            <a:r>
              <a:rPr sz="1995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widened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even further by the 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use of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steadily improving,  highly tuned, numerical libraries 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that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allow for extremely fast dense  matrix multiplication, exploiting the minute details of the underlying  CPU 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or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GPU</a:t>
            </a:r>
            <a:r>
              <a:rPr sz="1995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hardware</a:t>
            </a:r>
            <a:endParaRPr sz="19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73" y="3850499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61" kern="0" spc="154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61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241" y="3793378"/>
            <a:ext cx="6786023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defTabSz="829178">
              <a:lnSpc>
                <a:spcPts val="2240"/>
              </a:lnSpc>
            </a:pP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Also, non-uniform sparse models require more sophisticated  engineering and computing</a:t>
            </a:r>
            <a:r>
              <a:rPr sz="1995" kern="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infrastructure</a:t>
            </a:r>
            <a:endParaRPr sz="19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7573" y="4665857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861" kern="0" spc="190" dirty="0">
                <a:solidFill>
                  <a:sysClr val="windowText" lastClr="000000"/>
                </a:solidFill>
                <a:latin typeface="Calibri"/>
                <a:cs typeface="Calibri"/>
              </a:rPr>
              <a:t>●</a:t>
            </a:r>
            <a:endParaRPr sz="861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1240" y="4576032"/>
            <a:ext cx="5630355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/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Even people go back to fully connected</a:t>
            </a:r>
            <a:r>
              <a:rPr sz="1995" kern="0" spc="3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95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approach!</a:t>
            </a:r>
            <a:endParaRPr sz="199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5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1450</Words>
  <Application>Microsoft Office PowerPoint</Application>
  <PresentationFormat>Widescreen</PresentationFormat>
  <Paragraphs>295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CS5542 Big Data Analytics and Applications  Tutorial 10 – Deep Learning-IV </vt:lpstr>
      <vt:lpstr>Basics</vt:lpstr>
      <vt:lpstr>Overview of the GoogleNet</vt:lpstr>
      <vt:lpstr>What is the Problem?</vt:lpstr>
      <vt:lpstr>How to improve classification and  detection rates?</vt:lpstr>
      <vt:lpstr>Straightforward approach, challenge 1</vt:lpstr>
      <vt:lpstr>Straightforward approach, challenge 2</vt:lpstr>
      <vt:lpstr>What is their approach?</vt:lpstr>
      <vt:lpstr>Handicap of the sparse approach</vt:lpstr>
      <vt:lpstr>Their Solution</vt:lpstr>
      <vt:lpstr>Their motivation</vt:lpstr>
      <vt:lpstr>Hebbian Principle</vt:lpstr>
      <vt:lpstr>Cluster according activation statistics</vt:lpstr>
      <vt:lpstr>Cluster according correlation statistics</vt:lpstr>
      <vt:lpstr>Cluster according correlation statistics</vt:lpstr>
      <vt:lpstr>In images, correlations tend to be local</vt:lpstr>
      <vt:lpstr>Cover very local clusters by 1x1 convolutions</vt:lpstr>
      <vt:lpstr>Less spread out correlations</vt:lpstr>
      <vt:lpstr>Cover more spread out clusters by 3x3 convolutions</vt:lpstr>
      <vt:lpstr>Cover more spread out clusters by 5x5 convolutions</vt:lpstr>
      <vt:lpstr>Cover more spread out clusters by 5x5 convolutions</vt:lpstr>
      <vt:lpstr>A heterogeneous set of convolutions</vt:lpstr>
      <vt:lpstr>Schematic view (naive version)</vt:lpstr>
      <vt:lpstr>Naive idea</vt:lpstr>
      <vt:lpstr>Naive idea (does not work!)</vt:lpstr>
      <vt:lpstr>Inception module</vt:lpstr>
      <vt:lpstr>Inception module</vt:lpstr>
      <vt:lpstr>How these 1x1 convolutions work?</vt:lpstr>
      <vt:lpstr>Solution Details</vt:lpstr>
      <vt:lpstr>GoogLeNet</vt:lpstr>
      <vt:lpstr>Inception</vt:lpstr>
      <vt:lpstr>Auxiliary classifiers</vt:lpstr>
      <vt:lpstr>Auxiliary classifiers</vt:lpstr>
      <vt:lpstr>Inception V4</vt:lpstr>
      <vt:lpstr>Our Dataset</vt:lpstr>
      <vt:lpstr>Retrain</vt:lpstr>
      <vt:lpstr>Retrain</vt:lpstr>
      <vt:lpstr>Bottlenecks</vt:lpstr>
      <vt:lpstr>Bottlenecks</vt:lpstr>
      <vt:lpstr>Bottlenecks</vt:lpstr>
      <vt:lpstr>Training</vt:lpstr>
      <vt:lpstr>Dataset</vt:lpstr>
      <vt:lpstr>Graph</vt:lpstr>
      <vt:lpstr>Graph</vt:lpstr>
      <vt:lpstr>Accuracy and Cross_entropy</vt:lpstr>
      <vt:lpstr>Training Parameters</vt:lpstr>
      <vt:lpstr>Activations</vt:lpstr>
      <vt:lpstr>Activations</vt:lpstr>
      <vt:lpstr>Final Training Ops</vt:lpstr>
      <vt:lpstr>Final Training Ops</vt:lpstr>
      <vt:lpstr>Test Accuracy</vt:lpstr>
      <vt:lpstr>Sample Inference</vt:lpstr>
      <vt:lpstr>Sample Inference</vt:lpstr>
      <vt:lpstr>Architecture</vt:lpstr>
      <vt:lpstr>Flask</vt:lpstr>
      <vt:lpstr>Flask</vt:lpstr>
      <vt:lpstr>Demo application – local Build/Run</vt:lpstr>
      <vt:lpstr>Demo Application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CS5542 Big Data Analytics and Applications  Tutorial 5B – Deep Learning-IV </dc:title>
  <dc:creator>megha nagabhushan</dc:creator>
  <cp:lastModifiedBy>megha nagabhushan</cp:lastModifiedBy>
  <cp:revision>19</cp:revision>
  <dcterms:created xsi:type="dcterms:W3CDTF">2018-01-09T00:11:43Z</dcterms:created>
  <dcterms:modified xsi:type="dcterms:W3CDTF">2018-03-22T04:42:50Z</dcterms:modified>
</cp:coreProperties>
</file>