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67" r:id="rId3"/>
    <p:sldId id="258" r:id="rId4"/>
    <p:sldId id="260" r:id="rId5"/>
    <p:sldId id="261" r:id="rId6"/>
    <p:sldId id="264" r:id="rId7"/>
    <p:sldId id="269" r:id="rId8"/>
    <p:sldId id="270" r:id="rId9"/>
    <p:sldId id="271" r:id="rId10"/>
    <p:sldId id="268" r:id="rId11"/>
    <p:sldId id="265" r:id="rId12"/>
    <p:sldId id="266" r:id="rId13"/>
    <p:sldId id="2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3"/>
  </p:normalViewPr>
  <p:slideViewPr>
    <p:cSldViewPr snapToGrid="0" snapToObjects="1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84DA5AE-49A9-4CEF-A80D-23551DC3A83B}"/>
    <pc:docChg chg="addSld delSld modSld modSection">
      <pc:chgData name="" userId="" providerId="" clId="Web-{B84DA5AE-49A9-4CEF-A80D-23551DC3A83B}" dt="2018-02-15T15:54:33.059" v="69"/>
      <pc:docMkLst>
        <pc:docMk/>
      </pc:docMkLst>
      <pc:sldChg chg="modSp new del">
        <pc:chgData name="" userId="" providerId="" clId="Web-{B84DA5AE-49A9-4CEF-A80D-23551DC3A83B}" dt="2018-02-15T15:51:07.856" v="43"/>
        <pc:sldMkLst>
          <pc:docMk/>
          <pc:sldMk cId="1729991351" sldId="269"/>
        </pc:sldMkLst>
        <pc:spChg chg="mod">
          <ac:chgData name="" userId="" providerId="" clId="Web-{B84DA5AE-49A9-4CEF-A80D-23551DC3A83B}" dt="2018-02-15T15:50:57.512" v="42"/>
          <ac:spMkLst>
            <pc:docMk/>
            <pc:sldMk cId="1729991351" sldId="269"/>
            <ac:spMk id="3" creationId="{B74D3675-7C42-470E-AB0E-33E63F5792D2}"/>
          </ac:spMkLst>
        </pc:spChg>
      </pc:sldChg>
      <pc:sldChg chg="addSp modSp new">
        <pc:chgData name="" userId="" providerId="" clId="Web-{B84DA5AE-49A9-4CEF-A80D-23551DC3A83B}" dt="2018-02-15T15:53:09.200" v="54"/>
        <pc:sldMkLst>
          <pc:docMk/>
          <pc:sldMk cId="4175472650" sldId="269"/>
        </pc:sldMkLst>
        <pc:spChg chg="add mod">
          <ac:chgData name="" userId="" providerId="" clId="Web-{B84DA5AE-49A9-4CEF-A80D-23551DC3A83B}" dt="2018-02-15T15:52:30.543" v="49"/>
          <ac:spMkLst>
            <pc:docMk/>
            <pc:sldMk cId="4175472650" sldId="269"/>
            <ac:spMk id="2" creationId="{9D304BAC-1249-4C6F-AD59-5D6C27C7F6F4}"/>
          </ac:spMkLst>
        </pc:spChg>
        <pc:spChg chg="add mod">
          <ac:chgData name="" userId="" providerId="" clId="Web-{B84DA5AE-49A9-4CEF-A80D-23551DC3A83B}" dt="2018-02-15T15:53:09.200" v="54"/>
          <ac:spMkLst>
            <pc:docMk/>
            <pc:sldMk cId="4175472650" sldId="269"/>
            <ac:spMk id="3" creationId="{FC8EB606-688F-4DE5-AF40-3EB1170E9D6B}"/>
          </ac:spMkLst>
        </pc:spChg>
      </pc:sldChg>
      <pc:sldChg chg="addSp modSp new">
        <pc:chgData name="" userId="" providerId="" clId="Web-{B84DA5AE-49A9-4CEF-A80D-23551DC3A83B}" dt="2018-02-15T15:54:02.543" v="63"/>
        <pc:sldMkLst>
          <pc:docMk/>
          <pc:sldMk cId="1157616318" sldId="270"/>
        </pc:sldMkLst>
        <pc:spChg chg="add mod">
          <ac:chgData name="" userId="" providerId="" clId="Web-{B84DA5AE-49A9-4CEF-A80D-23551DC3A83B}" dt="2018-02-15T15:53:35.387" v="59"/>
          <ac:spMkLst>
            <pc:docMk/>
            <pc:sldMk cId="1157616318" sldId="270"/>
            <ac:spMk id="2" creationId="{CBC50F99-4246-4E87-95F9-7B6742D03DD2}"/>
          </ac:spMkLst>
        </pc:spChg>
        <pc:spChg chg="add mod">
          <ac:chgData name="" userId="" providerId="" clId="Web-{B84DA5AE-49A9-4CEF-A80D-23551DC3A83B}" dt="2018-02-15T15:54:02.543" v="63"/>
          <ac:spMkLst>
            <pc:docMk/>
            <pc:sldMk cId="1157616318" sldId="270"/>
            <ac:spMk id="3" creationId="{1F6C5F48-2B4A-46DC-AF0C-7E3EFC6E7B92}"/>
          </ac:spMkLst>
        </pc:spChg>
      </pc:sldChg>
      <pc:sldChg chg="addSp delSp modSp new del">
        <pc:chgData name="" userId="" providerId="" clId="Web-{B84DA5AE-49A9-4CEF-A80D-23551DC3A83B}" dt="2018-02-15T15:50:54.715" v="28"/>
        <pc:sldMkLst>
          <pc:docMk/>
          <pc:sldMk cId="1942632524" sldId="270"/>
        </pc:sldMkLst>
        <pc:spChg chg="add del">
          <ac:chgData name="" userId="" providerId="" clId="Web-{B84DA5AE-49A9-4CEF-A80D-23551DC3A83B}" dt="2018-02-15T15:50:49.543" v="23"/>
          <ac:spMkLst>
            <pc:docMk/>
            <pc:sldMk cId="1942632524" sldId="270"/>
            <ac:spMk id="2" creationId="{86BE17A7-5CB5-4F8A-8036-255C526249EA}"/>
          </ac:spMkLst>
        </pc:spChg>
        <pc:spChg chg="mod">
          <ac:chgData name="" userId="" providerId="" clId="Web-{B84DA5AE-49A9-4CEF-A80D-23551DC3A83B}" dt="2018-02-15T15:50:52.372" v="27"/>
          <ac:spMkLst>
            <pc:docMk/>
            <pc:sldMk cId="1942632524" sldId="270"/>
            <ac:spMk id="3" creationId="{76270006-9021-43E2-95F2-8FA4497E3AB4}"/>
          </ac:spMkLst>
        </pc:spChg>
      </pc:sldChg>
      <pc:sldChg chg="addSp modSp new">
        <pc:chgData name="" userId="" providerId="" clId="Web-{B84DA5AE-49A9-4CEF-A80D-23551DC3A83B}" dt="2018-02-15T15:54:33.059" v="69"/>
        <pc:sldMkLst>
          <pc:docMk/>
          <pc:sldMk cId="1586349145" sldId="271"/>
        </pc:sldMkLst>
        <pc:spChg chg="add mod">
          <ac:chgData name="" userId="" providerId="" clId="Web-{B84DA5AE-49A9-4CEF-A80D-23551DC3A83B}" dt="2018-02-15T15:54:33.059" v="69"/>
          <ac:spMkLst>
            <pc:docMk/>
            <pc:sldMk cId="1586349145" sldId="271"/>
            <ac:spMk id="2" creationId="{8A5F552F-5B5B-4826-B1F3-A98CE0ED3330}"/>
          </ac:spMkLst>
        </pc:spChg>
      </pc:sldChg>
    </pc:docChg>
  </pc:docChgLst>
  <pc:docChgLst>
    <pc:chgData clId="Web-{88134916-E5BA-4E03-8072-88CC8B2C798B}"/>
    <pc:docChg chg="modSld">
      <pc:chgData name="" userId="" providerId="" clId="Web-{88134916-E5BA-4E03-8072-88CC8B2C798B}" dt="2018-02-09T00:36:06.336" v="3"/>
      <pc:docMkLst>
        <pc:docMk/>
      </pc:docMkLst>
      <pc:sldChg chg="modSp">
        <pc:chgData name="" userId="" providerId="" clId="Web-{88134916-E5BA-4E03-8072-88CC8B2C798B}" dt="2018-02-09T00:36:06.336" v="2"/>
        <pc:sldMkLst>
          <pc:docMk/>
          <pc:sldMk cId="340874160" sldId="257"/>
        </pc:sldMkLst>
        <pc:spChg chg="mod">
          <ac:chgData name="" userId="" providerId="" clId="Web-{88134916-E5BA-4E03-8072-88CC8B2C798B}" dt="2018-02-09T00:36:06.336" v="2"/>
          <ac:spMkLst>
            <pc:docMk/>
            <pc:sldMk cId="340874160" sldId="25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CAD6-D638-D145-BA56-AFF2D2F2D13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EE21-C547-E649-96C2-C5EBF75F99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53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CAD6-D638-D145-BA56-AFF2D2F2D13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EE21-C547-E649-96C2-C5EBF75F9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CAD6-D638-D145-BA56-AFF2D2F2D13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EE21-C547-E649-96C2-C5EBF75F9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9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CAD6-D638-D145-BA56-AFF2D2F2D13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EE21-C547-E649-96C2-C5EBF75F9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0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CAD6-D638-D145-BA56-AFF2D2F2D13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EE21-C547-E649-96C2-C5EBF75F99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07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CAD6-D638-D145-BA56-AFF2D2F2D13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EE21-C547-E649-96C2-C5EBF75F9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8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CAD6-D638-D145-BA56-AFF2D2F2D13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EE21-C547-E649-96C2-C5EBF75F9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0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CAD6-D638-D145-BA56-AFF2D2F2D13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EE21-C547-E649-96C2-C5EBF75F9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1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CAD6-D638-D145-BA56-AFF2D2F2D13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EE21-C547-E649-96C2-C5EBF75F9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0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29CAD6-D638-D145-BA56-AFF2D2F2D13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49EE21-C547-E649-96C2-C5EBF75F9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CAD6-D638-D145-BA56-AFF2D2F2D13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EE21-C547-E649-96C2-C5EBF75F9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8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29CAD6-D638-D145-BA56-AFF2D2F2D13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49EE21-C547-E649-96C2-C5EBF75F99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01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icholas.ren/2014/12/21/build-rest-api-in-scala.html" TargetMode="External"/><Relationship Id="rId2" Type="http://schemas.openxmlformats.org/officeDocument/2006/relationships/hyperlink" Target="http://unfiltered.databinder.net/Within+the+Parameters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calaj/scalaj-htt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latra.org/" TargetMode="External"/><Relationship Id="rId2" Type="http://schemas.openxmlformats.org/officeDocument/2006/relationships/hyperlink" Target="http://unfiltered.databinder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ift/framewor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akka.io/api/akka/2.5.9/akka/stream/scaladsl/Flow.html" TargetMode="External"/><Relationship Id="rId2" Type="http://schemas.openxmlformats.org/officeDocument/2006/relationships/hyperlink" Target="https://doc.akka.io/docs/akka-http/current/server-side/low-level-api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)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982788"/>
            <a:ext cx="7377113" cy="3089275"/>
          </a:xfrm>
        </p:spPr>
        <p:txBody>
          <a:bodyPr vert="horz" lIns="0" tIns="45720" rIns="0" bIns="45720" rtlCol="0" anchor="t">
            <a:normAutofit fontScale="85000" lnSpcReduction="20000"/>
          </a:bodyPr>
          <a:lstStyle/>
          <a:p>
            <a:pPr algn="ctr">
              <a:buNone/>
            </a:pPr>
            <a:r>
              <a:rPr lang="en-US" sz="4400" b="1" dirty="0">
                <a:latin typeface="Times New Roman"/>
                <a:cs typeface="Times New Roman"/>
              </a:rPr>
              <a:t>CS5542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sz="4400" b="1" dirty="0">
                <a:latin typeface="Times New Roman"/>
                <a:cs typeface="Times New Roman"/>
              </a:rPr>
              <a:t>Big Data Analytics and Applications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sz="4400" b="1">
                <a:latin typeface="Times New Roman"/>
                <a:cs typeface="Times New Roman"/>
              </a:rPr>
              <a:t>Tutorial 5– API capability for Apache Spark Programs</a:t>
            </a:r>
          </a:p>
          <a:p>
            <a:pPr algn="ctr">
              <a:buNone/>
            </a:pPr>
            <a:r>
              <a:rPr lang="en-US" sz="3200" b="1" dirty="0">
                <a:solidFill>
                  <a:srgbClr val="404040"/>
                </a:solidFill>
                <a:latin typeface="Times New Roman"/>
                <a:cs typeface="Times New Roman"/>
              </a:rPr>
              <a:t>15th February 2018</a:t>
            </a:r>
          </a:p>
          <a:p>
            <a:pPr algn="ctr">
              <a:buNone/>
            </a:pPr>
            <a:r>
              <a:rPr lang="en-US" sz="3200" b="1" dirty="0">
                <a:solidFill>
                  <a:srgbClr val="404040"/>
                </a:solidFill>
                <a:latin typeface="Times New Roman"/>
                <a:cs typeface="Times New Roman"/>
              </a:rPr>
              <a:t>UMKC</a:t>
            </a:r>
          </a:p>
        </p:txBody>
      </p:sp>
    </p:spTree>
    <p:extLst>
      <p:ext uri="{BB962C8B-B14F-4D97-AF65-F5344CB8AC3E}">
        <p14:creationId xmlns:p14="http://schemas.microsoft.com/office/powerpoint/2010/main" val="340874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the programs: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Open IntelliJ and import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Image_Classification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project</a:t>
            </a:r>
          </a:p>
          <a:p>
            <a:r>
              <a:rPr lang="en-US" dirty="0"/>
              <a:t>Run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SimpleServer.scala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Program</a:t>
            </a:r>
          </a:p>
          <a:p>
            <a:endParaRPr lang="en-US" dirty="0"/>
          </a:p>
          <a:p>
            <a:r>
              <a:rPr lang="en-US" dirty="0"/>
              <a:t>Open terminal/Command prompt</a:t>
            </a:r>
          </a:p>
          <a:p>
            <a:r>
              <a:rPr lang="en-US" dirty="0"/>
              <a:t>Change directory to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UI ex (</a:t>
            </a:r>
            <a:r>
              <a:rPr lang="en-US" sz="2000" dirty="0"/>
              <a:t>~/Documents/</a:t>
            </a:r>
            <a:r>
              <a:rPr lang="en-US" sz="2000" dirty="0" err="1"/>
              <a:t>ImageClassification</a:t>
            </a:r>
            <a:r>
              <a:rPr lang="en-US" sz="2000" dirty="0"/>
              <a:t>/UI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/>
              <a:t>Copy paste the below command and enter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superstatic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-p 8081</a:t>
            </a:r>
          </a:p>
          <a:p>
            <a:r>
              <a:rPr lang="en-US" dirty="0"/>
              <a:t>Open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charset="0"/>
                <a:ea typeface="Consolas" charset="0"/>
                <a:cs typeface="Consolas" charset="0"/>
                <a:hlinkClick r:id="rId2"/>
              </a:rPr>
              <a:t>http://localhost:8081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u="sng" dirty="0"/>
              <a:t>in your browser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5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</a:t>
            </a:r>
            <a:r>
              <a:rPr lang="mr-IN" dirty="0"/>
              <a:t>–</a:t>
            </a:r>
            <a:r>
              <a:rPr lang="en-US" dirty="0"/>
              <a:t> Client interface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38" y="1846263"/>
            <a:ext cx="7295450" cy="4022725"/>
          </a:xfrm>
        </p:spPr>
      </p:pic>
    </p:spTree>
    <p:extLst>
      <p:ext uri="{BB962C8B-B14F-4D97-AF65-F5344CB8AC3E}">
        <p14:creationId xmlns:p14="http://schemas.microsoft.com/office/powerpoint/2010/main" val="176167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- Server side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614" y="1846263"/>
            <a:ext cx="7257098" cy="4022725"/>
          </a:xfrm>
        </p:spPr>
      </p:pic>
    </p:spTree>
    <p:extLst>
      <p:ext uri="{BB962C8B-B14F-4D97-AF65-F5344CB8AC3E}">
        <p14:creationId xmlns:p14="http://schemas.microsoft.com/office/powerpoint/2010/main" val="1309820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5375" y="701675"/>
            <a:ext cx="9163050" cy="442753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Reference: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hlinkClick r:id="rId2"/>
              </a:rPr>
              <a:t>Unfiltered - https://github.com/unfiltered/unfiltered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hlinkClick r:id="rId2"/>
              </a:rPr>
              <a:t>Blog - http://unfiltered.databinder.net/Within+the+Parameters.html</a:t>
            </a:r>
            <a:endParaRPr lang="en-US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hlinkClick r:id="rId3"/>
              </a:rPr>
              <a:t>Example - http://nicholas.ren/2014/12/21/build-rest-api-in-scala.html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Alternatives: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/>
              <a:t>Simplified Http - </a:t>
            </a:r>
            <a:r>
              <a:rPr lang="en-US" dirty="0">
                <a:hlinkClick r:id="rId4"/>
              </a:rPr>
              <a:t>https://github.com/scalaj/scalaj-http</a:t>
            </a:r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2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D98548-E71A-40EF-AF1C-1451C461A6CF}"/>
              </a:ext>
            </a:extLst>
          </p:cNvPr>
          <p:cNvSpPr txBox="1"/>
          <p:nvPr/>
        </p:nvSpPr>
        <p:spPr>
          <a:xfrm>
            <a:off x="3383123" y="3971925"/>
            <a:ext cx="143982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AKKA HTTP</a:t>
            </a:r>
          </a:p>
        </p:txBody>
      </p:sp>
    </p:spTree>
    <p:extLst>
      <p:ext uri="{BB962C8B-B14F-4D97-AF65-F5344CB8AC3E}">
        <p14:creationId xmlns:p14="http://schemas.microsoft.com/office/powerpoint/2010/main" val="84787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Http API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Unfiltered: </a:t>
            </a:r>
            <a:r>
              <a:rPr lang="en-US" dirty="0"/>
              <a:t>Simple light weight, but not matured framework, growing fast.</a:t>
            </a:r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Play 2.0</a:t>
            </a:r>
            <a:r>
              <a:rPr lang="en-US" dirty="0"/>
              <a:t>: Not exactly lightweight. But has </a:t>
            </a:r>
            <a:r>
              <a:rPr lang="en-US" dirty="0" err="1"/>
              <a:t>mvc</a:t>
            </a:r>
            <a:r>
              <a:rPr lang="en-US" dirty="0"/>
              <a:t> architecture support and very well documented.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Scalatra</a:t>
            </a:r>
            <a:r>
              <a:rPr lang="en-US" dirty="0"/>
              <a:t>: A web framework in the spirit of ruby’s </a:t>
            </a:r>
            <a:r>
              <a:rPr lang="en-US" i="1" dirty="0"/>
              <a:t>Sinatra</a:t>
            </a:r>
            <a:r>
              <a:rPr lang="en-US" dirty="0"/>
              <a:t>-Framework.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Lift</a:t>
            </a:r>
            <a:r>
              <a:rPr lang="en-US" dirty="0"/>
              <a:t>: Secure </a:t>
            </a:r>
            <a:r>
              <a:rPr lang="en-US" dirty="0" err="1"/>
              <a:t>webframework</a:t>
            </a:r>
            <a:r>
              <a:rPr lang="en-US" dirty="0"/>
              <a:t> and supports modular approach (lift apps can make use of pre-build modules).</a:t>
            </a:r>
          </a:p>
        </p:txBody>
      </p:sp>
    </p:spTree>
    <p:extLst>
      <p:ext uri="{BB962C8B-B14F-4D97-AF65-F5344CB8AC3E}">
        <p14:creationId xmlns:p14="http://schemas.microsoft.com/office/powerpoint/2010/main" val="8255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Akka HTTP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83540" lvl="1"/>
            <a:r>
              <a:rPr lang="en-US" dirty="0">
                <a:solidFill>
                  <a:srgbClr val="000000"/>
                </a:solidFill>
              </a:rPr>
              <a:t>The Akka HTTP </a:t>
            </a:r>
            <a:r>
              <a:rPr lang="en-US" b="1" dirty="0">
                <a:solidFill>
                  <a:srgbClr val="000000"/>
                </a:solidFill>
                <a:hlinkClick r:id="rId2"/>
              </a:rPr>
              <a:t>Core Server API</a:t>
            </a:r>
            <a:r>
              <a:rPr lang="en-US" b="1" dirty="0">
                <a:solidFill>
                  <a:srgbClr val="000000"/>
                </a:solidFill>
              </a:rPr>
              <a:t> provides a </a:t>
            </a:r>
            <a:r>
              <a:rPr lang="en-US" b="1" dirty="0">
                <a:solidFill>
                  <a:srgbClr val="000000"/>
                </a:solidFill>
                <a:hlinkClick r:id="rId3"/>
              </a:rPr>
              <a:t>Flow</a:t>
            </a:r>
            <a:r>
              <a:rPr lang="en-US" b="1" dirty="0">
                <a:solidFill>
                  <a:srgbClr val="000000"/>
                </a:solidFill>
              </a:rPr>
              <a:t>- or 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Function</a:t>
            </a:r>
            <a:r>
              <a:rPr lang="en-US" dirty="0">
                <a:solidFill>
                  <a:srgbClr val="000000"/>
                </a:solidFill>
              </a:rPr>
              <a:t>-level interface that allows an application to respond to incoming HTTP requests by simply mapping requests to responses.</a:t>
            </a:r>
          </a:p>
          <a:p>
            <a:pPr marL="383540" lvl="1"/>
            <a:endParaRPr lang="en-US" dirty="0">
              <a:solidFill>
                <a:srgbClr val="000000"/>
              </a:solidFill>
            </a:endParaRPr>
          </a:p>
          <a:p>
            <a:pPr marL="383540" lvl="1"/>
            <a:r>
              <a:rPr lang="en-US" dirty="0" err="1">
                <a:solidFill>
                  <a:schemeClr val="tx1"/>
                </a:solidFill>
              </a:rPr>
              <a:t>akka</a:t>
            </a:r>
            <a:r>
              <a:rPr lang="en-US" dirty="0">
                <a:solidFill>
                  <a:schemeClr val="tx1"/>
                </a:solidFill>
              </a:rPr>
              <a:t>-http-</a:t>
            </a:r>
            <a:r>
              <a:rPr lang="en-US" dirty="0" err="1">
                <a:solidFill>
                  <a:schemeClr val="tx1"/>
                </a:solidFill>
              </a:rPr>
              <a:t>cors</a:t>
            </a:r>
            <a:endParaRPr lang="en-US" dirty="0" err="1">
              <a:solidFill>
                <a:srgbClr val="000000"/>
              </a:solidFill>
            </a:endParaRPr>
          </a:p>
          <a:p>
            <a:pPr marL="383540" lvl="1"/>
            <a:r>
              <a:rPr lang="en-US" dirty="0">
                <a:solidFill>
                  <a:srgbClr val="000000"/>
                </a:solidFill>
              </a:rPr>
              <a:t>CORS (Cross Origin Resource Sharing) is a mechanism to enable cross origin requests.</a:t>
            </a:r>
          </a:p>
          <a:p>
            <a:pPr marL="383540" lvl="1"/>
            <a:r>
              <a:rPr lang="en-US" dirty="0">
                <a:solidFill>
                  <a:srgbClr val="000000"/>
                </a:solidFill>
              </a:rPr>
              <a:t>This is a Scala implementation for the server-side targeting the Akka Http library. Main features: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 Works without any additional configuration. Sensible defaults are provided.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 Respects the full standard defined by the W3C, even the border cases.</a:t>
            </a:r>
            <a:endParaRPr lang="en-US" dirty="0">
              <a:solidFill>
                <a:schemeClr val="tx1"/>
              </a:solidFill>
            </a:endParaRPr>
          </a:p>
          <a:p>
            <a:pPr marL="383540" lvl="1"/>
            <a:endParaRPr lang="en-US" dirty="0">
              <a:solidFill>
                <a:srgbClr val="000000"/>
              </a:solidFill>
            </a:endParaRPr>
          </a:p>
          <a:p>
            <a:pPr marL="383540" lvl="1"/>
            <a:r>
              <a:rPr lang="en-US" b="1" dirty="0">
                <a:solidFill>
                  <a:srgbClr val="000000"/>
                </a:solidFill>
              </a:rPr>
              <a:t>Cross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-US" b="1" dirty="0">
                <a:solidFill>
                  <a:srgbClr val="000000"/>
                </a:solidFill>
              </a:rPr>
              <a:t>origin</a:t>
            </a:r>
            <a:r>
              <a:rPr lang="en-US" dirty="0">
                <a:solidFill>
                  <a:srgbClr val="000000"/>
                </a:solidFill>
              </a:rPr>
              <a:t> resource sharing (CORS) is a mechanism that allows restricted resources (e.g. fonts) on a web page to be requested from another </a:t>
            </a:r>
            <a:r>
              <a:rPr lang="en-US" b="1" dirty="0">
                <a:solidFill>
                  <a:srgbClr val="000000"/>
                </a:solidFill>
              </a:rPr>
              <a:t>domain</a:t>
            </a:r>
            <a:r>
              <a:rPr lang="en-US" dirty="0">
                <a:solidFill>
                  <a:srgbClr val="000000"/>
                </a:solidFill>
              </a:rPr>
              <a:t> outside the </a:t>
            </a:r>
            <a:r>
              <a:rPr lang="en-US" b="1" dirty="0">
                <a:solidFill>
                  <a:srgbClr val="000000"/>
                </a:solidFill>
              </a:rPr>
              <a:t>domain</a:t>
            </a:r>
            <a:r>
              <a:rPr lang="en-US" dirty="0">
                <a:solidFill>
                  <a:srgbClr val="000000"/>
                </a:solidFill>
              </a:rPr>
              <a:t> from which the first resource was serve</a:t>
            </a:r>
          </a:p>
        </p:txBody>
      </p:sp>
    </p:spTree>
    <p:extLst>
      <p:ext uri="{BB962C8B-B14F-4D97-AF65-F5344CB8AC3E}">
        <p14:creationId xmlns:p14="http://schemas.microsoft.com/office/powerpoint/2010/main" val="53634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652A79C-2AE4-4D1D-83E8-2314CB14A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841" y="2771775"/>
            <a:ext cx="2744618" cy="1314450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C9CD684-1672-4CC9-B651-80AA421D6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249" y="1933575"/>
            <a:ext cx="843971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3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the Spark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driver program with main method to custom named function; which eventually be used in GET or POST request.</a:t>
            </a:r>
          </a:p>
          <a:p>
            <a:r>
              <a:rPr lang="en-US" dirty="0" err="1"/>
              <a:t>Donot</a:t>
            </a:r>
            <a:r>
              <a:rPr lang="en-US" dirty="0"/>
              <a:t> instantiate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SparkContext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(), </a:t>
            </a:r>
            <a:r>
              <a:rPr lang="en-US" dirty="0"/>
              <a:t>Use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SparkContext.getOrCreate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SparkConf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sparkConf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en-US" dirty="0"/>
              <a:t>instead.</a:t>
            </a:r>
          </a:p>
        </p:txBody>
      </p:sp>
    </p:spTree>
    <p:extLst>
      <p:ext uri="{BB962C8B-B14F-4D97-AF65-F5344CB8AC3E}">
        <p14:creationId xmlns:p14="http://schemas.microsoft.com/office/powerpoint/2010/main" val="194132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304BAC-1249-4C6F-AD59-5D6C27C7F6F4}"/>
              </a:ext>
            </a:extLst>
          </p:cNvPr>
          <p:cNvSpPr txBox="1"/>
          <p:nvPr/>
        </p:nvSpPr>
        <p:spPr>
          <a:xfrm>
            <a:off x="962025" y="990600"/>
            <a:ext cx="7952194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Segoe UI"/>
              </a:rPr>
              <a:t>Install node </a:t>
            </a:r>
            <a:r>
              <a:rPr lang="en-US" dirty="0" err="1">
                <a:latin typeface="Times New Roman"/>
                <a:cs typeface="Segoe UI"/>
              </a:rPr>
              <a:t>js</a:t>
            </a:r>
            <a:r>
              <a:rPr lang="en-US" dirty="0">
                <a:latin typeface="Times New Roman"/>
                <a:cs typeface="Segoe UI"/>
              </a:rPr>
              <a:t>, </a:t>
            </a:r>
            <a:r>
              <a:rPr lang="en-US" dirty="0" err="1">
                <a:latin typeface="Times New Roman"/>
                <a:cs typeface="Segoe UI"/>
              </a:rPr>
              <a:t>npm</a:t>
            </a:r>
            <a:r>
              <a:rPr lang="en-US" dirty="0">
                <a:latin typeface="Times New Roman"/>
                <a:cs typeface="Segoe UI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EB606-688F-4DE5-AF40-3EB1170E9D6B}"/>
              </a:ext>
            </a:extLst>
          </p:cNvPr>
          <p:cNvSpPr txBox="1"/>
          <p:nvPr/>
        </p:nvSpPr>
        <p:spPr>
          <a:xfrm>
            <a:off x="838200" y="2236788"/>
            <a:ext cx="10247313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/>
                <a:cs typeface="Segoe UI"/>
              </a:rPr>
              <a:t>Windows:</a:t>
            </a:r>
            <a:r>
              <a:rPr lang="en-US">
                <a:latin typeface="Times New Roman"/>
                <a:cs typeface="Times New Roman"/>
              </a:rPr>
              <a:t> </a:t>
            </a:r>
          </a:p>
          <a:p>
            <a:pPr algn="ctr"/>
            <a:endParaRPr lang="en-US">
              <a:latin typeface="Times New Roman"/>
              <a:cs typeface="Times New Roman"/>
            </a:endParaRPr>
          </a:p>
          <a:p>
            <a:r>
              <a:rPr lang="en-US" sz="1200" b="1">
                <a:latin typeface="Times New Roman"/>
                <a:cs typeface="Segoe UI"/>
              </a:rPr>
              <a:t>Step 1:</a:t>
            </a:r>
            <a:r>
              <a:rPr lang="en-US" sz="1200">
                <a:latin typeface="Times New Roman"/>
                <a:cs typeface="Segoe UI"/>
              </a:rPr>
              <a:t> </a:t>
            </a:r>
            <a:r>
              <a:rPr lang="en-US" sz="1200" b="1">
                <a:latin typeface="Times New Roman"/>
                <a:cs typeface="Segoe UI"/>
              </a:rPr>
              <a:t>Install nodejs and npm</a:t>
            </a:r>
            <a:r>
              <a:rPr lang="en-US" sz="1200">
                <a:latin typeface="Times New Roman"/>
                <a:cs typeface="Segoe UI"/>
              </a:rPr>
              <a:t> </a:t>
            </a:r>
            <a:r>
              <a:rPr lang="en-US" sz="1200">
                <a:latin typeface="Times New Roman"/>
                <a:cs typeface="Times New Roman"/>
              </a:rPr>
              <a:t> </a:t>
            </a:r>
          </a:p>
          <a:p>
            <a:pPr>
              <a:buChar char="•"/>
            </a:pPr>
            <a:r>
              <a:rPr lang="en-US" sz="1200"/>
              <a:t>Download the windows installer (.msi file) from the Node.js web site (</a:t>
            </a:r>
            <a:r>
              <a:rPr lang="en-US" sz="1200">
                <a:solidFill>
                  <a:srgbClr val="0563C1"/>
                </a:solidFill>
                <a:latin typeface="Times New Roman"/>
                <a:hlinkClick r:id="rId2"/>
              </a:rPr>
              <a:t>https://nodejs.org/en/download/)</a:t>
            </a:r>
            <a:r>
              <a:rPr lang="en-US" sz="1200"/>
              <a:t>. </a:t>
            </a:r>
          </a:p>
          <a:p>
            <a:endParaRPr lang="en-US" sz="1200">
              <a:latin typeface="Times New Roman"/>
              <a:cs typeface="Times New Roman"/>
            </a:endParaRPr>
          </a:p>
          <a:p>
            <a:endParaRPr lang="en-US">
              <a:latin typeface="Segoe UI"/>
              <a:cs typeface="Segoe UI"/>
            </a:endParaRPr>
          </a:p>
          <a:p>
            <a:pPr>
              <a:buChar char="•"/>
            </a:pPr>
            <a:r>
              <a:rPr lang="en-US" sz="1200"/>
              <a:t>Run the installer. </a:t>
            </a:r>
          </a:p>
          <a:p>
            <a:endParaRPr lang="en-US" sz="120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US" sz="1200"/>
              <a:t>Select npm package manager to install </a:t>
            </a:r>
          </a:p>
          <a:p>
            <a:endParaRPr lang="en-US" sz="120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US" sz="1200"/>
              <a:t>Restart your computer! </a:t>
            </a:r>
          </a:p>
          <a:p>
            <a:endParaRPr lang="en-US">
              <a:latin typeface="Segoe UI"/>
              <a:cs typeface="Segoe UI"/>
            </a:endParaRPr>
          </a:p>
          <a:p>
            <a:endParaRPr lang="en-US"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547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C50F99-4246-4E87-95F9-7B6742D03DD2}"/>
              </a:ext>
            </a:extLst>
          </p:cNvPr>
          <p:cNvSpPr txBox="1"/>
          <p:nvPr/>
        </p:nvSpPr>
        <p:spPr>
          <a:xfrm>
            <a:off x="666750" y="495300"/>
            <a:ext cx="8703173" cy="15081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latin typeface="Times New Roman"/>
                <a:cs typeface="Segoe UI"/>
              </a:rPr>
              <a:t>Step 2: Verify npm installation:</a:t>
            </a:r>
            <a:r>
              <a:rPr lang="en-US" sz="1200">
                <a:latin typeface="Times New Roman"/>
                <a:cs typeface="Times New Roman"/>
              </a:rPr>
              <a:t> </a:t>
            </a:r>
          </a:p>
          <a:p>
            <a:pPr>
              <a:buChar char="•"/>
            </a:pPr>
            <a:r>
              <a:rPr lang="en-US" sz="1200"/>
              <a:t>Open command prompt, Powershell or a similar command line tool and type: </a:t>
            </a:r>
          </a:p>
          <a:p>
            <a:endParaRPr lang="en-US" sz="200"/>
          </a:p>
          <a:p>
            <a:r>
              <a:rPr lang="en-US" sz="1200">
                <a:solidFill>
                  <a:srgbClr val="4D4D4D"/>
                </a:solidFill>
                <a:latin typeface="Courier"/>
                <a:cs typeface="Segoe UI"/>
              </a:rPr>
              <a:t>npm -v</a:t>
            </a:r>
            <a:r>
              <a:rPr lang="en-US" sz="1200">
                <a:latin typeface="Courier"/>
              </a:rPr>
              <a:t> </a:t>
            </a:r>
          </a:p>
          <a:p>
            <a:endParaRPr lang="en-US">
              <a:latin typeface="Segoe UI"/>
              <a:cs typeface="Segoe UI"/>
            </a:endParaRPr>
          </a:p>
          <a:p>
            <a:endParaRPr lang="en-US" sz="1200">
              <a:latin typeface="Times New Roman"/>
              <a:cs typeface="Times New Roman"/>
            </a:endParaRPr>
          </a:p>
          <a:p>
            <a:r>
              <a:rPr lang="en-US" sz="1200" b="1">
                <a:latin typeface="Times New Roman"/>
                <a:cs typeface="Segoe UI"/>
              </a:rPr>
              <a:t>Step 3: Install superstatic </a:t>
            </a:r>
            <a:r>
              <a:rPr lang="en-US" sz="1200">
                <a:latin typeface="Times New Roman"/>
                <a:cs typeface="Times New Roman"/>
              </a:rPr>
              <a:t> </a:t>
            </a:r>
          </a:p>
          <a:p>
            <a:r>
              <a:rPr lang="en-US" sz="1200">
                <a:solidFill>
                  <a:srgbClr val="4D4D4D"/>
                </a:solidFill>
                <a:latin typeface="Courier"/>
                <a:cs typeface="Segoe UI"/>
              </a:rPr>
              <a:t>npm install -g superstatic</a:t>
            </a:r>
            <a:r>
              <a:rPr lang="en-US" sz="1200">
                <a:latin typeface="Courier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C5F48-2B4A-46DC-AF0C-7E3EFC6E7B92}"/>
              </a:ext>
            </a:extLst>
          </p:cNvPr>
          <p:cNvSpPr txBox="1"/>
          <p:nvPr/>
        </p:nvSpPr>
        <p:spPr>
          <a:xfrm>
            <a:off x="952500" y="2381250"/>
            <a:ext cx="9581677" cy="304641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/>
                <a:cs typeface="Segoe UI"/>
              </a:rPr>
              <a:t>Linux (Ubuntu):</a:t>
            </a:r>
            <a:r>
              <a:rPr lang="en-US">
                <a:latin typeface="Times New Roman"/>
                <a:cs typeface="Times New Roman"/>
              </a:rPr>
              <a:t> </a:t>
            </a:r>
          </a:p>
          <a:p>
            <a:pPr algn="ctr"/>
            <a:endParaRPr lang="en-US">
              <a:latin typeface="Times New Roman"/>
              <a:cs typeface="Times New Roman"/>
            </a:endParaRPr>
          </a:p>
          <a:p>
            <a:r>
              <a:rPr lang="en-US" sz="1200" b="1">
                <a:latin typeface="Times New Roman"/>
                <a:cs typeface="Segoe UI"/>
              </a:rPr>
              <a:t>Step 1: Install nodejs and npm </a:t>
            </a:r>
            <a:r>
              <a:rPr lang="en-US" sz="1200">
                <a:latin typeface="Times New Roman"/>
                <a:cs typeface="Times New Roman"/>
              </a:rPr>
              <a:t> </a:t>
            </a:r>
          </a:p>
          <a:p>
            <a:r>
              <a:rPr lang="en-US" sz="1200">
                <a:solidFill>
                  <a:srgbClr val="4D4D4D"/>
                </a:solidFill>
                <a:latin typeface="Courier"/>
                <a:cs typeface="Segoe UI"/>
              </a:rPr>
              <a:t>sudo apt-get install nodejs</a:t>
            </a:r>
            <a:r>
              <a:rPr lang="en-US" sz="1200">
                <a:latin typeface="Courier"/>
              </a:rPr>
              <a:t> </a:t>
            </a:r>
          </a:p>
          <a:p>
            <a:endParaRPr lang="en-US" sz="1200">
              <a:latin typeface="Courier"/>
            </a:endParaRPr>
          </a:p>
          <a:p>
            <a:r>
              <a:rPr lang="en-US" sz="1200">
                <a:solidFill>
                  <a:srgbClr val="4D4D4D"/>
                </a:solidFill>
                <a:latin typeface="Courier"/>
                <a:cs typeface="Segoe UI"/>
              </a:rPr>
              <a:t>sudo apt-get install npm</a:t>
            </a:r>
            <a:r>
              <a:rPr lang="en-US" sz="1200">
                <a:latin typeface="Courier"/>
              </a:rPr>
              <a:t> </a:t>
            </a:r>
          </a:p>
          <a:p>
            <a:endParaRPr lang="en-US" sz="1200">
              <a:latin typeface="Courier"/>
            </a:endParaRPr>
          </a:p>
          <a:p>
            <a:r>
              <a:rPr lang="en-US" sz="1200">
                <a:solidFill>
                  <a:srgbClr val="4D4D4D"/>
                </a:solidFill>
                <a:latin typeface="Courier"/>
                <a:cs typeface="Segoe UI"/>
              </a:rPr>
              <a:t>sudo ln -s /usr/bin/nodejs /usr/bin/node</a:t>
            </a:r>
            <a:r>
              <a:rPr lang="en-US" sz="1200">
                <a:latin typeface="Courier"/>
              </a:rPr>
              <a:t> </a:t>
            </a:r>
          </a:p>
          <a:p>
            <a:endParaRPr lang="en-US" sz="1200">
              <a:latin typeface="Times New Roman"/>
              <a:cs typeface="Times New Roman"/>
            </a:endParaRPr>
          </a:p>
          <a:p>
            <a:r>
              <a:rPr lang="en-US" sz="1200" b="1">
                <a:latin typeface="Times New Roman"/>
                <a:cs typeface="Segoe UI"/>
              </a:rPr>
              <a:t>Step 2: Verify node and npm installation:</a:t>
            </a:r>
            <a:r>
              <a:rPr lang="en-US" sz="1200">
                <a:latin typeface="Times New Roman"/>
                <a:cs typeface="Times New Roman"/>
              </a:rPr>
              <a:t> </a:t>
            </a:r>
          </a:p>
          <a:p>
            <a:r>
              <a:rPr lang="en-US" sz="1200">
                <a:solidFill>
                  <a:srgbClr val="4D4D4D"/>
                </a:solidFill>
                <a:latin typeface="Courier"/>
                <a:cs typeface="Segoe UI"/>
              </a:rPr>
              <a:t>$ npm -v</a:t>
            </a:r>
            <a:r>
              <a:rPr lang="en-US" sz="1200">
                <a:latin typeface="Courier"/>
              </a:rPr>
              <a:t> </a:t>
            </a:r>
          </a:p>
          <a:p>
            <a:endParaRPr lang="en-US" sz="1200">
              <a:latin typeface="Times New Roman"/>
              <a:cs typeface="Times New Roman"/>
            </a:endParaRPr>
          </a:p>
          <a:p>
            <a:r>
              <a:rPr lang="en-US" sz="1200" b="1">
                <a:latin typeface="Times New Roman"/>
                <a:cs typeface="Segoe UI"/>
              </a:rPr>
              <a:t>Step 3: Install superstatic </a:t>
            </a:r>
            <a:r>
              <a:rPr lang="en-US" sz="1200">
                <a:latin typeface="Times New Roman"/>
                <a:cs typeface="Times New Roman"/>
              </a:rPr>
              <a:t> </a:t>
            </a:r>
          </a:p>
          <a:p>
            <a:r>
              <a:rPr lang="en-US" sz="1200">
                <a:solidFill>
                  <a:srgbClr val="4D4D4D"/>
                </a:solidFill>
                <a:latin typeface="Courier"/>
                <a:cs typeface="Segoe UI"/>
              </a:rPr>
              <a:t>sudo npm install -g superstatic</a:t>
            </a:r>
            <a:r>
              <a:rPr lang="en-US" sz="1200">
                <a:latin typeface="Courier"/>
              </a:rPr>
              <a:t> </a:t>
            </a:r>
          </a:p>
          <a:p>
            <a:endParaRPr lang="en-US"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761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5F552F-5B5B-4826-B1F3-A98CE0ED3330}"/>
              </a:ext>
            </a:extLst>
          </p:cNvPr>
          <p:cNvSpPr txBox="1"/>
          <p:nvPr/>
        </p:nvSpPr>
        <p:spPr>
          <a:xfrm>
            <a:off x="781050" y="876300"/>
            <a:ext cx="9241611" cy="273921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/>
                <a:cs typeface="Segoe UI"/>
              </a:rPr>
              <a:t>Mac OS:</a:t>
            </a:r>
            <a:r>
              <a:rPr lang="en-US">
                <a:latin typeface="Times New Roman"/>
                <a:cs typeface="Times New Roman"/>
              </a:rPr>
              <a:t> </a:t>
            </a:r>
          </a:p>
          <a:p>
            <a:pPr algn="ctr"/>
            <a:endParaRPr lang="en-US">
              <a:latin typeface="Times New Roman"/>
              <a:cs typeface="Times New Roman"/>
            </a:endParaRPr>
          </a:p>
          <a:p>
            <a:r>
              <a:rPr lang="en-US" sz="1200">
                <a:latin typeface="Times New Roman"/>
                <a:cs typeface="Segoe UI"/>
              </a:rPr>
              <a:t> </a:t>
            </a:r>
            <a:r>
              <a:rPr lang="en-US" sz="1200" b="1">
                <a:latin typeface="Times New Roman"/>
                <a:cs typeface="Segoe UI"/>
              </a:rPr>
              <a:t>Step 1: Install package manager (‘Homebrew’)</a:t>
            </a:r>
            <a:r>
              <a:rPr lang="en-US" sz="1200">
                <a:latin typeface="Times New Roman"/>
                <a:cs typeface="Times New Roman"/>
              </a:rPr>
              <a:t> </a:t>
            </a:r>
          </a:p>
          <a:p>
            <a:r>
              <a:rPr lang="en-US" sz="1050">
                <a:solidFill>
                  <a:srgbClr val="384047"/>
                </a:solidFill>
                <a:latin typeface="Courier"/>
                <a:cs typeface="Segoe UI"/>
              </a:rPr>
              <a:t>ruby -e "$(curl -fsSL https://raw.githubusercontent.com/Homebrew/install/master/install)"</a:t>
            </a:r>
            <a:r>
              <a:rPr lang="en-US" sz="1050">
                <a:latin typeface="Courier"/>
              </a:rPr>
              <a:t> </a:t>
            </a:r>
          </a:p>
          <a:p>
            <a:endParaRPr lang="en-US" sz="1000">
              <a:latin typeface="Monaco"/>
            </a:endParaRPr>
          </a:p>
          <a:p>
            <a:r>
              <a:rPr lang="en-US" sz="1050">
                <a:solidFill>
                  <a:srgbClr val="384047"/>
                </a:solidFill>
                <a:latin typeface="Courier"/>
                <a:cs typeface="Segoe UI"/>
              </a:rPr>
              <a:t>brew install node</a:t>
            </a:r>
            <a:r>
              <a:rPr lang="en-US" sz="1050">
                <a:latin typeface="Courier"/>
              </a:rPr>
              <a:t> </a:t>
            </a:r>
          </a:p>
          <a:p>
            <a:endParaRPr lang="en-US" sz="900">
              <a:latin typeface="Courier New"/>
              <a:cs typeface="Courier New"/>
            </a:endParaRPr>
          </a:p>
          <a:p>
            <a:r>
              <a:rPr lang="en-US" sz="1200" b="1">
                <a:latin typeface="Times New Roman"/>
                <a:cs typeface="Segoe UI"/>
              </a:rPr>
              <a:t>Step 2: Verify node and npm installation:</a:t>
            </a:r>
            <a:r>
              <a:rPr lang="en-US" sz="1200">
                <a:latin typeface="Times New Roman"/>
                <a:cs typeface="Times New Roman"/>
              </a:rPr>
              <a:t> </a:t>
            </a:r>
          </a:p>
          <a:p>
            <a:r>
              <a:rPr lang="en-US" sz="1050">
                <a:solidFill>
                  <a:srgbClr val="384047"/>
                </a:solidFill>
                <a:latin typeface="Courier"/>
                <a:cs typeface="Segoe UI"/>
              </a:rPr>
              <a:t>$node -v</a:t>
            </a:r>
            <a:r>
              <a:rPr lang="en-US" sz="1050">
                <a:latin typeface="Courier"/>
              </a:rPr>
              <a:t> </a:t>
            </a:r>
          </a:p>
          <a:p>
            <a:endParaRPr lang="en-US" sz="900">
              <a:latin typeface="Courier"/>
            </a:endParaRPr>
          </a:p>
          <a:p>
            <a:r>
              <a:rPr lang="en-US" sz="1050">
                <a:solidFill>
                  <a:srgbClr val="384047"/>
                </a:solidFill>
                <a:latin typeface="Courier"/>
                <a:cs typeface="Segoe UI"/>
              </a:rPr>
              <a:t>$npm -v</a:t>
            </a:r>
            <a:r>
              <a:rPr lang="en-US" sz="1050">
                <a:latin typeface="Courier"/>
              </a:rPr>
              <a:t> </a:t>
            </a:r>
          </a:p>
          <a:p>
            <a:endParaRPr lang="en-US" sz="900">
              <a:latin typeface="Courier New"/>
              <a:cs typeface="Courier New"/>
            </a:endParaRPr>
          </a:p>
          <a:p>
            <a:r>
              <a:rPr lang="en-US" sz="1200" b="1">
                <a:latin typeface="Times New Roman"/>
                <a:cs typeface="Segoe UI"/>
              </a:rPr>
              <a:t>Step 3: Install superstatic </a:t>
            </a:r>
            <a:r>
              <a:rPr lang="en-US" sz="1200">
                <a:latin typeface="Times New Roman"/>
                <a:cs typeface="Times New Roman"/>
              </a:rPr>
              <a:t> </a:t>
            </a:r>
          </a:p>
          <a:p>
            <a:r>
              <a:rPr lang="en-US" sz="1200">
                <a:solidFill>
                  <a:srgbClr val="4D4D4D"/>
                </a:solidFill>
                <a:latin typeface="Courier"/>
                <a:cs typeface="Segoe UI"/>
              </a:rPr>
              <a:t>npm install -g superstatic</a:t>
            </a:r>
            <a:r>
              <a:rPr lang="en-US" sz="1200">
                <a:latin typeface="Courier"/>
              </a:rPr>
              <a:t> </a:t>
            </a:r>
          </a:p>
          <a:p>
            <a:endParaRPr lang="en-US" sz="9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863491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</TotalTime>
  <Words>224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Retrospect</vt:lpstr>
      <vt:lpstr>PowerPoint Presentation</vt:lpstr>
      <vt:lpstr>Architecture</vt:lpstr>
      <vt:lpstr>Apache Spark Http API </vt:lpstr>
      <vt:lpstr>Akka HTTP</vt:lpstr>
      <vt:lpstr>Code Snippet</vt:lpstr>
      <vt:lpstr>Changes to the Spark program</vt:lpstr>
      <vt:lpstr>PowerPoint Presentation</vt:lpstr>
      <vt:lpstr>PowerPoint Presentation</vt:lpstr>
      <vt:lpstr>PowerPoint Presentation</vt:lpstr>
      <vt:lpstr>Executing the programs:</vt:lpstr>
      <vt:lpstr>Image Classification – Client interface</vt:lpstr>
      <vt:lpstr>Image Classification - Server side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Sudhakar Peddinti</dc:creator>
  <cp:lastModifiedBy>Manikanta</cp:lastModifiedBy>
  <cp:revision>63</cp:revision>
  <dcterms:created xsi:type="dcterms:W3CDTF">2017-02-11T03:24:35Z</dcterms:created>
  <dcterms:modified xsi:type="dcterms:W3CDTF">2018-02-15T19:51:43Z</dcterms:modified>
</cp:coreProperties>
</file>