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64" r:id="rId3"/>
    <p:sldId id="296" r:id="rId4"/>
    <p:sldId id="286" r:id="rId5"/>
    <p:sldId id="297" r:id="rId6"/>
    <p:sldId id="290" r:id="rId7"/>
    <p:sldId id="29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nfujun" initials="l" lastIdx="1" clrIdx="0">
    <p:extLst>
      <p:ext uri="{19B8F6BF-5375-455C-9EA6-DF929625EA0E}">
        <p15:presenceInfo xmlns:p15="http://schemas.microsoft.com/office/powerpoint/2012/main" userId="S-1-5-21-147214757-305610072-1517763936-4992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2BC"/>
    <a:srgbClr val="528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7"/>
    <p:restoredTop sz="93225" autoAdjust="0"/>
  </p:normalViewPr>
  <p:slideViewPr>
    <p:cSldViewPr snapToGrid="0" snapToObjects="1">
      <p:cViewPr varScale="1">
        <p:scale>
          <a:sx n="54" d="100"/>
          <a:sy n="54" d="100"/>
        </p:scale>
        <p:origin x="20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1A64C-188C-EE45-8E36-84B1BD38D202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639E3-40C8-7A43-B4C2-3A55A78B0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p.</a:t>
            </a:r>
            <a:fld id="{27019B88-CD42-45A9-8D5B-BEF706A520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19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060"/>
            <a:ext cx="8229600" cy="5080959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01735"/>
            <a:ext cx="3733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</a:rPr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Media Computing &amp; Communication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Media Computing &amp; Communication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503508"/>
            <a:ext cx="533400" cy="354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fld id="{27019B88-CD42-45A9-8D5B-BEF706A52079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79467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3D Face Recognition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71500" y="4282633"/>
            <a:ext cx="8001000" cy="19406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000" dirty="0" err="1"/>
              <a:t>Mouqing</a:t>
            </a:r>
            <a:r>
              <a:rPr lang="zh-CN" altLang="en-US" sz="2000" dirty="0"/>
              <a:t> </a:t>
            </a:r>
            <a:r>
              <a:rPr lang="en-US" altLang="zh-CN" sz="2000" dirty="0" err="1"/>
              <a:t>Jin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sz="2000" i="1" dirty="0"/>
              <a:t>04/23/2018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CA205-EFED-D34D-A4C7-69219CA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C427BA-4A16-0C4A-AC35-683B0206AE53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PCL Clipper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the head boundary in the point cloud.</a:t>
            </a:r>
          </a:p>
          <a:p>
            <a:r>
              <a:rPr lang="en-US" altLang="zh-Hans" dirty="0"/>
              <a:t>Set</a:t>
            </a:r>
            <a:r>
              <a:rPr lang="zh-Hans" altLang="en-US" dirty="0"/>
              <a:t> </a:t>
            </a:r>
            <a:r>
              <a:rPr lang="en-US" altLang="zh-Hans" dirty="0"/>
              <a:t>the </a:t>
            </a:r>
            <a:r>
              <a:rPr lang="en-US" altLang="zh-Hans" dirty="0" err="1"/>
              <a:t>min_x</a:t>
            </a:r>
            <a:r>
              <a:rPr lang="en-US" altLang="zh-Hans" dirty="0"/>
              <a:t>, </a:t>
            </a:r>
            <a:r>
              <a:rPr lang="en-US" altLang="zh-Hans" dirty="0" err="1"/>
              <a:t>max_x</a:t>
            </a:r>
            <a:r>
              <a:rPr lang="en-US" altLang="zh-Hans" dirty="0"/>
              <a:t>, </a:t>
            </a:r>
            <a:r>
              <a:rPr lang="en-US" altLang="zh-Hans" dirty="0" err="1"/>
              <a:t>min_y</a:t>
            </a:r>
            <a:r>
              <a:rPr lang="en-US" altLang="zh-Hans" dirty="0"/>
              <a:t>, </a:t>
            </a:r>
            <a:r>
              <a:rPr lang="en-US" altLang="zh-Hans" dirty="0" err="1"/>
              <a:t>max_y</a:t>
            </a:r>
            <a:r>
              <a:rPr lang="en-US" altLang="zh-Hans" dirty="0"/>
              <a:t>, </a:t>
            </a:r>
            <a:r>
              <a:rPr lang="en-US" altLang="zh-Hans" dirty="0" err="1"/>
              <a:t>min_z</a:t>
            </a:r>
            <a:r>
              <a:rPr lang="en-US" altLang="zh-Hans" dirty="0"/>
              <a:t>, and </a:t>
            </a:r>
            <a:r>
              <a:rPr lang="en-US" altLang="zh-Hans" dirty="0" err="1"/>
              <a:t>max_z</a:t>
            </a:r>
            <a:r>
              <a:rPr lang="en-US" altLang="zh-Hans" dirty="0"/>
              <a:t> to clip the face data from the whole Point Cloud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48F1A1-22FE-F94C-8B22-F869CF5665AF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33F46-965D-244C-96D3-1DE663F2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27" y="3732029"/>
            <a:ext cx="3876947" cy="25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ans" dirty="0"/>
              <a:t>Estimating Surface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794"/>
            <a:ext cx="8229600" cy="5479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Surface </a:t>
            </a:r>
            <a:r>
              <a:rPr lang="en-US" dirty="0" err="1"/>
              <a:t>normals</a:t>
            </a:r>
            <a:r>
              <a:rPr lang="en-US" dirty="0"/>
              <a:t> are important properties of a geometric surface</a:t>
            </a:r>
          </a:p>
          <a:p>
            <a:r>
              <a:rPr lang="en-US" dirty="0"/>
              <a:t>Surface </a:t>
            </a:r>
            <a:r>
              <a:rPr lang="en-US" dirty="0" err="1"/>
              <a:t>normals</a:t>
            </a:r>
            <a:r>
              <a:rPr lang="en-US" dirty="0"/>
              <a:t> are  heavily used in many areas such as computer graphics applications and computer fe</a:t>
            </a:r>
            <a:r>
              <a:rPr lang="en-US" altLang="zh-Hans" dirty="0"/>
              <a:t>ature histogram.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BACC663-1F9E-0446-B3A9-E3D87574C58B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D5EEA-D3CA-2448-87D3-6FBB1BDC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3850104"/>
            <a:ext cx="2518147" cy="1731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1023C-7101-C447-B515-542351909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834" y="3245354"/>
            <a:ext cx="2283197" cy="23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6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Object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Correspondence Grouping algorithms</a:t>
            </a:r>
          </a:p>
          <a:p>
            <a:r>
              <a:rPr lang="en-US" dirty="0"/>
              <a:t>the 3D descriptor matching stage into model instances that are present in the current scene</a:t>
            </a:r>
          </a:p>
          <a:p>
            <a:r>
              <a:rPr lang="en-US" dirty="0"/>
              <a:t>Find face model in current scene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803C65-82D4-3743-8811-BFD9762F1B12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A091-D7A5-354C-9C2F-01F971FB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15" y="3365050"/>
            <a:ext cx="3823770" cy="2463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C3529-C0AC-0342-A829-98BE2652CF23}"/>
              </a:ext>
            </a:extLst>
          </p:cNvPr>
          <p:cNvSpPr txBox="1"/>
          <p:nvPr/>
        </p:nvSpPr>
        <p:spPr>
          <a:xfrm>
            <a:off x="3825802" y="5985979"/>
            <a:ext cx="1492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8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3D Object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" y="866138"/>
            <a:ext cx="8229600" cy="5181600"/>
          </a:xfrm>
        </p:spPr>
        <p:txBody>
          <a:bodyPr/>
          <a:lstStyle/>
          <a:p>
            <a:r>
              <a:rPr lang="en-US" dirty="0"/>
              <a:t>Main step:</a:t>
            </a:r>
          </a:p>
          <a:p>
            <a:pPr lvl="1"/>
            <a:r>
              <a:rPr lang="en-US" dirty="0"/>
              <a:t>Compute </a:t>
            </a:r>
            <a:r>
              <a:rPr lang="en-US" dirty="0" err="1"/>
              <a:t>Normals</a:t>
            </a:r>
            <a:endParaRPr lang="en-US" dirty="0"/>
          </a:p>
          <a:p>
            <a:pPr lvl="1"/>
            <a:r>
              <a:rPr lang="en-US" dirty="0" err="1"/>
              <a:t>Downsample</a:t>
            </a:r>
            <a:r>
              <a:rPr lang="en-US" dirty="0"/>
              <a:t> Clouds to Extract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r>
              <a:rPr lang="en-US" dirty="0"/>
              <a:t>Compute Descriptor for </a:t>
            </a:r>
            <a:r>
              <a:rPr lang="en-US" dirty="0" err="1"/>
              <a:t>keypoints</a:t>
            </a:r>
            <a:endParaRPr lang="en-US" dirty="0"/>
          </a:p>
          <a:p>
            <a:pPr lvl="1"/>
            <a:r>
              <a:rPr lang="en-US" i="1" dirty="0"/>
              <a:t>Find Model-Scene Correspondences with </a:t>
            </a:r>
            <a:r>
              <a:rPr lang="en-US" i="1" dirty="0" err="1"/>
              <a:t>KdTree</a:t>
            </a:r>
            <a:endParaRPr lang="en-US" i="1" dirty="0"/>
          </a:p>
          <a:p>
            <a:pPr lvl="1"/>
            <a:r>
              <a:rPr lang="en-US" i="1" dirty="0"/>
              <a:t>find nearest neighbor into the model </a:t>
            </a:r>
            <a:r>
              <a:rPr lang="en-US" i="1" dirty="0" err="1"/>
              <a:t>keypoints</a:t>
            </a:r>
            <a:r>
              <a:rPr lang="en-US" i="1" dirty="0"/>
              <a:t> descriptor</a:t>
            </a:r>
          </a:p>
          <a:p>
            <a:pPr lvl="1"/>
            <a:r>
              <a:rPr lang="en-US" i="1" dirty="0"/>
              <a:t>add it to the correspondences vector</a:t>
            </a:r>
          </a:p>
          <a:p>
            <a:pPr lvl="1"/>
            <a:r>
              <a:rPr lang="en-US" i="1" dirty="0"/>
              <a:t>Actual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27019B88-CD42-45A9-8D5B-BEF706A52079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E26840-DA7C-024D-9440-31D4F594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38" y="4125432"/>
            <a:ext cx="4280162" cy="1987218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0C060BA-0BCE-C846-8600-60F87431E717}"/>
              </a:ext>
            </a:extLst>
          </p:cNvPr>
          <p:cNvSpPr txBox="1">
            <a:spLocks/>
          </p:cNvSpPr>
          <p:nvPr/>
        </p:nvSpPr>
        <p:spPr>
          <a:xfrm>
            <a:off x="0" y="6514560"/>
            <a:ext cx="2895600" cy="365125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>
                <a:solidFill>
                  <a:prstClr val="black"/>
                </a:solidFill>
              </a:rPr>
              <a:t>Multimedia Computing &amp; Communication Lab</a:t>
            </a:r>
            <a:endParaRPr lang="en-US" sz="1100" dirty="0">
              <a:solidFill>
                <a:prstClr val="black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D29-D912-454D-B780-3242B0E2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62" y="3104147"/>
            <a:ext cx="2830848" cy="3008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0CAAC-9908-D945-AA84-1CD902AD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68" y="4279032"/>
            <a:ext cx="2807986" cy="1827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D5D5D-E0B5-7C48-B1A7-AEDE4A2BB1D3}"/>
              </a:ext>
            </a:extLst>
          </p:cNvPr>
          <p:cNvSpPr txBox="1"/>
          <p:nvPr/>
        </p:nvSpPr>
        <p:spPr>
          <a:xfrm>
            <a:off x="1762839" y="6034423"/>
            <a:ext cx="251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model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C6E74-73CC-814F-8284-31939AF1A293}"/>
              </a:ext>
            </a:extLst>
          </p:cNvPr>
          <p:cNvSpPr txBox="1"/>
          <p:nvPr/>
        </p:nvSpPr>
        <p:spPr>
          <a:xfrm>
            <a:off x="5614793" y="6106238"/>
            <a:ext cx="34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face model in scene</a:t>
            </a:r>
          </a:p>
        </p:txBody>
      </p:sp>
    </p:spTree>
    <p:extLst>
      <p:ext uri="{BB962C8B-B14F-4D97-AF65-F5344CB8AC3E}">
        <p14:creationId xmlns:p14="http://schemas.microsoft.com/office/powerpoint/2010/main" val="109708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Thank you!</a:t>
            </a:r>
            <a:endParaRPr lang="zh-CN" alt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A75C3-D68E-8747-AD90-B0DF561E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19B88-CD42-45A9-8D5B-BEF706A52079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E39E-76B9-F443-B9C2-8DAB1393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4560"/>
            <a:ext cx="2895600" cy="365125"/>
          </a:xfrm>
          <a:noFill/>
        </p:spPr>
        <p:txBody>
          <a:bodyPr/>
          <a:lstStyle/>
          <a:p>
            <a:pPr defTabSz="914400"/>
            <a:r>
              <a:rPr lang="en-US" sz="1100" dirty="0">
                <a:solidFill>
                  <a:prstClr val="black"/>
                </a:solidFill>
              </a:rPr>
              <a:t>Multimedia Computing &amp; Communication Lab</a:t>
            </a:r>
          </a:p>
        </p:txBody>
      </p:sp>
    </p:spTree>
    <p:extLst>
      <p:ext uri="{BB962C8B-B14F-4D97-AF65-F5344CB8AC3E}">
        <p14:creationId xmlns:p14="http://schemas.microsoft.com/office/powerpoint/2010/main" val="7770953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196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宋体</vt:lpstr>
      <vt:lpstr>Arial</vt:lpstr>
      <vt:lpstr>Calibri</vt:lpstr>
      <vt:lpstr>Helvetica</vt:lpstr>
      <vt:lpstr>Times New Roman</vt:lpstr>
      <vt:lpstr>Custom Design</vt:lpstr>
      <vt:lpstr>Office Theme</vt:lpstr>
      <vt:lpstr>3D Face Recognition Project Report</vt:lpstr>
      <vt:lpstr>PCL Clipper</vt:lpstr>
      <vt:lpstr>Estimating Surface normal</vt:lpstr>
      <vt:lpstr>3D Object Recognition</vt:lpstr>
      <vt:lpstr>3D Object Recognition</vt:lpstr>
      <vt:lpstr>Thank you!</vt:lpstr>
    </vt:vector>
  </TitlesOfParts>
  <Company>University of Missouri - Kansas City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Jin, Mouqing (UMKC-Student)</cp:lastModifiedBy>
  <cp:revision>195</cp:revision>
  <dcterms:created xsi:type="dcterms:W3CDTF">2014-01-29T16:55:00Z</dcterms:created>
  <dcterms:modified xsi:type="dcterms:W3CDTF">2018-04-23T16:12:37Z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  <property fmtid="{D5CDD505-2E9C-101B-9397-08002B2CF9AE}" pid="3" name="sflag">
    <vt:lpwstr>1516957017</vt:lpwstr>
  </property>
</Properties>
</file>