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1" r:id="rId4"/>
    <p:sldId id="258" r:id="rId5"/>
    <p:sldId id="259" r:id="rId6"/>
    <p:sldId id="260" r:id="rId7"/>
    <p:sldId id="262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569C-BB23-4113-88F2-E40B86FCFB2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0C49-3EC9-4B7A-850A-6779A2C7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0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569C-BB23-4113-88F2-E40B86FCFB2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0C49-3EC9-4B7A-850A-6779A2C7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9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569C-BB23-4113-88F2-E40B86FCFB2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0C49-3EC9-4B7A-850A-6779A2C7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1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569C-BB23-4113-88F2-E40B86FCFB2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0C49-3EC9-4B7A-850A-6779A2C7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1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569C-BB23-4113-88F2-E40B86FCFB2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0C49-3EC9-4B7A-850A-6779A2C7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8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569C-BB23-4113-88F2-E40B86FCFB2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0C49-3EC9-4B7A-850A-6779A2C7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9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569C-BB23-4113-88F2-E40B86FCFB2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0C49-3EC9-4B7A-850A-6779A2C7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1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569C-BB23-4113-88F2-E40B86FCFB2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0C49-3EC9-4B7A-850A-6779A2C7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3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569C-BB23-4113-88F2-E40B86FCFB2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0C49-3EC9-4B7A-850A-6779A2C7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0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569C-BB23-4113-88F2-E40B86FCFB2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0C49-3EC9-4B7A-850A-6779A2C7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2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569C-BB23-4113-88F2-E40B86FCFB2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0C49-3EC9-4B7A-850A-6779A2C7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8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5569C-BB23-4113-88F2-E40B86FCFB2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C0C49-3EC9-4B7A-850A-6779A2C7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3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70212" y="215778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Face Detection Using </a:t>
            </a:r>
            <a:r>
              <a:rPr lang="en-US" b="1" dirty="0" err="1"/>
              <a:t>OpenCV</a:t>
            </a:r>
            <a:r>
              <a:rPr lang="en-US" b="1" dirty="0"/>
              <a:t> With </a:t>
            </a:r>
            <a:r>
              <a:rPr lang="en-US" b="1" dirty="0" err="1"/>
              <a:t>Haar</a:t>
            </a:r>
            <a:r>
              <a:rPr lang="en-US" b="1" dirty="0"/>
              <a:t> Cascade Classifiers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3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example where this technology is used are in airport security systems. </a:t>
            </a:r>
            <a:endParaRPr lang="en-IN" dirty="0" smtClean="0"/>
          </a:p>
          <a:p>
            <a:r>
              <a:rPr lang="en-IN" dirty="0"/>
              <a:t>Likewise, when Facebook makes tagging suggestions to identify people in photos it must first locate the face</a:t>
            </a:r>
            <a:r>
              <a:rPr lang="en-IN" dirty="0" smtClean="0"/>
              <a:t>.</a:t>
            </a:r>
          </a:p>
          <a:p>
            <a:r>
              <a:rPr lang="en-IN" dirty="0"/>
              <a:t>On social media apps like Snapchat, face detection is required to augment reality which allows users to virtually wear dog face masks using fancy filters</a:t>
            </a:r>
            <a:r>
              <a:rPr lang="en-IN" dirty="0" smtClean="0"/>
              <a:t>.</a:t>
            </a:r>
          </a:p>
          <a:p>
            <a:r>
              <a:rPr lang="en-IN" dirty="0" smtClean="0"/>
              <a:t>Another </a:t>
            </a:r>
            <a:r>
              <a:rPr lang="en-IN" dirty="0"/>
              <a:t>use of face detection is in smartphone face ID security.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Face detection uses </a:t>
            </a:r>
            <a:r>
              <a:rPr lang="en-IN" b="1" i="1" dirty="0"/>
              <a:t>classifiers</a:t>
            </a:r>
            <a:r>
              <a:rPr lang="en-IN" dirty="0"/>
              <a:t>, which are algorithms that detects what is either a face(1) or not a face(0) in an image. </a:t>
            </a:r>
            <a:endParaRPr lang="en-IN" dirty="0" smtClean="0"/>
          </a:p>
          <a:p>
            <a:r>
              <a:rPr lang="en-IN" dirty="0" smtClean="0"/>
              <a:t>Classifiers </a:t>
            </a:r>
            <a:r>
              <a:rPr lang="en-IN" dirty="0"/>
              <a:t>have been trained to detect faces using thousands to millions of images in order to get more accuracy.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79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</a:t>
            </a:r>
            <a:r>
              <a:rPr lang="en-US" b="1" dirty="0" err="1"/>
              <a:t>Haar</a:t>
            </a:r>
            <a:r>
              <a:rPr lang="en-US" b="1" dirty="0"/>
              <a:t> Cascades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i="1" dirty="0" err="1"/>
              <a:t>Haar</a:t>
            </a:r>
            <a:r>
              <a:rPr lang="en-US" i="1" dirty="0"/>
              <a:t> Cascade </a:t>
            </a:r>
            <a:r>
              <a:rPr lang="en-US" dirty="0"/>
              <a:t>is based on “</a:t>
            </a:r>
            <a:r>
              <a:rPr lang="en-US" dirty="0" err="1"/>
              <a:t>Haar</a:t>
            </a:r>
            <a:r>
              <a:rPr lang="en-US" dirty="0"/>
              <a:t> Wavelets” which Wikipedia defines as:</a:t>
            </a:r>
          </a:p>
          <a:p>
            <a:pPr marL="0" indent="0">
              <a:buNone/>
            </a:pPr>
            <a:r>
              <a:rPr lang="en-US" b="1" dirty="0"/>
              <a:t>A sequence of rescaled “square-shaped” functions which together form a wavelet family or basis.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6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Haar</a:t>
            </a:r>
            <a:r>
              <a:rPr lang="en-US" dirty="0" smtClean="0"/>
              <a:t> </a:t>
            </a:r>
            <a:r>
              <a:rPr lang="en-US" dirty="0"/>
              <a:t>Cascades use the </a:t>
            </a:r>
            <a:r>
              <a:rPr lang="en-US" b="1" dirty="0" err="1"/>
              <a:t>Adaboost</a:t>
            </a:r>
            <a:r>
              <a:rPr lang="en-US" dirty="0"/>
              <a:t> learning algorithm which selects a small number of important features from a large set to give an efficient result of classifiers.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549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Extraction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Haar</a:t>
            </a:r>
            <a:r>
              <a:rPr lang="en-US" dirty="0"/>
              <a:t> Cascades use machine learning techniques in which a function is trained from a lot of positive and negative images. This process in the algorithm is feature extraction.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90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9848"/>
            <a:ext cx="11681516" cy="4438976"/>
          </a:xfrm>
        </p:spPr>
      </p:pic>
    </p:spTree>
    <p:extLst>
      <p:ext uri="{BB962C8B-B14F-4D97-AF65-F5344CB8AC3E}">
        <p14:creationId xmlns:p14="http://schemas.microsoft.com/office/powerpoint/2010/main" val="243577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cdn-images-1.medium.com/max/1600/1*XFbTIeG91oW9Tj4uXl2yOg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0245" y="75882"/>
            <a:ext cx="5731510" cy="670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616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122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Face Detection Using OpenCV With Haar Cascade Classifiers </vt:lpstr>
      <vt:lpstr>Applications </vt:lpstr>
      <vt:lpstr>PowerPoint Presentation</vt:lpstr>
      <vt:lpstr>Understanding Haar Cascades</vt:lpstr>
      <vt:lpstr>PowerPoint Presentation</vt:lpstr>
      <vt:lpstr>Feature Extraction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 Using OpenCV With Haar Cascade Classifiers</dc:title>
  <dc:creator>Ajay Kabadi</dc:creator>
  <cp:lastModifiedBy>Ajay Kabadi</cp:lastModifiedBy>
  <cp:revision>2</cp:revision>
  <dcterms:created xsi:type="dcterms:W3CDTF">2019-04-04T09:15:05Z</dcterms:created>
  <dcterms:modified xsi:type="dcterms:W3CDTF">2019-04-04T11:36:29Z</dcterms:modified>
</cp:coreProperties>
</file>