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72" r:id="rId15"/>
    <p:sldId id="273" r:id="rId16"/>
    <p:sldId id="266" r:id="rId17"/>
    <p:sldId id="267" r:id="rId18"/>
    <p:sldId id="268" r:id="rId19"/>
  </p:sldIdLst>
  <p:sldSz cx="12192000" cy="6858000"/>
  <p:notesSz cx="6858000" cy="9144000"/>
  <p:embeddedFontLst>
    <p:embeddedFont>
      <p:font typeface="Roboto Medium" charset="0"/>
      <p:regular r:id="rId21"/>
      <p:bold r:id="rId22"/>
      <p:italic r:id="rId23"/>
      <p:boldItalic r:id="rId24"/>
    </p:embeddedFon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CwKB45AnX87xPWXQxrG1xGdK6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529" autoAdjust="0"/>
    <p:restoredTop sz="91880" autoAdjust="0"/>
  </p:normalViewPr>
  <p:slideViewPr>
    <p:cSldViewPr snapToGrid="0">
      <p:cViewPr>
        <p:scale>
          <a:sx n="75" d="100"/>
          <a:sy n="75" d="100"/>
        </p:scale>
        <p:origin x="-600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Black">
  <p:cSld name="Cover Black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C:\Users\Admin\Downloads\ilovepdf_pages-to-jpg (1)\RU_PPT Template-White Blank_page-00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31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7"/>
          <p:cNvSpPr txBox="1">
            <a:spLocks noGrp="1"/>
          </p:cNvSpPr>
          <p:nvPr>
            <p:ph type="title"/>
          </p:nvPr>
        </p:nvSpPr>
        <p:spPr>
          <a:xfrm>
            <a:off x="1058553" y="3124200"/>
            <a:ext cx="8421823" cy="175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000"/>
              <a:buFont typeface="Roboto Medium"/>
              <a:buNone/>
              <a:defRPr sz="4000">
                <a:solidFill>
                  <a:srgbClr val="FF66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body" idx="1"/>
          </p:nvPr>
        </p:nvSpPr>
        <p:spPr>
          <a:xfrm>
            <a:off x="1046572" y="5129788"/>
            <a:ext cx="6755716" cy="40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500"/>
              <a:buFont typeface="Roboto Medium"/>
              <a:buNone/>
              <a:defRPr sz="2500">
                <a:solidFill>
                  <a:srgbClr val="FF66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Black">
  <p:cSld name="Cover Black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 descr="C:\Users\Admin\Downloads\ilovepdf_pages-to-jpg (1)\RU_PPT Template-White Blank_page-00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31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058553" y="3124200"/>
            <a:ext cx="8421823" cy="175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000"/>
              <a:buFont typeface="Roboto Medium"/>
              <a:buNone/>
              <a:defRPr sz="4000">
                <a:solidFill>
                  <a:srgbClr val="FF66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046572" y="5129788"/>
            <a:ext cx="6755716" cy="40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500"/>
              <a:buFont typeface="Roboto Medium"/>
              <a:buNone/>
              <a:defRPr sz="2500">
                <a:solidFill>
                  <a:srgbClr val="FF66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 Slide Black">
  <p:cSld name="1_Table Slide Black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8" descr="C:\Users\Admin\Downloads\ilovepdf_pages-to-jpg (3)\RU_PPT Template-White Blank (1)_page-000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595470" y="395786"/>
            <a:ext cx="5258776" cy="83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Roboto Medium"/>
              <a:buNone/>
              <a:defRPr sz="2800" cap="none">
                <a:solidFill>
                  <a:srgbClr val="A5A5A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>
            <a:spLocks noGrp="1"/>
          </p:cNvSpPr>
          <p:nvPr>
            <p:ph type="tbl" idx="2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Custom Picture">
  <p:cSld name="Thank You Custom Picture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764976" y="27089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7800"/>
              <a:buFont typeface="Roboto Medium"/>
              <a:buNone/>
              <a:defRPr sz="7800" b="1" i="0">
                <a:solidFill>
                  <a:srgbClr val="FF66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30" name="Google Shape;3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352" y="6384910"/>
            <a:ext cx="812480" cy="142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9" descr="C:\Users\Admin\Downloads\ilovepdf_pages-to-jpg (3)\RU_PPT Template-White Blank (1)_page-0001.jpg"/>
          <p:cNvPicPr preferRelativeResize="0"/>
          <p:nvPr/>
        </p:nvPicPr>
        <p:blipFill rotWithShape="1">
          <a:blip r:embed="rId3">
            <a:alphaModFix/>
          </a:blip>
          <a:srcRect l="6250" t="83341" b="3324"/>
          <a:stretch/>
        </p:blipFill>
        <p:spPr>
          <a:xfrm>
            <a:off x="726141" y="5867400"/>
            <a:ext cx="11430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1058553" y="3124200"/>
            <a:ext cx="8421823" cy="175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000"/>
              <a:buFont typeface="Roboto Medium"/>
              <a:buNone/>
            </a:pPr>
            <a:r>
              <a:rPr lang="en-US" b="1" dirty="0" smtClean="0"/>
              <a:t>MACHINE LEANING PROJECT </a:t>
            </a:r>
            <a:r>
              <a:rPr lang="en-US" b="1" dirty="0"/>
              <a:t>PRESENTATION</a:t>
            </a:r>
            <a:endParaRPr dirty="0"/>
          </a:p>
        </p:txBody>
      </p:sp>
      <p:sp>
        <p:nvSpPr>
          <p:cNvPr id="110" name="Google Shape;110;p1"/>
          <p:cNvSpPr txBox="1">
            <a:spLocks noGrp="1"/>
          </p:cNvSpPr>
          <p:nvPr>
            <p:ph type="body" idx="1"/>
          </p:nvPr>
        </p:nvSpPr>
        <p:spPr>
          <a:xfrm>
            <a:off x="1046572" y="5129788"/>
            <a:ext cx="6755716" cy="40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Roboto Medium"/>
              <a:buNone/>
            </a:pPr>
            <a:r>
              <a:rPr lang="en-US" dirty="0"/>
              <a:t>School of Computing and Information Technology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8215086" y="4093028"/>
            <a:ext cx="261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2"/>
                </a:solidFill>
              </a:rPr>
              <a:t>By </a:t>
            </a:r>
            <a:endParaRPr lang="en-US" sz="2800" b="1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5715" y="4644571"/>
            <a:ext cx="367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solidFill>
                  <a:schemeClr val="accent2"/>
                </a:solidFill>
              </a:rPr>
              <a:t>Archit Sagar (R21EJ006)</a:t>
            </a:r>
          </a:p>
          <a:p>
            <a:r>
              <a:rPr lang="en-US" sz="1800" b="1" i="1" dirty="0" smtClean="0">
                <a:solidFill>
                  <a:schemeClr val="accent2"/>
                </a:solidFill>
              </a:rPr>
              <a:t>Md Kaif Mustafa (R21EJ020)</a:t>
            </a:r>
          </a:p>
          <a:p>
            <a:r>
              <a:rPr lang="en-US" sz="1800" b="1" i="1" dirty="0" smtClean="0">
                <a:solidFill>
                  <a:schemeClr val="accent2"/>
                </a:solidFill>
              </a:rPr>
              <a:t>Satyam Kumar (R21EJ029)</a:t>
            </a:r>
          </a:p>
          <a:p>
            <a:r>
              <a:rPr lang="en-US" sz="1800" b="1" i="1" dirty="0" smtClean="0">
                <a:solidFill>
                  <a:schemeClr val="accent2"/>
                </a:solidFill>
              </a:rPr>
              <a:t>Gagandeep Gautam (R21EJ012)</a:t>
            </a:r>
            <a:endParaRPr lang="en-US" sz="1800" b="1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10</a:t>
            </a:fld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191878" y="135785"/>
            <a:ext cx="11089232" cy="89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</a:rPr>
              <a:t>Implementation</a:t>
            </a:r>
            <a:endParaRPr sz="4000"/>
          </a:p>
        </p:txBody>
      </p:sp>
      <p:pic>
        <p:nvPicPr>
          <p:cNvPr id="8" name="Picture 7" descr="WhatsApp Image 2023-12-06 at 9.01.08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889001"/>
            <a:ext cx="5793359" cy="4787900"/>
          </a:xfrm>
          <a:prstGeom prst="rect">
            <a:avLst/>
          </a:prstGeom>
        </p:spPr>
      </p:pic>
      <p:pic>
        <p:nvPicPr>
          <p:cNvPr id="9" name="Picture 8" descr="WhatsApp Image 2023-12-06 at 9.01.10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95" y="889000"/>
            <a:ext cx="5688893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11</a:t>
            </a:fld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191878" y="135785"/>
            <a:ext cx="11089232" cy="89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</a:rPr>
              <a:t>Implementation</a:t>
            </a:r>
            <a:endParaRPr sz="4000"/>
          </a:p>
        </p:txBody>
      </p:sp>
      <p:pic>
        <p:nvPicPr>
          <p:cNvPr id="6" name="Picture 5" descr="WhatsApp Image 2023-12-06 at 9.01.12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1" y="850900"/>
            <a:ext cx="4737099" cy="4978400"/>
          </a:xfrm>
          <a:prstGeom prst="rect">
            <a:avLst/>
          </a:prstGeom>
        </p:spPr>
      </p:pic>
      <p:pic>
        <p:nvPicPr>
          <p:cNvPr id="7" name="Picture 6" descr="WhatsApp Image 2023-12-06 at 9.01.08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699" y="508001"/>
            <a:ext cx="6096001" cy="57118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12</a:t>
            </a:fld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623392" y="496706"/>
            <a:ext cx="110892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</a:rPr>
              <a:t>Expected Results</a:t>
            </a:r>
            <a:endParaRPr/>
          </a:p>
        </p:txBody>
      </p:sp>
      <p:pic>
        <p:nvPicPr>
          <p:cNvPr id="4" name="Picture 3" descr="WhatsApp Image 2023-12-06 at 9.03.36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398190"/>
            <a:ext cx="9080500" cy="47105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13</a:t>
            </a:fld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623392" y="496706"/>
            <a:ext cx="110892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</a:rPr>
              <a:t>Expected Results</a:t>
            </a:r>
            <a:endParaRPr/>
          </a:p>
        </p:txBody>
      </p:sp>
      <p:pic>
        <p:nvPicPr>
          <p:cNvPr id="5" name="Picture 4" descr="WhatsApp Image 2023-12-06 at 9.03.38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1169203"/>
            <a:ext cx="7837487" cy="46759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14</a:t>
            </a:fld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623392" y="496706"/>
            <a:ext cx="110892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</a:rPr>
              <a:t>Expected Results</a:t>
            </a:r>
            <a:endParaRPr/>
          </a:p>
        </p:txBody>
      </p:sp>
      <p:pic>
        <p:nvPicPr>
          <p:cNvPr id="6" name="Picture 5" descr="WhatsApp Image 2023-12-06 at 9.03.38 AM (2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1113492"/>
            <a:ext cx="8095631" cy="53254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15</a:t>
            </a:fld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body" idx="1"/>
          </p:nvPr>
        </p:nvSpPr>
        <p:spPr>
          <a:xfrm>
            <a:off x="623392" y="496706"/>
            <a:ext cx="110892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 dirty="0">
                <a:solidFill>
                  <a:srgbClr val="C00000"/>
                </a:solidFill>
              </a:rPr>
              <a:t>Conclusion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77900" y="1562100"/>
            <a:ext cx="9944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development of our Stock Analysis and Visualization Dashboard represents a significant step forward in empowering users to navigate the complexities of the stock market with confidence and insight.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integration of cutting-edge technologies, including Python, Dash, and machine learning with Support Vector Regression (SVR), creates a powerful toolset for both novice investors and experienced traders.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16</a:t>
            </a:fld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623392" y="496706"/>
            <a:ext cx="110892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 dirty="0">
                <a:solidFill>
                  <a:srgbClr val="C00000"/>
                </a:solidFill>
              </a:rPr>
              <a:t>References</a:t>
            </a:r>
            <a:endParaRPr sz="4000"/>
          </a:p>
        </p:txBody>
      </p:sp>
      <p:sp>
        <p:nvSpPr>
          <p:cNvPr id="4" name="TextBox 3"/>
          <p:cNvSpPr txBox="1"/>
          <p:nvPr/>
        </p:nvSpPr>
        <p:spPr>
          <a:xfrm>
            <a:off x="1168400" y="1701800"/>
            <a:ext cx="7962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i="1" dirty="0" smtClean="0"/>
              <a:t>Dash Framework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 smtClean="0"/>
              <a:t>Pandas Library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 smtClean="0"/>
              <a:t>yfinance Library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 smtClean="0"/>
              <a:t>Scikit-Learn Library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 smtClean="0"/>
              <a:t>Python Programming Language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 smtClean="0"/>
              <a:t>Support Vector Regression (SVR) </a:t>
            </a:r>
            <a:endParaRPr lang="en-US" sz="2400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title"/>
          </p:nvPr>
        </p:nvSpPr>
        <p:spPr>
          <a:xfrm>
            <a:off x="764976" y="27089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7800"/>
              <a:buFont typeface="Roboto Medium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2</a:t>
            </a:fld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580253" y="751960"/>
            <a:ext cx="11292432" cy="148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400" dirty="0" smtClean="0">
                <a:solidFill>
                  <a:srgbClr val="C00000"/>
                </a:solidFill>
              </a:rPr>
              <a:t>Visualization and Forecasting of Stocks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8600" y="2413000"/>
            <a:ext cx="9588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dirty="0" smtClean="0"/>
              <a:t>This is to certify that the mini project entitled “</a:t>
            </a:r>
            <a:r>
              <a:rPr lang="en-US" sz="2000" dirty="0" smtClean="0">
                <a:solidFill>
                  <a:srgbClr val="C00000"/>
                </a:solidFill>
              </a:rPr>
              <a:t>Visualization and Forecasting of Stocks</a:t>
            </a:r>
            <a:r>
              <a:rPr lang="en-IN" sz="2000" dirty="0" smtClean="0"/>
              <a:t>” is a Bonafide work carried out by </a:t>
            </a:r>
            <a:r>
              <a:rPr lang="en-IN" sz="2000" b="1" dirty="0" smtClean="0"/>
              <a:t>Archit Sagar(R21EJ006),Md Kaif Mustafa(R21EJ020),Satyam Kumar(R21EJ029),Gagandeep Gautam(R21EJ012) </a:t>
            </a:r>
            <a:r>
              <a:rPr lang="en-IN" sz="2000" dirty="0" smtClean="0"/>
              <a:t>respectively in partial fulfilment of 5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semester of </a:t>
            </a:r>
            <a:r>
              <a:rPr lang="en-IN" sz="2000" b="1" dirty="0" smtClean="0"/>
              <a:t>CSIT</a:t>
            </a:r>
            <a:r>
              <a:rPr lang="en-IN" sz="2000" dirty="0" smtClean="0"/>
              <a:t> program of Bachelor of Technology, REVA University during the academic year 2023-24. It is certified that all the corrections/suggestions indicated for internal assessment have been incorporated in the report deposited in the school library. The mini-project report has been approved as it satisfies the academic requirements.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3</a:t>
            </a:fld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623392" y="496706"/>
            <a:ext cx="110892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</a:rPr>
              <a:t>Abstract</a:t>
            </a:r>
            <a:endParaRPr sz="4000"/>
          </a:p>
        </p:txBody>
      </p:sp>
      <p:sp>
        <p:nvSpPr>
          <p:cNvPr id="5" name="TextBox 4"/>
          <p:cNvSpPr txBox="1"/>
          <p:nvPr/>
        </p:nvSpPr>
        <p:spPr>
          <a:xfrm>
            <a:off x="1270000" y="1473201"/>
            <a:ext cx="861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project revolves around the development of a stock analysis and visualization tool using the Dash framework. </a:t>
            </a:r>
          </a:p>
          <a:p>
            <a:r>
              <a:rPr lang="en-US" sz="3200" dirty="0" smtClean="0"/>
              <a:t>The primary goal is to create an interactive web application that allows users to explore stock data, visualize stock prices over time, and generate predictions for future closing prices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4</a:t>
            </a:fld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623392" y="496706"/>
            <a:ext cx="110892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</a:rPr>
              <a:t>Introduction</a:t>
            </a:r>
            <a:endParaRPr sz="4000"/>
          </a:p>
        </p:txBody>
      </p:sp>
      <p:sp>
        <p:nvSpPr>
          <p:cNvPr id="4" name="TextBox 3"/>
          <p:cNvSpPr txBox="1"/>
          <p:nvPr/>
        </p:nvSpPr>
        <p:spPr>
          <a:xfrm>
            <a:off x="800100" y="1524000"/>
            <a:ext cx="1023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Welcome to the presentation on the creation of a  Visualization and  Forecasting of Stocks, designed to empower users with insightful tools for understanding and forecasting stock market trends. </a:t>
            </a:r>
          </a:p>
          <a:p>
            <a:r>
              <a:rPr lang="en-US" sz="2800" dirty="0" smtClean="0"/>
              <a:t>In this project, we explore the development of an interactive web application using the Dash framework, incorporating key functionalities to enhance the user's experience and decision-making process.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5</a:t>
            </a:fld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470992" y="357006"/>
            <a:ext cx="110892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 dirty="0">
                <a:solidFill>
                  <a:srgbClr val="C00000"/>
                </a:solidFill>
              </a:rPr>
              <a:t>Objectives and Problem Definition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58800" y="1308100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Objectives: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6100" y="1955800"/>
            <a:ext cx="1038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Create a user-friendly Stock Analysis and Visualization Dashboard.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Provide real-time retrieval of stock information, including logos, names, and summaries.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Visualize historical stock prices over specified date ranges for trend analysis.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3251200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Problem Definition: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835400"/>
            <a:ext cx="1092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Investors grapple with data overload in the dynamic stock market environment.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Technical analysis complexities hinder accessibility for individuals with limited financial knowledge.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Uncertainty in decision-making due to a lack of insights into potential future stock movements.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6</a:t>
            </a:fld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623392" y="496706"/>
            <a:ext cx="110892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</a:rPr>
              <a:t>System Design</a:t>
            </a:r>
            <a:endParaRPr sz="4000"/>
          </a:p>
        </p:txBody>
      </p:sp>
      <p:pic>
        <p:nvPicPr>
          <p:cNvPr id="4" name="Picture 3" descr="WhatsApp Image 2023-12-06 at 9.03.38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99" y="959385"/>
            <a:ext cx="9001125" cy="52858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7</a:t>
            </a:fld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623392" y="496706"/>
            <a:ext cx="110892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</a:rPr>
              <a:t>System Requirements</a:t>
            </a:r>
            <a:endParaRPr sz="4000"/>
          </a:p>
        </p:txBody>
      </p:sp>
      <p:sp>
        <p:nvSpPr>
          <p:cNvPr id="4" name="TextBox 3"/>
          <p:cNvSpPr txBox="1"/>
          <p:nvPr/>
        </p:nvSpPr>
        <p:spPr>
          <a:xfrm>
            <a:off x="1206500" y="1638300"/>
            <a:ext cx="9105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Python 3.x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Dash Framework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Pandas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Plotly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yfinance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Scikit-Learn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8</a:t>
            </a:fld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191878" y="135785"/>
            <a:ext cx="11089232" cy="89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</a:rPr>
              <a:t>Implementation</a:t>
            </a:r>
            <a:endParaRPr sz="4000"/>
          </a:p>
        </p:txBody>
      </p:sp>
      <p:pic>
        <p:nvPicPr>
          <p:cNvPr id="13" name="Picture 12" descr="WhatsApp Image 2023-12-06 at 9.01.10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5" y="914400"/>
            <a:ext cx="4818293" cy="5003800"/>
          </a:xfrm>
          <a:prstGeom prst="rect">
            <a:avLst/>
          </a:prstGeom>
        </p:spPr>
      </p:pic>
      <p:pic>
        <p:nvPicPr>
          <p:cNvPr id="15" name="Picture 14" descr="WhatsApp Image 2023-12-06 at 9.01.08 AM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688" y="850900"/>
            <a:ext cx="6346572" cy="52451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11367146" y="6096000"/>
            <a:ext cx="5962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9</a:t>
            </a:fld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191878" y="135785"/>
            <a:ext cx="11089232" cy="89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</a:rPr>
              <a:t>Implementation</a:t>
            </a:r>
            <a:endParaRPr sz="4000"/>
          </a:p>
        </p:txBody>
      </p:sp>
      <p:pic>
        <p:nvPicPr>
          <p:cNvPr id="8" name="Picture 7" descr="WhatsApp Image 2023-12-06 at 8.59.34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51" y="469900"/>
            <a:ext cx="4077605" cy="5118100"/>
          </a:xfrm>
          <a:prstGeom prst="rect">
            <a:avLst/>
          </a:prstGeom>
        </p:spPr>
      </p:pic>
      <p:pic>
        <p:nvPicPr>
          <p:cNvPr id="9" name="Picture 8" descr="WhatsApp Image 2023-12-06 at 8.59.33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299" y="825501"/>
            <a:ext cx="3009899" cy="4762500"/>
          </a:xfrm>
          <a:prstGeom prst="rect">
            <a:avLst/>
          </a:prstGeom>
        </p:spPr>
      </p:pic>
      <p:pic>
        <p:nvPicPr>
          <p:cNvPr id="13" name="Picture 12" descr="WhatsApp Image 2023-12-06 at 8.59.34 AM (1)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23900"/>
            <a:ext cx="4033352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447</Words>
  <Application>Microsoft Office PowerPoint</Application>
  <PresentationFormat>Custom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Roboto Medium</vt:lpstr>
      <vt:lpstr>Wingdings</vt:lpstr>
      <vt:lpstr>Calibri</vt:lpstr>
      <vt:lpstr>Office Theme</vt:lpstr>
      <vt:lpstr>Office Theme</vt:lpstr>
      <vt:lpstr>MACHINE LEANING PROJECT PRESENTATION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JAVA MINI PROJECT PRESENTATION</dc:title>
  <dc:creator>REVA00208</dc:creator>
  <cp:lastModifiedBy>md kaif mustafa</cp:lastModifiedBy>
  <cp:revision>8</cp:revision>
  <dcterms:created xsi:type="dcterms:W3CDTF">2020-09-07T11:06:12Z</dcterms:created>
  <dcterms:modified xsi:type="dcterms:W3CDTF">2023-12-06T03:53:35Z</dcterms:modified>
</cp:coreProperties>
</file>