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3C85"/>
    <a:srgbClr val="30B64A"/>
    <a:srgbClr val="2B3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1942-BEC0-41C2-9260-0A51B6507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6FA4-7228-44EB-A2D9-325DAE9A8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7948C-2F50-4303-82D0-DC8D2844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D2FA-0FB8-4FAD-857D-5F03992361D7}" type="datetimeFigureOut">
              <a:rPr lang="en-HK" smtClean="0"/>
              <a:t>5/6/2018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36FDF-FF1F-44A9-BA99-8923A873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3632-CA76-49C7-A7DB-CF561941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00FB-EAB5-482F-A8B5-B86844A8A3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6514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5CCB-BD44-4007-993C-439DFD3C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E0D65-378C-402B-A8DA-790B74FE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FF7D-EDAE-4B84-ABD6-AD513BC1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D2FA-0FB8-4FAD-857D-5F03992361D7}" type="datetimeFigureOut">
              <a:rPr lang="en-HK" smtClean="0"/>
              <a:t>5/6/2018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5152A-135F-4740-A5A6-A9BD825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DD5D2-7772-42DD-BCE4-AC5942D2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00FB-EAB5-482F-A8B5-B86844A8A3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895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1D50B-F411-4FE9-AAC6-4BF998D5D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642D2-F993-4F4E-ABE6-C697F3AF5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43A8F-5DFC-4BD7-A0B0-F3C60ED8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D2FA-0FB8-4FAD-857D-5F03992361D7}" type="datetimeFigureOut">
              <a:rPr lang="en-HK" smtClean="0"/>
              <a:t>5/6/2018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DC069-31CA-468D-A1C9-E0528663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A597-C2DC-47DD-AC6A-9EF892A7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00FB-EAB5-482F-A8B5-B86844A8A3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5243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57AD-7228-4B26-9229-6F22044D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BD03-A8AF-4E1D-A14D-F40D11635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5525-66DA-422C-A814-F4E8E47E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D2FA-0FB8-4FAD-857D-5F03992361D7}" type="datetimeFigureOut">
              <a:rPr lang="en-HK" smtClean="0"/>
              <a:t>5/6/2018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417F2-D236-4D47-942E-5B3DE176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5EFB-ADC5-45E4-92D1-A9F7E269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00FB-EAB5-482F-A8B5-B86844A8A3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3529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AD9E-F9FF-4DDE-A7EA-9A4C1FA8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3399F-AECB-4BFA-9988-052DBD331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6F18-07E8-41B0-BBD9-4169D954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D2FA-0FB8-4FAD-857D-5F03992361D7}" type="datetimeFigureOut">
              <a:rPr lang="en-HK" smtClean="0"/>
              <a:t>5/6/2018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8BF66-7EEF-44AB-B776-1F24A0EE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AED1-477C-4021-B0A6-D6F0C531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00FB-EAB5-482F-A8B5-B86844A8A3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192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98D0-8249-4BBC-A424-70CF6722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FE7B-8871-4336-9F97-F6E04091A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EEC70-44D4-4C0C-85A0-D920E1D2B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14A9B-0C98-4626-AFFF-01E1DB7A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D2FA-0FB8-4FAD-857D-5F03992361D7}" type="datetimeFigureOut">
              <a:rPr lang="en-HK" smtClean="0"/>
              <a:t>5/6/2018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81EC-C1F7-498D-BAD6-20AC67A9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C2291-2D71-4649-95CD-2DD07AB9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00FB-EAB5-482F-A8B5-B86844A8A3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8561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B461-7B79-42CB-90E5-2F3AEE00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4286B-1037-4356-B282-090F6D057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10126-92AA-4239-B497-F48785138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A6C70-0679-401E-B5B9-C55570B1C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27D1B-4597-4DDB-A109-111F5EDA3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534A8-08C1-4ED1-AF70-275348F1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D2FA-0FB8-4FAD-857D-5F03992361D7}" type="datetimeFigureOut">
              <a:rPr lang="en-HK" smtClean="0"/>
              <a:t>5/6/2018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B29CA-124B-4050-B160-2E582260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729A1-D37C-4B71-A692-2CBF7695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00FB-EAB5-482F-A8B5-B86844A8A3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0306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A20D-C1A6-4F50-B622-965844A1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C5DBB-F940-4A2D-B971-8C9C84FB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D2FA-0FB8-4FAD-857D-5F03992361D7}" type="datetimeFigureOut">
              <a:rPr lang="en-HK" smtClean="0"/>
              <a:t>5/6/2018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D551D-B1A8-4F59-8EF4-BC9DA4A1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FAAD7-4AB9-45BC-AC2B-26530FE9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00FB-EAB5-482F-A8B5-B86844A8A3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8190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F67C7-178B-4E9E-95A6-7747F7E6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D2FA-0FB8-4FAD-857D-5F03992361D7}" type="datetimeFigureOut">
              <a:rPr lang="en-HK" smtClean="0"/>
              <a:t>5/6/2018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B6480-8DD6-406A-B659-EE5B2915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310D7-EDCF-494D-B3D0-F4F92158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00FB-EAB5-482F-A8B5-B86844A8A3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6552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2D7E-C12D-441C-ABAC-1B78D56C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DF64-9ABD-4361-95A0-E181F3A24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54FAA-19D3-4904-82CC-F3BCD1956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9F70-2C7D-4529-A7A4-7E8F19A2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D2FA-0FB8-4FAD-857D-5F03992361D7}" type="datetimeFigureOut">
              <a:rPr lang="en-HK" smtClean="0"/>
              <a:t>5/6/2018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7AF5D-53DB-4C84-B9FE-C602AB5C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A66AC-E61B-40FB-9A17-6F0AB548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00FB-EAB5-482F-A8B5-B86844A8A3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927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EFAD-1FD0-4782-B3EB-F01294B0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DD870-C8BF-40E6-B90C-1032539DE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E9909-8357-47FC-9CB9-BC7312065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CBFD8-02D1-48D8-B353-53B5AFD8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D2FA-0FB8-4FAD-857D-5F03992361D7}" type="datetimeFigureOut">
              <a:rPr lang="en-HK" smtClean="0"/>
              <a:t>5/6/2018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C274B-248A-4D09-ADE4-1423F7AD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3696D-0DDA-4701-8D65-6756E5EF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00FB-EAB5-482F-A8B5-B86844A8A3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3490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A8A45-7884-4486-A2E8-00B7D9B2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2F9F-001B-4FF5-A623-74E734066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20887-A160-4481-9AC5-F06354015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D2FA-0FB8-4FAD-857D-5F03992361D7}" type="datetimeFigureOut">
              <a:rPr lang="en-HK" smtClean="0"/>
              <a:t>5/6/2018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EC40A-F45B-4226-916C-263245F9A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613FA-A6BB-4AD0-9715-A9047A0A0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00FB-EAB5-482F-A8B5-B86844A8A3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5156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FDFF-E2FD-4E82-A4D5-47EA7685D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" y="2463800"/>
            <a:ext cx="11982450" cy="2387600"/>
          </a:xfrm>
        </p:spPr>
        <p:txBody>
          <a:bodyPr>
            <a:noAutofit/>
          </a:bodyPr>
          <a:lstStyle/>
          <a:p>
            <a:r>
              <a:rPr lang="en-HK" sz="8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HK" sz="8800" b="1" dirty="0">
                <a:latin typeface="Cambria" panose="02040503050406030204" pitchFamily="18" charset="0"/>
                <a:ea typeface="Cambria" panose="02040503050406030204" pitchFamily="18" charset="0"/>
              </a:rPr>
              <a:t>ealtime </a:t>
            </a:r>
            <a:r>
              <a:rPr lang="en-HK" sz="8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HK" sz="8800" b="1" dirty="0">
                <a:latin typeface="Cambria" panose="02040503050406030204" pitchFamily="18" charset="0"/>
                <a:ea typeface="Cambria" panose="02040503050406030204" pitchFamily="18" charset="0"/>
              </a:rPr>
              <a:t>ealth </a:t>
            </a:r>
            <a:r>
              <a:rPr lang="en-HK" sz="8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HK" sz="8800" b="1" dirty="0">
                <a:latin typeface="Cambria" panose="02040503050406030204" pitchFamily="18" charset="0"/>
                <a:ea typeface="Cambria" panose="02040503050406030204" pitchFamily="18" charset="0"/>
              </a:rPr>
              <a:t>nspection &amp; </a:t>
            </a:r>
            <a:r>
              <a:rPr lang="en-HK" sz="8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  <a:r>
              <a:rPr lang="en-HK" sz="8800" b="1" dirty="0" err="1">
                <a:latin typeface="Cambria" panose="02040503050406030204" pitchFamily="18" charset="0"/>
                <a:ea typeface="Cambria" panose="02040503050406030204" pitchFamily="18" charset="0"/>
              </a:rPr>
              <a:t>tification</a:t>
            </a:r>
            <a:r>
              <a:rPr lang="en-HK" sz="88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HK" sz="8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HK" sz="8800" b="1" dirty="0">
                <a:latin typeface="Cambria" panose="02040503050406030204" pitchFamily="18" charset="0"/>
                <a:ea typeface="Cambria" panose="02040503050406030204" pitchFamily="18" charset="0"/>
              </a:rPr>
              <a:t>ystem</a:t>
            </a:r>
          </a:p>
        </p:txBody>
      </p:sp>
    </p:spTree>
    <p:extLst>
      <p:ext uri="{BB962C8B-B14F-4D97-AF65-F5344CB8AC3E}">
        <p14:creationId xmlns:p14="http://schemas.microsoft.com/office/powerpoint/2010/main" val="176681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2117-9714-4FE3-91CC-EDA57CA4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5400" b="1" dirty="0"/>
              <a:t>What is RHINOS?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EABF-653F-4481-B8FA-8D0A49457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825625"/>
            <a:ext cx="11144250" cy="4351338"/>
          </a:xfrm>
        </p:spPr>
        <p:txBody>
          <a:bodyPr/>
          <a:lstStyle/>
          <a:p>
            <a:r>
              <a:rPr lang="en-HK" sz="3200" dirty="0"/>
              <a:t>Composed of 2 modules</a:t>
            </a:r>
          </a:p>
          <a:p>
            <a:pPr lvl="1"/>
            <a:r>
              <a:rPr lang="en-HK" sz="2800" dirty="0">
                <a:solidFill>
                  <a:srgbClr val="FF0000"/>
                </a:solidFill>
              </a:rPr>
              <a:t>AI engine </a:t>
            </a:r>
          </a:p>
          <a:p>
            <a:pPr lvl="2"/>
            <a:r>
              <a:rPr lang="en-HK" sz="2400" dirty="0"/>
              <a:t>Receives events/signals from trading systems and the underlying infrastructure</a:t>
            </a:r>
          </a:p>
          <a:p>
            <a:pPr lvl="2"/>
            <a:r>
              <a:rPr lang="en-HK" sz="2400" dirty="0"/>
              <a:t>Proactively detects </a:t>
            </a:r>
            <a:r>
              <a:rPr lang="en-HK" sz="2400" dirty="0">
                <a:solidFill>
                  <a:srgbClr val="AA3C85"/>
                </a:solidFill>
              </a:rPr>
              <a:t>potential production issues</a:t>
            </a:r>
          </a:p>
          <a:p>
            <a:pPr lvl="1"/>
            <a:r>
              <a:rPr lang="en-HK" sz="2800" dirty="0">
                <a:solidFill>
                  <a:srgbClr val="FF0000"/>
                </a:solidFill>
              </a:rPr>
              <a:t>Chatbot</a:t>
            </a:r>
          </a:p>
          <a:p>
            <a:pPr lvl="2"/>
            <a:r>
              <a:rPr lang="en-HK" sz="2400" dirty="0"/>
              <a:t>Leverages the power of </a:t>
            </a:r>
            <a:r>
              <a:rPr lang="en-HK" sz="2800" b="1" dirty="0">
                <a:solidFill>
                  <a:srgbClr val="0070C0"/>
                </a:solidFill>
              </a:rPr>
              <a:t>Symphony</a:t>
            </a:r>
            <a:r>
              <a:rPr lang="en-HK" sz="2400" dirty="0"/>
              <a:t> to </a:t>
            </a:r>
            <a:r>
              <a:rPr lang="en-HK" sz="2400" dirty="0">
                <a:solidFill>
                  <a:srgbClr val="AA3C85"/>
                </a:solidFill>
              </a:rPr>
              <a:t>coordinate incident resolution efforts</a:t>
            </a:r>
          </a:p>
          <a:p>
            <a:pPr lvl="2"/>
            <a:r>
              <a:rPr lang="en-HK" sz="2400" dirty="0"/>
              <a:t>Powered by cutting-edge </a:t>
            </a:r>
            <a:r>
              <a:rPr lang="en-HK" sz="2800" b="1" dirty="0">
                <a:solidFill>
                  <a:srgbClr val="0070C0"/>
                </a:solidFill>
              </a:rPr>
              <a:t>NLP engine</a:t>
            </a:r>
            <a:r>
              <a:rPr lang="en-HK" sz="2400" dirty="0"/>
              <a:t> that </a:t>
            </a:r>
            <a:r>
              <a:rPr lang="en-HK" sz="2400" dirty="0">
                <a:solidFill>
                  <a:srgbClr val="AA3C85"/>
                </a:solidFill>
              </a:rPr>
              <a:t>facilitates automation</a:t>
            </a:r>
            <a:r>
              <a:rPr lang="en-HK" sz="2400" dirty="0"/>
              <a:t>:</a:t>
            </a:r>
          </a:p>
          <a:p>
            <a:pPr lvl="3"/>
            <a:r>
              <a:rPr lang="en-HK" sz="2400" dirty="0"/>
              <a:t>Download production log files</a:t>
            </a:r>
          </a:p>
          <a:p>
            <a:pPr lvl="3"/>
            <a:r>
              <a:rPr lang="en-HK" sz="2400" dirty="0"/>
              <a:t>Create/close incident tickets</a:t>
            </a:r>
          </a:p>
          <a:p>
            <a:pPr lvl="3"/>
            <a:r>
              <a:rPr lang="en-HK" sz="2400" dirty="0"/>
              <a:t>Send emails, etc.</a:t>
            </a:r>
          </a:p>
          <a:p>
            <a:pPr lvl="2"/>
            <a:endParaRPr lang="en-HK" dirty="0"/>
          </a:p>
          <a:p>
            <a:pPr lvl="2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67545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ABE98-E306-42B2-B2A5-6B3CCE8220A9}"/>
              </a:ext>
            </a:extLst>
          </p:cNvPr>
          <p:cNvSpPr txBox="1"/>
          <p:nvPr/>
        </p:nvSpPr>
        <p:spPr>
          <a:xfrm>
            <a:off x="1457325" y="2228850"/>
            <a:ext cx="9601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0000" b="1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96806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D5AC-45B5-45D2-8A90-5251515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650" y="1374775"/>
            <a:ext cx="2562225" cy="1325563"/>
          </a:xfrm>
        </p:spPr>
        <p:txBody>
          <a:bodyPr>
            <a:noAutofit/>
          </a:bodyPr>
          <a:lstStyle/>
          <a:p>
            <a:pPr algn="ctr"/>
            <a:r>
              <a:rPr lang="en-HK" sz="9000" b="1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1ED3-A14A-4427-BC14-0D6F67AE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9025"/>
            <a:ext cx="10515600" cy="254793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HK" b="1" i="1" dirty="0"/>
              <a:t>Brought to you by</a:t>
            </a:r>
          </a:p>
          <a:p>
            <a:pPr marL="0" indent="0" algn="ctr">
              <a:buNone/>
            </a:pPr>
            <a:r>
              <a:rPr lang="en-HK" dirty="0"/>
              <a:t>(The </a:t>
            </a:r>
            <a:r>
              <a:rPr lang="en-HK"/>
              <a:t>masters of) </a:t>
            </a:r>
            <a:r>
              <a:rPr lang="en-HK" dirty="0"/>
              <a:t>BNP Paribas </a:t>
            </a:r>
            <a:r>
              <a:rPr lang="en-HK"/>
              <a:t>Hong Kong</a:t>
            </a:r>
            <a:endParaRPr lang="en-HK" dirty="0"/>
          </a:p>
          <a:p>
            <a:pPr marL="0" indent="0" algn="ctr">
              <a:buNone/>
            </a:pPr>
            <a:r>
              <a:rPr lang="en-HK" dirty="0"/>
              <a:t>Katherine Sung ©</a:t>
            </a:r>
          </a:p>
          <a:p>
            <a:pPr marL="0" indent="0" algn="ctr">
              <a:buNone/>
            </a:pPr>
            <a:r>
              <a:rPr lang="en-HK" dirty="0"/>
              <a:t>Quentin Courtois (Mister Q)</a:t>
            </a:r>
          </a:p>
          <a:p>
            <a:pPr marL="0" indent="0" algn="ctr">
              <a:buNone/>
            </a:pPr>
            <a:r>
              <a:rPr lang="en-HK" dirty="0"/>
              <a:t>David Lai</a:t>
            </a:r>
          </a:p>
          <a:p>
            <a:pPr marL="0" indent="0" algn="ctr">
              <a:buNone/>
            </a:pPr>
            <a:r>
              <a:rPr lang="en-HK" dirty="0"/>
              <a:t>Paul Lee (aka Noname)</a:t>
            </a:r>
          </a:p>
          <a:p>
            <a:pPr marL="0" indent="0" algn="ctr">
              <a:buNone/>
            </a:pPr>
            <a:r>
              <a:rPr lang="en-HK" dirty="0"/>
              <a:t>Kaif </a:t>
            </a:r>
            <a:r>
              <a:rPr lang="en-HK" dirty="0" err="1"/>
              <a:t>Mavani</a:t>
            </a:r>
            <a:endParaRPr lang="en-HK" dirty="0"/>
          </a:p>
          <a:p>
            <a:pPr lvl="1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72590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Realtime Health Inspection &amp; NOtification System</vt:lpstr>
      <vt:lpstr>What is RHINOS?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Health Inspection &amp; NOtification System</dc:title>
  <dc:creator>noname</dc:creator>
  <cp:lastModifiedBy>noname</cp:lastModifiedBy>
  <cp:revision>25</cp:revision>
  <dcterms:created xsi:type="dcterms:W3CDTF">2018-06-05T07:16:29Z</dcterms:created>
  <dcterms:modified xsi:type="dcterms:W3CDTF">2018-06-05T08:43:01Z</dcterms:modified>
</cp:coreProperties>
</file>