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6.xml" ContentType="application/vnd.openxmlformats-officedocument.themeOverr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8" r:id="rId4"/>
    <p:sldId id="274" r:id="rId5"/>
    <p:sldId id="275" r:id="rId6"/>
    <p:sldId id="276" r:id="rId7"/>
    <p:sldId id="270" r:id="rId8"/>
    <p:sldId id="277" r:id="rId9"/>
    <p:sldId id="278" r:id="rId10"/>
    <p:sldId id="261" r:id="rId11"/>
    <p:sldId id="271" r:id="rId12"/>
    <p:sldId id="272" r:id="rId13"/>
    <p:sldId id="273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D3E"/>
    <a:srgbClr val="2E3744"/>
    <a:srgbClr val="E8B30A"/>
    <a:srgbClr val="262C3E"/>
    <a:srgbClr val="E0B900"/>
    <a:srgbClr val="E2B905"/>
    <a:srgbClr val="AD6B52"/>
    <a:srgbClr val="867167"/>
    <a:srgbClr val="6E6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6" autoAdjust="0"/>
    <p:restoredTop sz="96005" autoAdjust="0"/>
  </p:normalViewPr>
  <p:slideViewPr>
    <p:cSldViewPr snapToGrid="0">
      <p:cViewPr>
        <p:scale>
          <a:sx n="107" d="100"/>
          <a:sy n="107" d="100"/>
        </p:scale>
        <p:origin x="-606" y="-3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67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98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0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本素材由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尊重知识产权并注重保护用户享有的各项权利。郑重提醒您：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插件中提供的任何信息内容的所有权、知识产权归其原始权利人或权利受让人所有，您免费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购买获得的是信息内容的使用权，并受下述条款的约束；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禁止在接入互联网或移动互联网的任何网站、平台、应用或程序上以任何方式为他人提供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插件资源内容的下载。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resource is supplied by 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respects all intellectual property rights and protects all the rights its users acquired. Solemnly remind you: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ownership and intellectual property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belongs to its owner or the assignee of this ownership. you only acquired the usage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Add-in, as well as respected the following restrain terms: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2.You are not permitted to provide the resource of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in any website, platform, application access to the Internet or mobile Internet.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356690" y="4902485"/>
            <a:ext cx="5956734" cy="41653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262C3E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56690" y="5561753"/>
            <a:ext cx="376130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262C3E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56690" y="5880048"/>
            <a:ext cx="376130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262C3E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xmlns="" id="{A139E7A8-DC53-4B63-9B51-63421FA487BF}"/>
              </a:ext>
            </a:extLst>
          </p:cNvPr>
          <p:cNvSpPr/>
          <p:nvPr userDrawn="1"/>
        </p:nvSpPr>
        <p:spPr>
          <a:xfrm>
            <a:off x="2698237" y="1"/>
            <a:ext cx="9493763" cy="6137275"/>
          </a:xfrm>
          <a:custGeom>
            <a:avLst/>
            <a:gdLst>
              <a:gd name="connsiteX0" fmla="*/ 7174262 w 9493763"/>
              <a:gd name="connsiteY0" fmla="*/ 0 h 6137275"/>
              <a:gd name="connsiteX1" fmla="*/ 9493763 w 9493763"/>
              <a:gd name="connsiteY1" fmla="*/ 0 h 6137275"/>
              <a:gd name="connsiteX2" fmla="*/ 9493763 w 9493763"/>
              <a:gd name="connsiteY2" fmla="*/ 6137275 h 6137275"/>
              <a:gd name="connsiteX3" fmla="*/ 0 w 9493763"/>
              <a:gd name="connsiteY3" fmla="*/ 2665221 h 613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3763" h="6137275">
                <a:moveTo>
                  <a:pt x="7174262" y="0"/>
                </a:moveTo>
                <a:lnTo>
                  <a:pt x="9493763" y="0"/>
                </a:lnTo>
                <a:lnTo>
                  <a:pt x="9493763" y="6137275"/>
                </a:lnTo>
                <a:lnTo>
                  <a:pt x="0" y="2665221"/>
                </a:lnTo>
                <a:close/>
              </a:path>
            </a:pathLst>
          </a:custGeom>
          <a:blipFill>
            <a:blip r:embed="rId2"/>
            <a:srcRect/>
            <a:stretch>
              <a:fillRect l="135" t="-3207" r="1" b="-1265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xmlns="" id="{EC89932C-CD00-414B-8A2F-C2332DC95551}"/>
              </a:ext>
            </a:extLst>
          </p:cNvPr>
          <p:cNvSpPr/>
          <p:nvPr userDrawn="1"/>
        </p:nvSpPr>
        <p:spPr>
          <a:xfrm>
            <a:off x="0" y="0"/>
            <a:ext cx="5648494" cy="3653606"/>
          </a:xfrm>
          <a:custGeom>
            <a:avLst/>
            <a:gdLst>
              <a:gd name="connsiteX0" fmla="*/ 0 w 5648494"/>
              <a:gd name="connsiteY0" fmla="*/ 0 h 3653606"/>
              <a:gd name="connsiteX1" fmla="*/ 1586769 w 5648494"/>
              <a:gd name="connsiteY1" fmla="*/ 0 h 3653606"/>
              <a:gd name="connsiteX2" fmla="*/ 5648494 w 5648494"/>
              <a:gd name="connsiteY2" fmla="*/ 1559922 h 3653606"/>
              <a:gd name="connsiteX3" fmla="*/ 0 w 5648494"/>
              <a:gd name="connsiteY3" fmla="*/ 3653606 h 365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494" h="3653606">
                <a:moveTo>
                  <a:pt x="0" y="0"/>
                </a:moveTo>
                <a:lnTo>
                  <a:pt x="1586769" y="0"/>
                </a:lnTo>
                <a:lnTo>
                  <a:pt x="5648494" y="1559922"/>
                </a:lnTo>
                <a:lnTo>
                  <a:pt x="0" y="3653606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 t="-99789" b="-321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xmlns="" id="{0BA419B2-F987-4214-BCCC-340036588EB6}"/>
              </a:ext>
            </a:extLst>
          </p:cNvPr>
          <p:cNvSpPr/>
          <p:nvPr userDrawn="1"/>
        </p:nvSpPr>
        <p:spPr>
          <a:xfrm>
            <a:off x="0" y="-12477"/>
            <a:ext cx="5648494" cy="3488923"/>
          </a:xfrm>
          <a:custGeom>
            <a:avLst/>
            <a:gdLst>
              <a:gd name="connsiteX0" fmla="*/ 0 w 5648494"/>
              <a:gd name="connsiteY0" fmla="*/ 0 h 3488923"/>
              <a:gd name="connsiteX1" fmla="*/ 2015571 w 5648494"/>
              <a:gd name="connsiteY1" fmla="*/ 0 h 3488923"/>
              <a:gd name="connsiteX2" fmla="*/ 5648494 w 5648494"/>
              <a:gd name="connsiteY2" fmla="*/ 1395239 h 3488923"/>
              <a:gd name="connsiteX3" fmla="*/ 0 w 5648494"/>
              <a:gd name="connsiteY3" fmla="*/ 3488923 h 348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494" h="3488923">
                <a:moveTo>
                  <a:pt x="0" y="0"/>
                </a:moveTo>
                <a:lnTo>
                  <a:pt x="2015571" y="0"/>
                </a:lnTo>
                <a:lnTo>
                  <a:pt x="5648494" y="1395239"/>
                </a:lnTo>
                <a:lnTo>
                  <a:pt x="0" y="3488923"/>
                </a:lnTo>
                <a:close/>
              </a:path>
            </a:pathLst>
          </a:custGeom>
          <a:solidFill>
            <a:schemeClr val="accent6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356691" y="3180563"/>
            <a:ext cx="4648328" cy="1721922"/>
          </a:xfrm>
        </p:spPr>
        <p:txBody>
          <a:bodyPr anchor="ctr">
            <a:noAutofit/>
          </a:bodyPr>
          <a:lstStyle>
            <a:lvl1pPr algn="l">
              <a:defRPr sz="4000">
                <a:solidFill>
                  <a:srgbClr val="262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xmlns="" id="{CDA851A6-0D84-47BC-B09A-8FAE01198049}"/>
              </a:ext>
            </a:extLst>
          </p:cNvPr>
          <p:cNvSpPr/>
          <p:nvPr userDrawn="1"/>
        </p:nvSpPr>
        <p:spPr>
          <a:xfrm rot="5400000" flipV="1">
            <a:off x="-294757" y="341892"/>
            <a:ext cx="3166284" cy="2482500"/>
          </a:xfrm>
          <a:custGeom>
            <a:avLst/>
            <a:gdLst>
              <a:gd name="connsiteX0" fmla="*/ 0 w 5648494"/>
              <a:gd name="connsiteY0" fmla="*/ 0 h 3653606"/>
              <a:gd name="connsiteX1" fmla="*/ 1586769 w 5648494"/>
              <a:gd name="connsiteY1" fmla="*/ 0 h 3653606"/>
              <a:gd name="connsiteX2" fmla="*/ 5648494 w 5648494"/>
              <a:gd name="connsiteY2" fmla="*/ 1559922 h 3653606"/>
              <a:gd name="connsiteX3" fmla="*/ 0 w 5648494"/>
              <a:gd name="connsiteY3" fmla="*/ 3653606 h 365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494" h="3653606">
                <a:moveTo>
                  <a:pt x="0" y="0"/>
                </a:moveTo>
                <a:lnTo>
                  <a:pt x="1586769" y="0"/>
                </a:lnTo>
                <a:lnTo>
                  <a:pt x="5648494" y="1559922"/>
                </a:lnTo>
                <a:lnTo>
                  <a:pt x="0" y="3653606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t="-99789" b="-321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955266" y="2798230"/>
            <a:ext cx="455043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956381" y="3702677"/>
            <a:ext cx="4548753" cy="89535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6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xmlns="" id="{50A8ABFC-55AA-49B7-B962-53EB615ED1D2}"/>
              </a:ext>
            </a:extLst>
          </p:cNvPr>
          <p:cNvSpPr/>
          <p:nvPr userDrawn="1"/>
        </p:nvSpPr>
        <p:spPr>
          <a:xfrm rot="5400000" flipV="1">
            <a:off x="-350432" y="350432"/>
            <a:ext cx="3071465" cy="2370601"/>
          </a:xfrm>
          <a:custGeom>
            <a:avLst/>
            <a:gdLst>
              <a:gd name="connsiteX0" fmla="*/ 0 w 5648494"/>
              <a:gd name="connsiteY0" fmla="*/ 0 h 3488923"/>
              <a:gd name="connsiteX1" fmla="*/ 2015571 w 5648494"/>
              <a:gd name="connsiteY1" fmla="*/ 0 h 3488923"/>
              <a:gd name="connsiteX2" fmla="*/ 5648494 w 5648494"/>
              <a:gd name="connsiteY2" fmla="*/ 1395239 h 3488923"/>
              <a:gd name="connsiteX3" fmla="*/ 0 w 5648494"/>
              <a:gd name="connsiteY3" fmla="*/ 3488923 h 348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494" h="3488923">
                <a:moveTo>
                  <a:pt x="0" y="0"/>
                </a:moveTo>
                <a:lnTo>
                  <a:pt x="2015571" y="0"/>
                </a:lnTo>
                <a:lnTo>
                  <a:pt x="5648494" y="1395239"/>
                </a:lnTo>
                <a:lnTo>
                  <a:pt x="0" y="3488923"/>
                </a:lnTo>
                <a:close/>
              </a:path>
            </a:pathLst>
          </a:custGeom>
          <a:solidFill>
            <a:schemeClr val="accent6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xmlns="" id="{2E62B0A0-C07D-4961-920F-175C13E1144E}"/>
              </a:ext>
            </a:extLst>
          </p:cNvPr>
          <p:cNvSpPr/>
          <p:nvPr userDrawn="1"/>
        </p:nvSpPr>
        <p:spPr>
          <a:xfrm rot="5400000" flipV="1">
            <a:off x="-563587" y="3415969"/>
            <a:ext cx="4082440" cy="2955266"/>
          </a:xfrm>
          <a:custGeom>
            <a:avLst/>
            <a:gdLst>
              <a:gd name="connsiteX0" fmla="*/ 7174262 w 9493763"/>
              <a:gd name="connsiteY0" fmla="*/ 0 h 6137275"/>
              <a:gd name="connsiteX1" fmla="*/ 9493763 w 9493763"/>
              <a:gd name="connsiteY1" fmla="*/ 0 h 6137275"/>
              <a:gd name="connsiteX2" fmla="*/ 9493763 w 9493763"/>
              <a:gd name="connsiteY2" fmla="*/ 6137275 h 6137275"/>
              <a:gd name="connsiteX3" fmla="*/ 0 w 9493763"/>
              <a:gd name="connsiteY3" fmla="*/ 2665221 h 613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3763" h="6137275">
                <a:moveTo>
                  <a:pt x="7174262" y="0"/>
                </a:moveTo>
                <a:lnTo>
                  <a:pt x="9493763" y="0"/>
                </a:lnTo>
                <a:lnTo>
                  <a:pt x="9493763" y="6137275"/>
                </a:lnTo>
                <a:lnTo>
                  <a:pt x="0" y="2665221"/>
                </a:lnTo>
                <a:close/>
              </a:path>
            </a:pathLst>
          </a:custGeom>
          <a:blipFill>
            <a:blip r:embed="rId3"/>
            <a:srcRect/>
            <a:stretch>
              <a:fillRect l="135" t="-3207" r="1" b="-1265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xmlns="" id="{E1B1A5C1-7A64-4558-8D7A-D7AF3C42FA8A}"/>
              </a:ext>
            </a:extLst>
          </p:cNvPr>
          <p:cNvSpPr/>
          <p:nvPr userDrawn="1"/>
        </p:nvSpPr>
        <p:spPr>
          <a:xfrm>
            <a:off x="0" y="30730"/>
            <a:ext cx="12191999" cy="6827270"/>
          </a:xfrm>
          <a:custGeom>
            <a:avLst/>
            <a:gdLst>
              <a:gd name="connsiteX0" fmla="*/ 0 w 12191999"/>
              <a:gd name="connsiteY0" fmla="*/ 0 h 6827270"/>
              <a:gd name="connsiteX1" fmla="*/ 12191999 w 12191999"/>
              <a:gd name="connsiteY1" fmla="*/ 4831914 h 6827270"/>
              <a:gd name="connsiteX2" fmla="*/ 12191999 w 12191999"/>
              <a:gd name="connsiteY2" fmla="*/ 6827270 h 6827270"/>
              <a:gd name="connsiteX3" fmla="*/ 0 w 12191999"/>
              <a:gd name="connsiteY3" fmla="*/ 6827270 h 682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27270">
                <a:moveTo>
                  <a:pt x="0" y="0"/>
                </a:moveTo>
                <a:lnTo>
                  <a:pt x="12191999" y="4831914"/>
                </a:lnTo>
                <a:lnTo>
                  <a:pt x="12191999" y="6827270"/>
                </a:lnTo>
                <a:lnTo>
                  <a:pt x="0" y="6827270"/>
                </a:lnTo>
                <a:close/>
              </a:path>
            </a:pathLst>
          </a:custGeom>
          <a:solidFill>
            <a:srgbClr val="2E3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55196" y="2581384"/>
            <a:ext cx="5040804" cy="1473453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55196" y="4908997"/>
            <a:ext cx="504080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xmlns="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5196" y="4612726"/>
            <a:ext cx="504080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xmlns="" id="{6F8C0034-9007-403E-A28B-4739D076DCF2}"/>
              </a:ext>
            </a:extLst>
          </p:cNvPr>
          <p:cNvSpPr/>
          <p:nvPr userDrawn="1"/>
        </p:nvSpPr>
        <p:spPr>
          <a:xfrm>
            <a:off x="5308978" y="1"/>
            <a:ext cx="6883021" cy="4826657"/>
          </a:xfrm>
          <a:custGeom>
            <a:avLst/>
            <a:gdLst>
              <a:gd name="connsiteX0" fmla="*/ 7174262 w 9493763"/>
              <a:gd name="connsiteY0" fmla="*/ 0 h 6137275"/>
              <a:gd name="connsiteX1" fmla="*/ 9493763 w 9493763"/>
              <a:gd name="connsiteY1" fmla="*/ 0 h 6137275"/>
              <a:gd name="connsiteX2" fmla="*/ 9493763 w 9493763"/>
              <a:gd name="connsiteY2" fmla="*/ 6137275 h 6137275"/>
              <a:gd name="connsiteX3" fmla="*/ 0 w 9493763"/>
              <a:gd name="connsiteY3" fmla="*/ 2665221 h 613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3763" h="6137275">
                <a:moveTo>
                  <a:pt x="7174262" y="0"/>
                </a:moveTo>
                <a:lnTo>
                  <a:pt x="9493763" y="0"/>
                </a:lnTo>
                <a:lnTo>
                  <a:pt x="9493763" y="6137275"/>
                </a:lnTo>
                <a:lnTo>
                  <a:pt x="0" y="2665221"/>
                </a:lnTo>
                <a:close/>
              </a:path>
            </a:pathLst>
          </a:custGeom>
          <a:blipFill>
            <a:blip r:embed="rId2"/>
            <a:srcRect/>
            <a:stretch>
              <a:fillRect l="135" t="-3207" r="1" b="-1265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xmlns="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xmlns="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5.xml"/><Relationship Id="rId7" Type="http://schemas.openxmlformats.org/officeDocument/2006/relationships/oleObject" Target="../embeddings/oleObject2.bin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5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6.xml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7.xml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8.png"/><Relationship Id="rId2" Type="http://schemas.openxmlformats.org/officeDocument/2006/relationships/tags" Target="../tags/tag9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7.emf"/><Relationship Id="rId5" Type="http://schemas.openxmlformats.org/officeDocument/2006/relationships/hyperlink" Target="https://www.islide.cc/" TargetMode="External"/><Relationship Id="rId4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xmlns="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xmlns="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xmlns="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199208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56691" y="3180563"/>
            <a:ext cx="4648328" cy="655167"/>
          </a:xfrm>
        </p:spPr>
        <p:txBody>
          <a:bodyPr/>
          <a:lstStyle/>
          <a:p>
            <a:pPr>
              <a:lnSpc>
                <a:spcPct val="199208"/>
              </a:lnSpc>
            </a:pPr>
            <a:r>
              <a:rPr lang="zh-CN" altLang="en-US" dirty="0" smtClean="0"/>
              <a:t>单</a:t>
            </a:r>
            <a:r>
              <a:rPr lang="zh-CN" altLang="en-US" dirty="0"/>
              <a:t>例</a:t>
            </a:r>
            <a:r>
              <a:rPr lang="zh-CN" altLang="en-US"/>
              <a:t>模式</a:t>
            </a:r>
            <a:r>
              <a:rPr lang="zh-CN" altLang="en-US" smtClean="0"/>
              <a:t>分享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56690" y="4820428"/>
            <a:ext cx="3761306" cy="296271"/>
          </a:xfrm>
        </p:spPr>
        <p:txBody>
          <a:bodyPr/>
          <a:lstStyle/>
          <a:p>
            <a:pPr>
              <a:lnSpc>
                <a:spcPct val="199208"/>
              </a:lnSpc>
              <a:spcBef>
                <a:spcPts val="0"/>
              </a:spcBef>
            </a:pPr>
            <a:r>
              <a:rPr lang="zh-CN" altLang="en-US" dirty="0" smtClean="0"/>
              <a:t>公共研发部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356691" y="5287505"/>
            <a:ext cx="3761305" cy="296271"/>
          </a:xfrm>
        </p:spPr>
        <p:txBody>
          <a:bodyPr/>
          <a:lstStyle/>
          <a:p>
            <a:pPr>
              <a:lnSpc>
                <a:spcPct val="199208"/>
              </a:lnSpc>
              <a:spcBef>
                <a:spcPts val="0"/>
              </a:spcBef>
            </a:pPr>
            <a:r>
              <a:rPr lang="en-US" altLang="zh-CN" dirty="0" smtClean="0"/>
              <a:t>2018-12-13</a:t>
            </a:r>
            <a:endParaRPr lang="en-US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356690" y="4233088"/>
            <a:ext cx="5956734" cy="416534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分享人：高鹰</a:t>
            </a:r>
            <a:r>
              <a:rPr kumimoji="1" lang="zh-CN" altLang="en-US"/>
              <a:t>、</a:t>
            </a:r>
            <a:r>
              <a:rPr kumimoji="1" lang="zh-CN" altLang="en-US" smtClean="0"/>
              <a:t>王凯、赵靖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xmlns="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xmlns="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xmlns="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199208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340203" y="831273"/>
            <a:ext cx="4538083" cy="3959834"/>
          </a:xfrm>
        </p:spPr>
        <p:txBody>
          <a:bodyPr>
            <a:normAutofit/>
          </a:bodyPr>
          <a:lstStyle/>
          <a:p>
            <a:pPr>
              <a:lnSpc>
                <a:spcPct val="199208"/>
              </a:lnSpc>
            </a:pPr>
            <a:r>
              <a:rPr lang="en-US" altLang="zh-CN" sz="6700" dirty="0"/>
              <a:t>Thanks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022809" y="2128458"/>
            <a:ext cx="4460537" cy="691252"/>
            <a:chOff x="1101012" y="2911151"/>
            <a:chExt cx="9573211" cy="1483567"/>
          </a:xfrm>
        </p:grpSpPr>
        <p:sp>
          <p:nvSpPr>
            <p:cNvPr id="2" name="椭圆 1"/>
            <p:cNvSpPr/>
            <p:nvPr/>
          </p:nvSpPr>
          <p:spPr>
            <a:xfrm>
              <a:off x="5551715" y="3069771"/>
              <a:ext cx="643813" cy="6438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99208"/>
                </a:lnSpc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447454" y="3069771"/>
              <a:ext cx="643813" cy="643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99208"/>
                </a:lnSpc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343193" y="3069771"/>
              <a:ext cx="643813" cy="643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99208"/>
                </a:lnSpc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238932" y="3069771"/>
              <a:ext cx="643813" cy="643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99208"/>
                </a:lnSpc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134671" y="3069771"/>
              <a:ext cx="643813" cy="6438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99208"/>
                </a:lnSpc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030410" y="3069771"/>
              <a:ext cx="643813" cy="6438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99208"/>
                </a:lnSpc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101012" y="3069771"/>
              <a:ext cx="643813" cy="6438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99208"/>
                </a:lnSpc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96751" y="3069771"/>
              <a:ext cx="643813" cy="6438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99208"/>
                </a:lnSpc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92490" y="3069771"/>
              <a:ext cx="643813" cy="64381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99208"/>
                </a:lnSpc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788229" y="3069771"/>
              <a:ext cx="643813" cy="6438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99208"/>
                </a:lnSpc>
              </a:pPr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982546" y="2911151"/>
              <a:ext cx="0" cy="14835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669927" y="1512847"/>
            <a:ext cx="5852173" cy="50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99208"/>
              </a:lnSpc>
            </a:pPr>
            <a:r>
              <a:rPr lang="zh-CN" altLang="en-US" sz="1600" dirty="0"/>
              <a:t>主题色彩 </a:t>
            </a:r>
            <a:r>
              <a:rPr lang="en-US" altLang="zh-CN" sz="1600" dirty="0"/>
              <a:t>THEME COLORS</a:t>
            </a:r>
            <a:endParaRPr lang="zh-CN" altLang="en-US" sz="16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669926" y="1843079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9927" y="2689502"/>
            <a:ext cx="2161443" cy="404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99208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背景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Text/Background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41869" y="2689502"/>
            <a:ext cx="2876627" cy="404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99208"/>
              </a:lnSpc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填充色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Accents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9927" y="3943131"/>
            <a:ext cx="5852173" cy="50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99208"/>
              </a:lnSpc>
            </a:pPr>
            <a:r>
              <a:rPr lang="zh-CN" altLang="en-US" sz="1600" dirty="0"/>
              <a:t>主题字体 </a:t>
            </a:r>
            <a:r>
              <a:rPr lang="en-US" altLang="zh-CN" sz="1600" dirty="0"/>
              <a:t>THEME FONTS</a:t>
            </a:r>
            <a:endParaRPr lang="zh-CN" altLang="en-US" sz="16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669926" y="4273363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69928" y="4407101"/>
            <a:ext cx="5048569" cy="834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99208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中文字体：微软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雅黑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Asian Font: Microsoft Yahei</a:t>
            </a:r>
          </a:p>
          <a:p>
            <a:pPr>
              <a:lnSpc>
                <a:spcPct val="199208"/>
              </a:lnSpc>
            </a:pP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99208"/>
              </a:lnSpc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英文字体：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Arial  Lation Font: Arial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70727" y="1512847"/>
            <a:ext cx="4449763" cy="50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99208"/>
              </a:lnSpc>
            </a:pPr>
            <a:r>
              <a:rPr lang="zh-CN" altLang="en-US" sz="1600" dirty="0"/>
              <a:t>预设参考线（</a:t>
            </a:r>
            <a:r>
              <a:rPr lang="en-US" altLang="zh-CN" sz="1600" dirty="0"/>
              <a:t>2013</a:t>
            </a:r>
            <a:r>
              <a:rPr lang="zh-CN" altLang="en-US" sz="1600" dirty="0"/>
              <a:t>版本及以上）</a:t>
            </a:r>
            <a:r>
              <a:rPr lang="en-US" altLang="zh-CN" sz="1600" dirty="0"/>
              <a:t> GUIDES</a:t>
            </a:r>
            <a:endParaRPr lang="zh-CN" altLang="en-US" sz="16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7070725" y="1843079"/>
            <a:ext cx="4449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979298" y="2204128"/>
            <a:ext cx="4541191" cy="3084493"/>
            <a:chOff x="6979298" y="2204127"/>
            <a:chExt cx="4541190" cy="3084493"/>
          </a:xfrm>
        </p:grpSpPr>
        <p:sp>
          <p:nvSpPr>
            <p:cNvPr id="35" name="矩形 34"/>
            <p:cNvSpPr/>
            <p:nvPr/>
          </p:nvSpPr>
          <p:spPr>
            <a:xfrm>
              <a:off x="7070725" y="2240059"/>
              <a:ext cx="4449762" cy="25029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99208"/>
                </a:lnSpc>
              </a:pPr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333861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280709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979298" y="2667246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979298" y="2746562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979298" y="4443008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979298" y="4517653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7333860" y="2741891"/>
              <a:ext cx="3946848" cy="170111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7070725" y="4822365"/>
              <a:ext cx="4449763" cy="466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99208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ALT+F9 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开启和查看本主题预设的</a:t>
              </a:r>
              <a:r>
                <a:rPr lang="zh-CN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参考线</a:t>
              </a:r>
              <a:endPara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99208"/>
                </a:lnSpc>
              </a:pPr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 Alt + F9 to</a:t>
              </a:r>
              <a:r>
                <a:rPr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display/hidden guides.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99208"/>
                </a:lnSpc>
              </a:pPr>
              <a:endParaRPr lang="zh-CN" altLang="en-US" sz="1100" dirty="0">
                <a:solidFill>
                  <a:srgbClr val="CC4A4A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69927" y="3104921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99208"/>
              </a:lnSpc>
            </a:pPr>
            <a:r>
              <a:rPr lang="zh-CN" altLang="en-US" sz="1000" dirty="0">
                <a:solidFill>
                  <a:srgbClr val="CC4A4A"/>
                </a:solidFill>
              </a:rPr>
              <a:t>*可以通过</a:t>
            </a:r>
            <a:r>
              <a:rPr lang="en-US" altLang="zh-CN" sz="1000" dirty="0">
                <a:solidFill>
                  <a:srgbClr val="CC4A4A"/>
                </a:solidFill>
              </a:rPr>
              <a:t>iSlide 【</a:t>
            </a:r>
            <a:r>
              <a:rPr lang="zh-CN" altLang="en-US" sz="1000" dirty="0">
                <a:solidFill>
                  <a:srgbClr val="CC4A4A"/>
                </a:solidFill>
              </a:rPr>
              <a:t>色彩库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功能，快速应用</a:t>
            </a:r>
            <a:r>
              <a:rPr lang="zh-CN" altLang="en-US" sz="1000">
                <a:solidFill>
                  <a:srgbClr val="CC4A4A"/>
                </a:solidFill>
              </a:rPr>
              <a:t>更多色彩</a:t>
            </a:r>
            <a:endParaRPr lang="en-US" altLang="zh-CN" sz="1000">
              <a:solidFill>
                <a:srgbClr val="CC4A4A"/>
              </a:solidFill>
            </a:endParaRPr>
          </a:p>
          <a:p>
            <a:pPr>
              <a:lnSpc>
                <a:spcPct val="199208"/>
              </a:lnSpc>
            </a:pPr>
            <a:r>
              <a:rPr lang="en-US" altLang="zh-CN" sz="1000">
                <a:solidFill>
                  <a:srgbClr val="CC4A4A"/>
                </a:solidFill>
              </a:rPr>
              <a:t> Use Color Library to apply theme colors.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9927" y="5304239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99208"/>
              </a:lnSpc>
            </a:pPr>
            <a:r>
              <a:rPr lang="zh-CN" altLang="en-US" sz="1000" dirty="0">
                <a:solidFill>
                  <a:srgbClr val="CC4A4A"/>
                </a:solidFill>
              </a:rPr>
              <a:t>*可以在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设计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菜单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中改变，或应用</a:t>
            </a:r>
            <a:r>
              <a:rPr lang="en-US" altLang="zh-CN" sz="1000" dirty="0">
                <a:solidFill>
                  <a:srgbClr val="CC4A4A"/>
                </a:solidFill>
              </a:rPr>
              <a:t>iSlide【</a:t>
            </a:r>
            <a:r>
              <a:rPr lang="zh-CN" altLang="en-US" sz="1000" dirty="0">
                <a:solidFill>
                  <a:srgbClr val="CC4A4A"/>
                </a:solidFill>
              </a:rPr>
              <a:t>统一字体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</a:t>
            </a:r>
            <a:r>
              <a:rPr lang="zh-CN" altLang="en-US" sz="1000">
                <a:solidFill>
                  <a:srgbClr val="CC4A4A"/>
                </a:solidFill>
              </a:rPr>
              <a:t>改变设置。</a:t>
            </a:r>
            <a:endParaRPr lang="en-US" altLang="zh-CN" sz="1000">
              <a:solidFill>
                <a:srgbClr val="CC4A4A"/>
              </a:solidFill>
            </a:endParaRPr>
          </a:p>
          <a:p>
            <a:pPr>
              <a:lnSpc>
                <a:spcPct val="199208"/>
              </a:lnSpc>
            </a:pPr>
            <a:r>
              <a:rPr lang="en-US" altLang="zh-CN" sz="1000">
                <a:solidFill>
                  <a:srgbClr val="CC4A4A"/>
                </a:solidFill>
              </a:rPr>
              <a:t> Use Design, Variants, Fonts to change theme fonts, or just use Uniform Fonts in</a:t>
            </a:r>
            <a:r>
              <a:rPr lang="zh-CN" altLang="en-US" sz="1000">
                <a:solidFill>
                  <a:srgbClr val="CC4A4A"/>
                </a:solidFill>
              </a:rPr>
              <a:t> </a:t>
            </a:r>
            <a:r>
              <a:rPr lang="en-US" altLang="zh-CN" sz="1000">
                <a:solidFill>
                  <a:srgbClr val="CC4A4A"/>
                </a:solidFill>
              </a:rPr>
              <a:t>iSlide.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5" name="矩形 354">
            <a:extLst>
              <a:ext uri="{FF2B5EF4-FFF2-40B4-BE49-F238E27FC236}">
                <a16:creationId xmlns:a16="http://schemas.microsoft.com/office/drawing/2014/main" xmlns="" id="{7F5B46B9-6DA9-43A1-B6EB-AFAA02758115}"/>
              </a:ext>
            </a:extLst>
          </p:cNvPr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99208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99208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99208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21214C4-3D8B-473D-9D9C-F2F23FBFB600}"/>
              </a:ext>
            </a:extLst>
          </p:cNvPr>
          <p:cNvSpPr/>
          <p:nvPr/>
        </p:nvSpPr>
        <p:spPr>
          <a:xfrm>
            <a:off x="7070726" y="5304238"/>
            <a:ext cx="4301177" cy="40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99208"/>
              </a:lnSpc>
            </a:pPr>
            <a:r>
              <a:rPr lang="zh-CN" altLang="en-US" sz="1000">
                <a:solidFill>
                  <a:srgbClr val="CC4A4A"/>
                </a:solidFill>
              </a:rPr>
              <a:t>*可以通过</a:t>
            </a:r>
            <a:r>
              <a:rPr lang="en-US" altLang="zh-CN" sz="1000">
                <a:solidFill>
                  <a:srgbClr val="CC4A4A"/>
                </a:solidFill>
              </a:rPr>
              <a:t>iSlide 【</a:t>
            </a:r>
            <a:r>
              <a:rPr lang="zh-CN" altLang="en-US" sz="1000">
                <a:solidFill>
                  <a:srgbClr val="CC4A4A"/>
                </a:solidFill>
              </a:rPr>
              <a:t>一键优化</a:t>
            </a:r>
            <a:r>
              <a:rPr lang="en-US" altLang="zh-CN" sz="1000">
                <a:solidFill>
                  <a:srgbClr val="CC4A4A"/>
                </a:solidFill>
              </a:rPr>
              <a:t>】</a:t>
            </a:r>
            <a:r>
              <a:rPr lang="zh-CN" altLang="en-US" sz="1000">
                <a:solidFill>
                  <a:srgbClr val="CC4A4A"/>
                </a:solidFill>
              </a:rPr>
              <a:t>（智能参考线）功能，应用更多预设参考线。</a:t>
            </a:r>
            <a:endParaRPr lang="en-US" altLang="zh-CN" sz="1000">
              <a:solidFill>
                <a:srgbClr val="CC4A4A"/>
              </a:solidFill>
            </a:endParaRPr>
          </a:p>
          <a:p>
            <a:pPr>
              <a:lnSpc>
                <a:spcPct val="199208"/>
              </a:lnSpc>
            </a:pPr>
            <a:r>
              <a:rPr lang="en-US" altLang="zh-CN" sz="1000">
                <a:solidFill>
                  <a:srgbClr val="CC4A4A"/>
                </a:solidFill>
              </a:rPr>
              <a:t> Use Uniform Guides in iSlide to apply guides with presets.</a:t>
            </a:r>
          </a:p>
        </p:txBody>
      </p:sp>
      <p:sp>
        <p:nvSpPr>
          <p:cNvPr id="48" name="标题 1">
            <a:extLst>
              <a:ext uri="{FF2B5EF4-FFF2-40B4-BE49-F238E27FC236}">
                <a16:creationId xmlns:a16="http://schemas.microsoft.com/office/drawing/2014/main" xmlns="" id="{A063C456-63D9-49D6-A680-AB5AA5CB4C15}"/>
              </a:ext>
            </a:extLst>
          </p:cNvPr>
          <p:cNvSpPr txBox="1">
            <a:spLocks/>
          </p:cNvSpPr>
          <p:nvPr/>
        </p:nvSpPr>
        <p:spPr>
          <a:xfrm>
            <a:off x="695323" y="4046"/>
            <a:ext cx="10825164" cy="1013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32">
              <a:lnSpc>
                <a:spcPct val="199208"/>
              </a:lnSpc>
            </a:pPr>
            <a:r>
              <a:rPr lang="zh-CN" altLang="en-US" sz="2800" b="1"/>
              <a:t>主题模板的标准 </a:t>
            </a:r>
            <a:r>
              <a:rPr lang="en-US" altLang="zh-CN" sz="2800" b="1"/>
              <a:t>How to use this template</a:t>
            </a:r>
            <a:endParaRPr lang="zh-CN" altLang="en-US" sz="2800" b="1" dirty="0"/>
          </a:p>
        </p:txBody>
      </p:sp>
      <p:sp>
        <p:nvSpPr>
          <p:cNvPr id="49" name="직사각형 45">
            <a:extLst>
              <a:ext uri="{FF2B5EF4-FFF2-40B4-BE49-F238E27FC236}">
                <a16:creationId xmlns:a16="http://schemas.microsoft.com/office/drawing/2014/main" xmlns="" id="{70537D41-1690-44B4-875B-3E6C18A46109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99208"/>
              </a:lnSpc>
            </a:pPr>
            <a:endParaRPr lang="ko-KR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457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组合 344"/>
          <p:cNvGrpSpPr/>
          <p:nvPr/>
        </p:nvGrpSpPr>
        <p:grpSpPr>
          <a:xfrm>
            <a:off x="4493792" y="1784983"/>
            <a:ext cx="6642649" cy="4206632"/>
            <a:chOff x="1223445" y="1639500"/>
            <a:chExt cx="6714551" cy="4252167"/>
          </a:xfrm>
        </p:grpSpPr>
        <p:grpSp>
          <p:nvGrpSpPr>
            <p:cNvPr id="306" name="Group 4"/>
            <p:cNvGrpSpPr>
              <a:grpSpLocks noChangeAspect="1"/>
            </p:cNvGrpSpPr>
            <p:nvPr/>
          </p:nvGrpSpPr>
          <p:grpSpPr bwMode="auto">
            <a:xfrm>
              <a:off x="1223445" y="1639500"/>
              <a:ext cx="6714551" cy="4252167"/>
              <a:chOff x="442" y="1130"/>
              <a:chExt cx="4123" cy="2611"/>
            </a:xfrm>
          </p:grpSpPr>
          <p:sp>
            <p:nvSpPr>
              <p:cNvPr id="308" name="Freeform 5"/>
              <p:cNvSpPr>
                <a:spLocks/>
              </p:cNvSpPr>
              <p:nvPr/>
            </p:nvSpPr>
            <p:spPr bwMode="auto">
              <a:xfrm>
                <a:off x="454" y="1141"/>
                <a:ext cx="4099" cy="25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/>
              </a:p>
            </p:txBody>
          </p:sp>
          <p:sp>
            <p:nvSpPr>
              <p:cNvPr id="309" name="Freeform 6"/>
              <p:cNvSpPr>
                <a:spLocks/>
              </p:cNvSpPr>
              <p:nvPr/>
            </p:nvSpPr>
            <p:spPr bwMode="auto">
              <a:xfrm>
                <a:off x="442" y="1130"/>
                <a:ext cx="4123" cy="26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EAECE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/>
              </a:p>
            </p:txBody>
          </p:sp>
          <p:sp>
            <p:nvSpPr>
              <p:cNvPr id="310" name="Rectangle 7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/>
              </a:p>
            </p:txBody>
          </p:sp>
          <p:sp>
            <p:nvSpPr>
              <p:cNvPr id="311" name="Rectangle 8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/>
              </a:p>
            </p:txBody>
          </p:sp>
          <p:sp>
            <p:nvSpPr>
              <p:cNvPr id="312" name="Rectangle 9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solidFill>
                <a:srgbClr val="CC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/>
              </a:p>
            </p:txBody>
          </p:sp>
          <p:sp>
            <p:nvSpPr>
              <p:cNvPr id="313" name="Rectangle 10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/>
              </a:p>
            </p:txBody>
          </p:sp>
          <p:sp>
            <p:nvSpPr>
              <p:cNvPr id="314" name="Rectangle 11"/>
              <p:cNvSpPr>
                <a:spLocks noChangeArrowheads="1"/>
              </p:cNvSpPr>
              <p:nvPr/>
            </p:nvSpPr>
            <p:spPr bwMode="auto">
              <a:xfrm>
                <a:off x="585" y="1907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/>
              </a:p>
            </p:txBody>
          </p:sp>
          <p:sp>
            <p:nvSpPr>
              <p:cNvPr id="315" name="Rectangle 12"/>
              <p:cNvSpPr>
                <a:spLocks noChangeArrowheads="1"/>
              </p:cNvSpPr>
              <p:nvPr/>
            </p:nvSpPr>
            <p:spPr bwMode="auto">
              <a:xfrm>
                <a:off x="585" y="2512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/>
              </a:p>
            </p:txBody>
          </p:sp>
          <p:sp>
            <p:nvSpPr>
              <p:cNvPr id="316" name="Rectangle 13"/>
              <p:cNvSpPr>
                <a:spLocks noChangeArrowheads="1"/>
              </p:cNvSpPr>
              <p:nvPr/>
            </p:nvSpPr>
            <p:spPr bwMode="auto">
              <a:xfrm>
                <a:off x="585" y="3116"/>
                <a:ext cx="666" cy="503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/>
              </a:p>
            </p:txBody>
          </p:sp>
          <p:sp>
            <p:nvSpPr>
              <p:cNvPr id="317" name="Oval 14"/>
              <p:cNvSpPr>
                <a:spLocks noChangeArrowheads="1"/>
              </p:cNvSpPr>
              <p:nvPr/>
            </p:nvSpPr>
            <p:spPr bwMode="auto">
              <a:xfrm>
                <a:off x="961" y="1268"/>
                <a:ext cx="62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/>
              </a:p>
            </p:txBody>
          </p:sp>
          <p:sp>
            <p:nvSpPr>
              <p:cNvPr id="318" name="Oval 15"/>
              <p:cNvSpPr>
                <a:spLocks noChangeArrowheads="1"/>
              </p:cNvSpPr>
              <p:nvPr/>
            </p:nvSpPr>
            <p:spPr bwMode="auto">
              <a:xfrm>
                <a:off x="1070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/>
              </a:p>
            </p:txBody>
          </p:sp>
          <p:sp>
            <p:nvSpPr>
              <p:cNvPr id="319" name="Oval 16"/>
              <p:cNvSpPr>
                <a:spLocks noChangeArrowheads="1"/>
              </p:cNvSpPr>
              <p:nvPr/>
            </p:nvSpPr>
            <p:spPr bwMode="auto">
              <a:xfrm>
                <a:off x="1179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/>
              </a:p>
            </p:txBody>
          </p:sp>
          <p:sp>
            <p:nvSpPr>
              <p:cNvPr id="320" name="Freeform 17"/>
              <p:cNvSpPr>
                <a:spLocks noEditPoints="1"/>
              </p:cNvSpPr>
              <p:nvPr/>
            </p:nvSpPr>
            <p:spPr bwMode="auto">
              <a:xfrm>
                <a:off x="1428" y="1909"/>
                <a:ext cx="3001" cy="1721"/>
              </a:xfrm>
              <a:custGeom>
                <a:avLst/>
                <a:gdLst>
                  <a:gd name="T0" fmla="*/ 81 w 3119"/>
                  <a:gd name="T1" fmla="*/ 1764 h 1788"/>
                  <a:gd name="T2" fmla="*/ 41 w 3119"/>
                  <a:gd name="T3" fmla="*/ 1747 h 1788"/>
                  <a:gd name="T4" fmla="*/ 24 w 3119"/>
                  <a:gd name="T5" fmla="*/ 1706 h 1788"/>
                  <a:gd name="T6" fmla="*/ 24 w 3119"/>
                  <a:gd name="T7" fmla="*/ 81 h 1788"/>
                  <a:gd name="T8" fmla="*/ 41 w 3119"/>
                  <a:gd name="T9" fmla="*/ 41 h 1788"/>
                  <a:gd name="T10" fmla="*/ 81 w 3119"/>
                  <a:gd name="T11" fmla="*/ 24 h 1788"/>
                  <a:gd name="T12" fmla="*/ 3037 w 3119"/>
                  <a:gd name="T13" fmla="*/ 24 h 1788"/>
                  <a:gd name="T14" fmla="*/ 3078 w 3119"/>
                  <a:gd name="T15" fmla="*/ 41 h 1788"/>
                  <a:gd name="T16" fmla="*/ 3095 w 3119"/>
                  <a:gd name="T17" fmla="*/ 81 h 1788"/>
                  <a:gd name="T18" fmla="*/ 3095 w 3119"/>
                  <a:gd name="T19" fmla="*/ 1706 h 1788"/>
                  <a:gd name="T20" fmla="*/ 3078 w 3119"/>
                  <a:gd name="T21" fmla="*/ 1747 h 1788"/>
                  <a:gd name="T22" fmla="*/ 3037 w 3119"/>
                  <a:gd name="T23" fmla="*/ 1764 h 1788"/>
                  <a:gd name="T24" fmla="*/ 3037 w 3119"/>
                  <a:gd name="T25" fmla="*/ 1764 h 1788"/>
                  <a:gd name="T26" fmla="*/ 81 w 3119"/>
                  <a:gd name="T27" fmla="*/ 1764 h 1788"/>
                  <a:gd name="T28" fmla="*/ 3037 w 3119"/>
                  <a:gd name="T29" fmla="*/ 0 h 1788"/>
                  <a:gd name="T30" fmla="*/ 3037 w 3119"/>
                  <a:gd name="T31" fmla="*/ 0 h 1788"/>
                  <a:gd name="T32" fmla="*/ 81 w 3119"/>
                  <a:gd name="T33" fmla="*/ 0 h 1788"/>
                  <a:gd name="T34" fmla="*/ 24 w 3119"/>
                  <a:gd name="T35" fmla="*/ 24 h 1788"/>
                  <a:gd name="T36" fmla="*/ 0 w 3119"/>
                  <a:gd name="T37" fmla="*/ 81 h 1788"/>
                  <a:gd name="T38" fmla="*/ 0 w 3119"/>
                  <a:gd name="T39" fmla="*/ 1706 h 1788"/>
                  <a:gd name="T40" fmla="*/ 24 w 3119"/>
                  <a:gd name="T41" fmla="*/ 1764 h 1788"/>
                  <a:gd name="T42" fmla="*/ 81 w 3119"/>
                  <a:gd name="T43" fmla="*/ 1788 h 1788"/>
                  <a:gd name="T44" fmla="*/ 81 w 3119"/>
                  <a:gd name="T45" fmla="*/ 1788 h 1788"/>
                  <a:gd name="T46" fmla="*/ 3037 w 3119"/>
                  <a:gd name="T47" fmla="*/ 1788 h 1788"/>
                  <a:gd name="T48" fmla="*/ 3095 w 3119"/>
                  <a:gd name="T49" fmla="*/ 1764 h 1788"/>
                  <a:gd name="T50" fmla="*/ 3119 w 3119"/>
                  <a:gd name="T51" fmla="*/ 1706 h 1788"/>
                  <a:gd name="T52" fmla="*/ 3119 w 3119"/>
                  <a:gd name="T53" fmla="*/ 81 h 1788"/>
                  <a:gd name="T54" fmla="*/ 3095 w 3119"/>
                  <a:gd name="T55" fmla="*/ 24 h 1788"/>
                  <a:gd name="T56" fmla="*/ 3037 w 3119"/>
                  <a:gd name="T57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19" h="1788">
                    <a:moveTo>
                      <a:pt x="81" y="1764"/>
                    </a:moveTo>
                    <a:cubicBezTo>
                      <a:pt x="65" y="1764"/>
                      <a:pt x="51" y="1757"/>
                      <a:pt x="41" y="1747"/>
                    </a:cubicBezTo>
                    <a:cubicBezTo>
                      <a:pt x="30" y="1737"/>
                      <a:pt x="24" y="1722"/>
                      <a:pt x="24" y="1706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66"/>
                      <a:pt x="30" y="51"/>
                      <a:pt x="41" y="41"/>
                    </a:cubicBezTo>
                    <a:cubicBezTo>
                      <a:pt x="51" y="30"/>
                      <a:pt x="65" y="24"/>
                      <a:pt x="81" y="24"/>
                    </a:cubicBezTo>
                    <a:cubicBezTo>
                      <a:pt x="3037" y="24"/>
                      <a:pt x="3037" y="24"/>
                      <a:pt x="3037" y="24"/>
                    </a:cubicBezTo>
                    <a:cubicBezTo>
                      <a:pt x="3053" y="24"/>
                      <a:pt x="3068" y="30"/>
                      <a:pt x="3078" y="41"/>
                    </a:cubicBezTo>
                    <a:cubicBezTo>
                      <a:pt x="3089" y="51"/>
                      <a:pt x="3095" y="66"/>
                      <a:pt x="3095" y="81"/>
                    </a:cubicBezTo>
                    <a:cubicBezTo>
                      <a:pt x="3095" y="1706"/>
                      <a:pt x="3095" y="1706"/>
                      <a:pt x="3095" y="1706"/>
                    </a:cubicBezTo>
                    <a:cubicBezTo>
                      <a:pt x="3095" y="1722"/>
                      <a:pt x="3089" y="1737"/>
                      <a:pt x="3078" y="1747"/>
                    </a:cubicBezTo>
                    <a:cubicBezTo>
                      <a:pt x="3068" y="1757"/>
                      <a:pt x="3053" y="1764"/>
                      <a:pt x="3037" y="1764"/>
                    </a:cubicBezTo>
                    <a:cubicBezTo>
                      <a:pt x="3037" y="1764"/>
                      <a:pt x="3037" y="1764"/>
                      <a:pt x="3037" y="1764"/>
                    </a:cubicBezTo>
                    <a:cubicBezTo>
                      <a:pt x="81" y="1764"/>
                      <a:pt x="81" y="1764"/>
                      <a:pt x="81" y="1764"/>
                    </a:cubicBezTo>
                    <a:moveTo>
                      <a:pt x="3037" y="0"/>
                    </a:moveTo>
                    <a:cubicBezTo>
                      <a:pt x="3037" y="0"/>
                      <a:pt x="3037" y="0"/>
                      <a:pt x="3037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38" y="9"/>
                      <a:pt x="24" y="24"/>
                    </a:cubicBezTo>
                    <a:cubicBezTo>
                      <a:pt x="9" y="39"/>
                      <a:pt x="0" y="59"/>
                      <a:pt x="0" y="81"/>
                    </a:cubicBezTo>
                    <a:cubicBezTo>
                      <a:pt x="0" y="1706"/>
                      <a:pt x="0" y="1706"/>
                      <a:pt x="0" y="1706"/>
                    </a:cubicBezTo>
                    <a:cubicBezTo>
                      <a:pt x="0" y="1729"/>
                      <a:pt x="9" y="1749"/>
                      <a:pt x="24" y="1764"/>
                    </a:cubicBezTo>
                    <a:cubicBezTo>
                      <a:pt x="38" y="1779"/>
                      <a:pt x="59" y="1788"/>
                      <a:pt x="81" y="1788"/>
                    </a:cubicBezTo>
                    <a:cubicBezTo>
                      <a:pt x="81" y="1788"/>
                      <a:pt x="81" y="1788"/>
                      <a:pt x="81" y="1788"/>
                    </a:cubicBezTo>
                    <a:cubicBezTo>
                      <a:pt x="3037" y="1788"/>
                      <a:pt x="3037" y="1788"/>
                      <a:pt x="3037" y="1788"/>
                    </a:cubicBezTo>
                    <a:cubicBezTo>
                      <a:pt x="3060" y="1788"/>
                      <a:pt x="3080" y="1779"/>
                      <a:pt x="3095" y="1764"/>
                    </a:cubicBezTo>
                    <a:cubicBezTo>
                      <a:pt x="3110" y="1749"/>
                      <a:pt x="3119" y="1729"/>
                      <a:pt x="3119" y="1706"/>
                    </a:cubicBezTo>
                    <a:cubicBezTo>
                      <a:pt x="3119" y="81"/>
                      <a:pt x="3119" y="81"/>
                      <a:pt x="3119" y="81"/>
                    </a:cubicBezTo>
                    <a:cubicBezTo>
                      <a:pt x="3119" y="59"/>
                      <a:pt x="3110" y="39"/>
                      <a:pt x="3095" y="24"/>
                    </a:cubicBezTo>
                    <a:cubicBezTo>
                      <a:pt x="3080" y="9"/>
                      <a:pt x="3060" y="0"/>
                      <a:pt x="3037" y="0"/>
                    </a:cubicBezTo>
                  </a:path>
                </a:pathLst>
              </a:cu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/>
              </a:p>
            </p:txBody>
          </p:sp>
          <p:sp>
            <p:nvSpPr>
              <p:cNvPr id="321" name="Freeform 18"/>
              <p:cNvSpPr>
                <a:spLocks/>
              </p:cNvSpPr>
              <p:nvPr/>
            </p:nvSpPr>
            <p:spPr bwMode="auto">
              <a:xfrm>
                <a:off x="1423" y="1431"/>
                <a:ext cx="526" cy="163"/>
              </a:xfrm>
              <a:custGeom>
                <a:avLst/>
                <a:gdLst>
                  <a:gd name="T0" fmla="*/ 520 w 547"/>
                  <a:gd name="T1" fmla="*/ 170 h 170"/>
                  <a:gd name="T2" fmla="*/ 27 w 547"/>
                  <a:gd name="T3" fmla="*/ 170 h 170"/>
                  <a:gd name="T4" fmla="*/ 0 w 547"/>
                  <a:gd name="T5" fmla="*/ 143 h 170"/>
                  <a:gd name="T6" fmla="*/ 0 w 547"/>
                  <a:gd name="T7" fmla="*/ 27 h 170"/>
                  <a:gd name="T8" fmla="*/ 27 w 547"/>
                  <a:gd name="T9" fmla="*/ 0 h 170"/>
                  <a:gd name="T10" fmla="*/ 520 w 547"/>
                  <a:gd name="T11" fmla="*/ 0 h 170"/>
                  <a:gd name="T12" fmla="*/ 547 w 547"/>
                  <a:gd name="T13" fmla="*/ 27 h 170"/>
                  <a:gd name="T14" fmla="*/ 547 w 547"/>
                  <a:gd name="T15" fmla="*/ 143 h 170"/>
                  <a:gd name="T16" fmla="*/ 520 w 547"/>
                  <a:gd name="T17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7" h="170">
                    <a:moveTo>
                      <a:pt x="520" y="170"/>
                    </a:moveTo>
                    <a:cubicBezTo>
                      <a:pt x="27" y="170"/>
                      <a:pt x="27" y="170"/>
                      <a:pt x="27" y="170"/>
                    </a:cubicBezTo>
                    <a:cubicBezTo>
                      <a:pt x="12" y="170"/>
                      <a:pt x="0" y="158"/>
                      <a:pt x="0" y="14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520" y="0"/>
                      <a:pt x="520" y="0"/>
                      <a:pt x="520" y="0"/>
                    </a:cubicBezTo>
                    <a:cubicBezTo>
                      <a:pt x="535" y="0"/>
                      <a:pt x="547" y="12"/>
                      <a:pt x="547" y="27"/>
                    </a:cubicBezTo>
                    <a:cubicBezTo>
                      <a:pt x="547" y="143"/>
                      <a:pt x="547" y="143"/>
                      <a:pt x="547" y="143"/>
                    </a:cubicBezTo>
                    <a:cubicBezTo>
                      <a:pt x="547" y="158"/>
                      <a:pt x="535" y="170"/>
                      <a:pt x="520" y="170"/>
                    </a:cubicBezTo>
                    <a:close/>
                  </a:path>
                </a:pathLst>
              </a:cu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/>
              </a:p>
            </p:txBody>
          </p:sp>
          <p:sp>
            <p:nvSpPr>
              <p:cNvPr id="322" name="Rectangle 19"/>
              <p:cNvSpPr>
                <a:spLocks noChangeArrowheads="1"/>
              </p:cNvSpPr>
              <p:nvPr/>
            </p:nvSpPr>
            <p:spPr bwMode="auto">
              <a:xfrm>
                <a:off x="1550" y="1490"/>
                <a:ext cx="254" cy="25"/>
              </a:xfrm>
              <a:prstGeom prst="rect">
                <a:avLst/>
              </a:pr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/>
              </a:p>
            </p:txBody>
          </p:sp>
          <p:sp>
            <p:nvSpPr>
              <p:cNvPr id="323" name="Freeform 20"/>
              <p:cNvSpPr>
                <a:spLocks/>
              </p:cNvSpPr>
              <p:nvPr/>
            </p:nvSpPr>
            <p:spPr bwMode="auto">
              <a:xfrm>
                <a:off x="928" y="1474"/>
                <a:ext cx="242" cy="49"/>
              </a:xfrm>
              <a:custGeom>
                <a:avLst/>
                <a:gdLst>
                  <a:gd name="T0" fmla="*/ 227 w 251"/>
                  <a:gd name="T1" fmla="*/ 0 h 51"/>
                  <a:gd name="T2" fmla="*/ 24 w 251"/>
                  <a:gd name="T3" fmla="*/ 0 h 51"/>
                  <a:gd name="T4" fmla="*/ 0 w 251"/>
                  <a:gd name="T5" fmla="*/ 24 h 51"/>
                  <a:gd name="T6" fmla="*/ 0 w 251"/>
                  <a:gd name="T7" fmla="*/ 27 h 51"/>
                  <a:gd name="T8" fmla="*/ 24 w 251"/>
                  <a:gd name="T9" fmla="*/ 51 h 51"/>
                  <a:gd name="T10" fmla="*/ 227 w 251"/>
                  <a:gd name="T11" fmla="*/ 51 h 51"/>
                  <a:gd name="T12" fmla="*/ 251 w 251"/>
                  <a:gd name="T13" fmla="*/ 27 h 51"/>
                  <a:gd name="T14" fmla="*/ 251 w 251"/>
                  <a:gd name="T15" fmla="*/ 24 h 51"/>
                  <a:gd name="T16" fmla="*/ 227 w 25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1" y="41"/>
                      <a:pt x="251" y="27"/>
                    </a:cubicBezTo>
                    <a:cubicBezTo>
                      <a:pt x="251" y="24"/>
                      <a:pt x="251" y="24"/>
                      <a:pt x="251" y="24"/>
                    </a:cubicBezTo>
                    <a:cubicBezTo>
                      <a:pt x="251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/>
              </a:p>
            </p:txBody>
          </p:sp>
          <p:sp>
            <p:nvSpPr>
              <p:cNvPr id="324" name="Freeform 21"/>
              <p:cNvSpPr>
                <a:spLocks/>
              </p:cNvSpPr>
              <p:nvPr/>
            </p:nvSpPr>
            <p:spPr bwMode="auto">
              <a:xfrm>
                <a:off x="2154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0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39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39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/>
              </a:p>
            </p:txBody>
          </p:sp>
          <p:sp>
            <p:nvSpPr>
              <p:cNvPr id="325" name="Freeform 22"/>
              <p:cNvSpPr>
                <a:spLocks/>
              </p:cNvSpPr>
              <p:nvPr/>
            </p:nvSpPr>
            <p:spPr bwMode="auto">
              <a:xfrm>
                <a:off x="2612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/>
              </a:p>
            </p:txBody>
          </p:sp>
          <p:sp>
            <p:nvSpPr>
              <p:cNvPr id="326" name="Freeform 23"/>
              <p:cNvSpPr>
                <a:spLocks/>
              </p:cNvSpPr>
              <p:nvPr/>
            </p:nvSpPr>
            <p:spPr bwMode="auto">
              <a:xfrm>
                <a:off x="3070" y="1474"/>
                <a:ext cx="241" cy="49"/>
              </a:xfrm>
              <a:custGeom>
                <a:avLst/>
                <a:gdLst>
                  <a:gd name="T0" fmla="*/ 227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7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7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3151345" y="3390904"/>
              <a:ext cx="3824874" cy="1851656"/>
              <a:chOff x="7824351" y="3116333"/>
              <a:chExt cx="1714503" cy="830006"/>
            </a:xfrm>
          </p:grpSpPr>
          <p:grpSp>
            <p:nvGrpSpPr>
              <p:cNvPr id="333" name="组合 332"/>
              <p:cNvGrpSpPr/>
              <p:nvPr/>
            </p:nvGrpSpPr>
            <p:grpSpPr>
              <a:xfrm>
                <a:off x="7824351" y="3116333"/>
                <a:ext cx="1659023" cy="685771"/>
                <a:chOff x="7824355" y="3116331"/>
                <a:chExt cx="2155352" cy="890932"/>
              </a:xfrm>
            </p:grpSpPr>
            <p:sp>
              <p:nvSpPr>
                <p:cNvPr id="339" name="六边形 338"/>
                <p:cNvSpPr/>
                <p:nvPr/>
              </p:nvSpPr>
              <p:spPr>
                <a:xfrm>
                  <a:off x="7824355" y="3116332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0" name="六边形 339"/>
                <p:cNvSpPr/>
                <p:nvPr/>
              </p:nvSpPr>
              <p:spPr>
                <a:xfrm>
                  <a:off x="8242600" y="3350708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1" name="六边形 340"/>
                <p:cNvSpPr/>
                <p:nvPr/>
              </p:nvSpPr>
              <p:spPr>
                <a:xfrm>
                  <a:off x="8652142" y="3116331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2" name="六边形 341"/>
                <p:cNvSpPr/>
                <p:nvPr/>
              </p:nvSpPr>
              <p:spPr>
                <a:xfrm>
                  <a:off x="7833058" y="3593491"/>
                  <a:ext cx="479976" cy="413772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3" name="六边形 342"/>
                <p:cNvSpPr/>
                <p:nvPr/>
              </p:nvSpPr>
              <p:spPr>
                <a:xfrm>
                  <a:off x="9075532" y="3325133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4" name="六边形 343"/>
                <p:cNvSpPr/>
                <p:nvPr/>
              </p:nvSpPr>
              <p:spPr>
                <a:xfrm>
                  <a:off x="9499730" y="3117986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  <p:grpSp>
            <p:nvGrpSpPr>
              <p:cNvPr id="334" name="组合 333"/>
              <p:cNvGrpSpPr/>
              <p:nvPr/>
            </p:nvGrpSpPr>
            <p:grpSpPr>
              <a:xfrm>
                <a:off x="7831052" y="3636868"/>
                <a:ext cx="1707802" cy="309471"/>
                <a:chOff x="4831017" y="3636868"/>
                <a:chExt cx="1208170" cy="309471"/>
              </a:xfrm>
            </p:grpSpPr>
            <p:sp>
              <p:nvSpPr>
                <p:cNvPr id="335" name="圆角矩形 13"/>
                <p:cNvSpPr/>
                <p:nvPr/>
              </p:nvSpPr>
              <p:spPr>
                <a:xfrm flipV="1">
                  <a:off x="5398651" y="3636868"/>
                  <a:ext cx="59652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6" name="圆角矩形 13"/>
                <p:cNvSpPr/>
                <p:nvPr/>
              </p:nvSpPr>
              <p:spPr>
                <a:xfrm flipV="1">
                  <a:off x="5398651" y="3718763"/>
                  <a:ext cx="41874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7" name="圆角矩形 13"/>
                <p:cNvSpPr/>
                <p:nvPr/>
              </p:nvSpPr>
              <p:spPr>
                <a:xfrm flipV="1">
                  <a:off x="5398651" y="3805806"/>
                  <a:ext cx="502087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8" name="圆角矩形 13"/>
                <p:cNvSpPr/>
                <p:nvPr/>
              </p:nvSpPr>
              <p:spPr>
                <a:xfrm flipV="1">
                  <a:off x="4831017" y="3878980"/>
                  <a:ext cx="1208170" cy="6735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323" y="4046"/>
            <a:ext cx="10825164" cy="1013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332">
              <a:lnSpc>
                <a:spcPct val="199208"/>
              </a:lnSpc>
            </a:pPr>
            <a:r>
              <a:rPr lang="zh-CN" altLang="en-US" sz="2800" b="1"/>
              <a:t>快速设计页面  </a:t>
            </a:r>
            <a:r>
              <a:rPr lang="en-US" altLang="zh-CN" sz="2800" b="1"/>
              <a:t>Quick design slides</a:t>
            </a:r>
            <a:endParaRPr lang="zh-CN" altLang="en-US" sz="2800" b="1" dirty="0"/>
          </a:p>
        </p:txBody>
      </p:sp>
      <p:grpSp>
        <p:nvGrpSpPr>
          <p:cNvPr id="347" name="组合 346"/>
          <p:cNvGrpSpPr/>
          <p:nvPr/>
        </p:nvGrpSpPr>
        <p:grpSpPr>
          <a:xfrm>
            <a:off x="1030616" y="1784762"/>
            <a:ext cx="2700136" cy="4206855"/>
            <a:chOff x="7048982" y="1370076"/>
            <a:chExt cx="3522380" cy="5487924"/>
          </a:xfrm>
        </p:grpSpPr>
        <p:sp>
          <p:nvSpPr>
            <p:cNvPr id="92" name="矩形 91"/>
            <p:cNvSpPr/>
            <p:nvPr/>
          </p:nvSpPr>
          <p:spPr>
            <a:xfrm>
              <a:off x="7048982" y="1370076"/>
              <a:ext cx="3522380" cy="5487924"/>
            </a:xfrm>
            <a:prstGeom prst="rect">
              <a:avLst/>
            </a:prstGeom>
            <a:gradFill>
              <a:gsLst>
                <a:gs pos="69900">
                  <a:srgbClr val="FFFFFF"/>
                </a:gs>
                <a:gs pos="97297">
                  <a:srgbClr val="FFFFFF"/>
                </a:gs>
                <a:gs pos="0">
                  <a:srgbClr val="FFFFFF"/>
                </a:gs>
              </a:gsLst>
              <a:lin ang="5400000" scaled="1"/>
            </a:gra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lnSpc>
                  <a:spcPct val="199208"/>
                </a:lnSpc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048982" y="1370076"/>
              <a:ext cx="3522380" cy="264357"/>
            </a:xfrm>
            <a:prstGeom prst="rect">
              <a:avLst/>
            </a:prstGeom>
            <a:solidFill>
              <a:srgbClr val="CE4C4B"/>
            </a:soli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lnSpc>
                  <a:spcPct val="199208"/>
                </a:lnSpc>
                <a:defRPr/>
              </a:pPr>
              <a:r>
                <a:rPr lang="zh-CN" altLang="en-US" sz="1000" kern="0">
                  <a:solidFill>
                    <a:srgbClr val="FFFFFF"/>
                  </a:solidFill>
                  <a:latin typeface="Arial"/>
                  <a:ea typeface="微软雅黑"/>
                </a:rPr>
                <a:t>图示库</a:t>
              </a:r>
              <a:r>
                <a:rPr lang="en-US" altLang="zh-CN" sz="1000" kern="0">
                  <a:solidFill>
                    <a:srgbClr val="FFFFFF"/>
                  </a:solidFill>
                  <a:latin typeface="Arial"/>
                  <a:ea typeface="微软雅黑"/>
                </a:rPr>
                <a:t>/Diagram Library</a:t>
              </a:r>
              <a:endParaRPr lang="zh-CN" altLang="en-US" sz="1000" kern="0" dirty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7131365" y="1765273"/>
              <a:ext cx="217418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lnSpc>
                  <a:spcPct val="199208"/>
                </a:lnSpc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174" name="乘号 173"/>
            <p:cNvSpPr/>
            <p:nvPr/>
          </p:nvSpPr>
          <p:spPr>
            <a:xfrm>
              <a:off x="10349229" y="1412945"/>
              <a:ext cx="178618" cy="178618"/>
            </a:xfrm>
            <a:prstGeom prst="mathMultiply">
              <a:avLst>
                <a:gd name="adj1" fmla="val 13304"/>
              </a:avLst>
            </a:prstGeom>
            <a:solidFill>
              <a:srgbClr val="CE4C4B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lnSpc>
                  <a:spcPct val="199208"/>
                </a:lnSpc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75" name="push-pin-pointing-down_8930"/>
            <p:cNvSpPr>
              <a:spLocks noChangeAspect="1"/>
            </p:cNvSpPr>
            <p:nvPr/>
          </p:nvSpPr>
          <p:spPr bwMode="auto">
            <a:xfrm>
              <a:off x="10083016" y="1432660"/>
              <a:ext cx="138120" cy="137471"/>
            </a:xfrm>
            <a:prstGeom prst="ellipse">
              <a:avLst/>
            </a:prstGeom>
            <a:noFill/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>
                <a:lnSpc>
                  <a:spcPct val="199208"/>
                </a:lnSpc>
                <a:defRPr/>
              </a:pPr>
              <a:r>
                <a:rPr lang="en-US" altLang="zh-CN" sz="1400" b="1" dirty="0">
                  <a:solidFill>
                    <a:srgbClr val="CE4C4B">
                      <a:lumMod val="20000"/>
                      <a:lumOff val="80000"/>
                    </a:srgbClr>
                  </a:solidFill>
                  <a:latin typeface="Arial"/>
                  <a:ea typeface="微软雅黑"/>
                </a:rPr>
                <a:t>?</a:t>
              </a:r>
              <a:endParaRPr lang="zh-CN" altLang="en-US" sz="1400" b="1" dirty="0">
                <a:solidFill>
                  <a:srgbClr val="CE4C4B">
                    <a:lumMod val="20000"/>
                    <a:lumOff val="80000"/>
                  </a:srgbClr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76" name="直接连接符 175"/>
            <p:cNvCxnSpPr>
              <a:cxnSpLocks/>
            </p:cNvCxnSpPr>
            <p:nvPr/>
          </p:nvCxnSpPr>
          <p:spPr>
            <a:xfrm>
              <a:off x="10292097" y="1439552"/>
              <a:ext cx="0" cy="130579"/>
            </a:xfrm>
            <a:prstGeom prst="line">
              <a:avLst/>
            </a:prstGeom>
            <a:noFill/>
            <a:ln w="6350" cap="flat" cmpd="sng" algn="ctr">
              <a:solidFill>
                <a:srgbClr val="CE4C4B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712948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99208"/>
                </a:lnSpc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9523961" y="1768180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lnSpc>
                  <a:spcPct val="199208"/>
                </a:lnSpc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7129482" y="3589063"/>
              <a:ext cx="1624839" cy="1005453"/>
              <a:chOff x="7528661" y="1052292"/>
              <a:chExt cx="2227549" cy="1378411"/>
            </a:xfrm>
          </p:grpSpPr>
          <p:sp>
            <p:nvSpPr>
              <p:cNvPr id="163" name="矩形: 圆角 3"/>
              <p:cNvSpPr/>
              <p:nvPr/>
            </p:nvSpPr>
            <p:spPr>
              <a:xfrm>
                <a:off x="7528661" y="1052292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lnSpc>
                    <a:spcPct val="199208"/>
                  </a:lnSpc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cxnSp>
            <p:nvCxnSpPr>
              <p:cNvPr id="164" name="连接符: 肘形 32"/>
              <p:cNvCxnSpPr>
                <a:stCxn id="169" idx="1"/>
                <a:endCxn id="170" idx="0"/>
              </p:cNvCxnSpPr>
              <p:nvPr/>
            </p:nvCxnSpPr>
            <p:spPr>
              <a:xfrm rot="10800000" flipV="1">
                <a:off x="7949108" y="1465564"/>
                <a:ext cx="285975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5" name="连接符: 肘形 34"/>
              <p:cNvCxnSpPr>
                <a:stCxn id="169" idx="3"/>
                <a:endCxn id="173" idx="0"/>
              </p:cNvCxnSpPr>
              <p:nvPr/>
            </p:nvCxnSpPr>
            <p:spPr>
              <a:xfrm>
                <a:off x="9135072" y="1465564"/>
                <a:ext cx="225522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66" name="组合 165"/>
              <p:cNvGrpSpPr/>
              <p:nvPr/>
            </p:nvGrpSpPr>
            <p:grpSpPr>
              <a:xfrm>
                <a:off x="7744084" y="1288932"/>
                <a:ext cx="1821532" cy="913228"/>
                <a:chOff x="7824355" y="1531238"/>
                <a:chExt cx="1714500" cy="859568"/>
              </a:xfrm>
            </p:grpSpPr>
            <p:grpSp>
              <p:nvGrpSpPr>
                <p:cNvPr id="167" name="组合 166"/>
                <p:cNvGrpSpPr/>
                <p:nvPr/>
              </p:nvGrpSpPr>
              <p:grpSpPr>
                <a:xfrm>
                  <a:off x="7824355" y="2004856"/>
                  <a:ext cx="1714500" cy="385950"/>
                  <a:chOff x="7824355" y="1863749"/>
                  <a:chExt cx="1568912" cy="353177"/>
                </a:xfrm>
              </p:grpSpPr>
              <p:sp>
                <p:nvSpPr>
                  <p:cNvPr id="170" name="椭圆 23"/>
                  <p:cNvSpPr/>
                  <p:nvPr/>
                </p:nvSpPr>
                <p:spPr>
                  <a:xfrm>
                    <a:off x="782435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1" name="椭圆 24"/>
                  <p:cNvSpPr/>
                  <p:nvPr/>
                </p:nvSpPr>
                <p:spPr>
                  <a:xfrm>
                    <a:off x="822960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2" name="椭圆 25"/>
                  <p:cNvSpPr/>
                  <p:nvPr/>
                </p:nvSpPr>
                <p:spPr>
                  <a:xfrm>
                    <a:off x="863484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3" name="椭圆 26"/>
                  <p:cNvSpPr/>
                  <p:nvPr/>
                </p:nvSpPr>
                <p:spPr>
                  <a:xfrm>
                    <a:off x="904009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cxnSp>
              <p:nvCxnSpPr>
                <p:cNvPr id="168" name="连接符: 肘形 36"/>
                <p:cNvCxnSpPr>
                  <a:stCxn id="172" idx="0"/>
                  <a:endCxn id="171" idx="0"/>
                </p:cNvCxnSpPr>
                <p:nvPr/>
              </p:nvCxnSpPr>
              <p:spPr>
                <a:xfrm rot="16200000" flipV="1">
                  <a:off x="8681605" y="1783431"/>
                  <a:ext cx="12700" cy="442850"/>
                </a:xfrm>
                <a:prstGeom prst="bentConnector3">
                  <a:avLst>
                    <a:gd name="adj1" fmla="val 1554551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solidFill>
                    <a:srgbClr val="867D98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69" name="圆角矩形 13"/>
                <p:cNvSpPr/>
                <p:nvPr/>
              </p:nvSpPr>
              <p:spPr>
                <a:xfrm flipV="1">
                  <a:off x="8286501" y="1531238"/>
                  <a:ext cx="847108" cy="33250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  <p:grpSp>
          <p:nvGrpSpPr>
            <p:cNvPr id="101" name="组合 100"/>
            <p:cNvGrpSpPr/>
            <p:nvPr/>
          </p:nvGrpSpPr>
          <p:grpSpPr>
            <a:xfrm>
              <a:off x="8813093" y="2497554"/>
              <a:ext cx="1624839" cy="1005453"/>
              <a:chOff x="10080565" y="1070123"/>
              <a:chExt cx="2227549" cy="1378411"/>
            </a:xfrm>
          </p:grpSpPr>
          <p:sp>
            <p:nvSpPr>
              <p:cNvPr id="141" name="矩形: 圆角 214"/>
              <p:cNvSpPr/>
              <p:nvPr/>
            </p:nvSpPr>
            <p:spPr>
              <a:xfrm>
                <a:off x="10080565" y="1070123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lnSpc>
                    <a:spcPct val="199208"/>
                  </a:lnSpc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42" name="组合 141"/>
              <p:cNvGrpSpPr/>
              <p:nvPr/>
            </p:nvGrpSpPr>
            <p:grpSpPr>
              <a:xfrm>
                <a:off x="10260890" y="1313367"/>
                <a:ext cx="1856770" cy="854413"/>
                <a:chOff x="5398496" y="1554238"/>
                <a:chExt cx="1747668" cy="804209"/>
              </a:xfrm>
              <a:solidFill>
                <a:srgbClr val="867D98">
                  <a:lumMod val="20000"/>
                  <a:lumOff val="80000"/>
                </a:srgbClr>
              </a:solidFill>
            </p:grpSpPr>
            <p:grpSp>
              <p:nvGrpSpPr>
                <p:cNvPr id="143" name="组合 142"/>
                <p:cNvGrpSpPr/>
                <p:nvPr/>
              </p:nvGrpSpPr>
              <p:grpSpPr>
                <a:xfrm>
                  <a:off x="5398652" y="1568615"/>
                  <a:ext cx="893792" cy="789832"/>
                  <a:chOff x="5398652" y="1568615"/>
                  <a:chExt cx="1147620" cy="789832"/>
                </a:xfrm>
                <a:grpFill/>
              </p:grpSpPr>
              <p:sp>
                <p:nvSpPr>
                  <p:cNvPr id="158" name="圆角矩形 13"/>
                  <p:cNvSpPr/>
                  <p:nvPr/>
                </p:nvSpPr>
                <p:spPr>
                  <a:xfrm>
                    <a:off x="5398652" y="2030991"/>
                    <a:ext cx="1146276" cy="327456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9" name="圆角矩形 13"/>
                  <p:cNvSpPr/>
                  <p:nvPr/>
                </p:nvSpPr>
                <p:spPr>
                  <a:xfrm>
                    <a:off x="5398652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0" name="圆角矩形 13"/>
                  <p:cNvSpPr/>
                  <p:nvPr/>
                </p:nvSpPr>
                <p:spPr>
                  <a:xfrm>
                    <a:off x="5699988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1" name="圆角矩形 13"/>
                  <p:cNvSpPr/>
                  <p:nvPr/>
                </p:nvSpPr>
                <p:spPr>
                  <a:xfrm>
                    <a:off x="6001324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2" name="圆角矩形 13"/>
                  <p:cNvSpPr/>
                  <p:nvPr/>
                </p:nvSpPr>
                <p:spPr>
                  <a:xfrm>
                    <a:off x="6302660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4" name="组合 143"/>
                <p:cNvGrpSpPr/>
                <p:nvPr/>
              </p:nvGrpSpPr>
              <p:grpSpPr>
                <a:xfrm>
                  <a:off x="6381318" y="2055683"/>
                  <a:ext cx="764844" cy="302764"/>
                  <a:chOff x="5391220" y="3636866"/>
                  <a:chExt cx="603957" cy="302764"/>
                </a:xfrm>
                <a:grpFill/>
              </p:grpSpPr>
              <p:sp>
                <p:nvSpPr>
                  <p:cNvPr id="154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5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6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7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5" name="组合 144"/>
                <p:cNvGrpSpPr/>
                <p:nvPr/>
              </p:nvGrpSpPr>
              <p:grpSpPr>
                <a:xfrm>
                  <a:off x="5398496" y="1554238"/>
                  <a:ext cx="1747668" cy="306061"/>
                  <a:chOff x="4615136" y="3636866"/>
                  <a:chExt cx="1380041" cy="306061"/>
                </a:xfrm>
                <a:grpFill/>
              </p:grpSpPr>
              <p:sp>
                <p:nvSpPr>
                  <p:cNvPr id="146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7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8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9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0" name="圆角矩形 13"/>
                  <p:cNvSpPr/>
                  <p:nvPr/>
                </p:nvSpPr>
                <p:spPr>
                  <a:xfrm flipV="1">
                    <a:off x="461513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1" name="圆角矩形 13"/>
                  <p:cNvSpPr/>
                  <p:nvPr/>
                </p:nvSpPr>
                <p:spPr>
                  <a:xfrm flipV="1">
                    <a:off x="4800193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2" name="圆角矩形 13"/>
                  <p:cNvSpPr/>
                  <p:nvPr/>
                </p:nvSpPr>
                <p:spPr>
                  <a:xfrm flipV="1">
                    <a:off x="4985250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3" name="圆角矩形 13"/>
                  <p:cNvSpPr/>
                  <p:nvPr/>
                </p:nvSpPr>
                <p:spPr>
                  <a:xfrm flipV="1">
                    <a:off x="517030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2" name="组合 101"/>
            <p:cNvGrpSpPr/>
            <p:nvPr/>
          </p:nvGrpSpPr>
          <p:grpSpPr>
            <a:xfrm>
              <a:off x="8813093" y="3591398"/>
              <a:ext cx="1624839" cy="1005453"/>
              <a:chOff x="10080565" y="-604150"/>
              <a:chExt cx="2227549" cy="1378411"/>
            </a:xfrm>
          </p:grpSpPr>
          <p:sp>
            <p:nvSpPr>
              <p:cNvPr id="127" name="矩形: 圆角 222"/>
              <p:cNvSpPr/>
              <p:nvPr/>
            </p:nvSpPr>
            <p:spPr>
              <a:xfrm>
                <a:off x="10080565" y="-60415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CC4A4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lnSpc>
                    <a:spcPct val="199208"/>
                  </a:lnSpc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28" name="组合 127"/>
              <p:cNvGrpSpPr/>
              <p:nvPr/>
            </p:nvGrpSpPr>
            <p:grpSpPr>
              <a:xfrm>
                <a:off x="10269164" y="-345778"/>
                <a:ext cx="1821535" cy="881821"/>
                <a:chOff x="7824351" y="3116333"/>
                <a:chExt cx="1714503" cy="830006"/>
              </a:xfrm>
            </p:grpSpPr>
            <p:grpSp>
              <p:nvGrpSpPr>
                <p:cNvPr id="129" name="组合 128"/>
                <p:cNvGrpSpPr/>
                <p:nvPr/>
              </p:nvGrpSpPr>
              <p:grpSpPr>
                <a:xfrm>
                  <a:off x="7824351" y="3116333"/>
                  <a:ext cx="1659023" cy="685771"/>
                  <a:chOff x="7824355" y="3116331"/>
                  <a:chExt cx="2155352" cy="890932"/>
                </a:xfrm>
              </p:grpSpPr>
              <p:sp>
                <p:nvSpPr>
                  <p:cNvPr id="135" name="六边形 134"/>
                  <p:cNvSpPr/>
                  <p:nvPr/>
                </p:nvSpPr>
                <p:spPr>
                  <a:xfrm>
                    <a:off x="7824355" y="3116332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6" name="六边形 135"/>
                  <p:cNvSpPr/>
                  <p:nvPr/>
                </p:nvSpPr>
                <p:spPr>
                  <a:xfrm>
                    <a:off x="8242600" y="3350708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7" name="六边形 136"/>
                  <p:cNvSpPr/>
                  <p:nvPr/>
                </p:nvSpPr>
                <p:spPr>
                  <a:xfrm>
                    <a:off x="8652142" y="3116331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8" name="六边形 137"/>
                  <p:cNvSpPr/>
                  <p:nvPr/>
                </p:nvSpPr>
                <p:spPr>
                  <a:xfrm>
                    <a:off x="7833058" y="3593491"/>
                    <a:ext cx="479976" cy="413772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9" name="六边形 138"/>
                  <p:cNvSpPr/>
                  <p:nvPr/>
                </p:nvSpPr>
                <p:spPr>
                  <a:xfrm>
                    <a:off x="9075532" y="3325133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0" name="六边形 139"/>
                  <p:cNvSpPr/>
                  <p:nvPr/>
                </p:nvSpPr>
                <p:spPr>
                  <a:xfrm>
                    <a:off x="9499730" y="3117986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30" name="组合 129"/>
                <p:cNvGrpSpPr/>
                <p:nvPr/>
              </p:nvGrpSpPr>
              <p:grpSpPr>
                <a:xfrm>
                  <a:off x="7831052" y="3636868"/>
                  <a:ext cx="1707802" cy="309471"/>
                  <a:chOff x="4831017" y="3636868"/>
                  <a:chExt cx="1208170" cy="309471"/>
                </a:xfrm>
              </p:grpSpPr>
              <p:sp>
                <p:nvSpPr>
                  <p:cNvPr id="131" name="圆角矩形 13"/>
                  <p:cNvSpPr/>
                  <p:nvPr/>
                </p:nvSpPr>
                <p:spPr>
                  <a:xfrm flipV="1">
                    <a:off x="5398651" y="3636868"/>
                    <a:ext cx="59652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2" name="圆角矩形 13"/>
                  <p:cNvSpPr/>
                  <p:nvPr/>
                </p:nvSpPr>
                <p:spPr>
                  <a:xfrm flipV="1">
                    <a:off x="5398651" y="3718763"/>
                    <a:ext cx="41874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3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4" name="圆角矩形 13"/>
                  <p:cNvSpPr/>
                  <p:nvPr/>
                </p:nvSpPr>
                <p:spPr>
                  <a:xfrm flipV="1">
                    <a:off x="4831017" y="3878980"/>
                    <a:ext cx="1208170" cy="6735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3" name="组合 102"/>
            <p:cNvGrpSpPr/>
            <p:nvPr/>
          </p:nvGrpSpPr>
          <p:grpSpPr>
            <a:xfrm>
              <a:off x="7129482" y="2500590"/>
              <a:ext cx="1624839" cy="1005453"/>
              <a:chOff x="7528661" y="-621980"/>
              <a:chExt cx="2227549" cy="1378411"/>
            </a:xfrm>
          </p:grpSpPr>
          <p:sp>
            <p:nvSpPr>
              <p:cNvPr id="104" name="矩形: 圆角 220"/>
              <p:cNvSpPr/>
              <p:nvPr/>
            </p:nvSpPr>
            <p:spPr>
              <a:xfrm>
                <a:off x="7528661" y="-62198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lnSpc>
                    <a:spcPct val="199208"/>
                  </a:lnSpc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7559212" y="-568070"/>
                <a:ext cx="2165599" cy="1169924"/>
                <a:chOff x="2857500" y="4505325"/>
                <a:chExt cx="2038350" cy="1101180"/>
              </a:xfrm>
            </p:grpSpPr>
            <p:sp>
              <p:nvSpPr>
                <p:cNvPr id="106" name="圆角矩形 13"/>
                <p:cNvSpPr/>
                <p:nvPr/>
              </p:nvSpPr>
              <p:spPr>
                <a:xfrm>
                  <a:off x="2857500" y="4505325"/>
                  <a:ext cx="2038350" cy="6832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107" name="圆角矩形 13"/>
                <p:cNvSpPr/>
                <p:nvPr/>
              </p:nvSpPr>
              <p:spPr>
                <a:xfrm>
                  <a:off x="3438526" y="4690020"/>
                  <a:ext cx="872738" cy="167730"/>
                </a:xfrm>
                <a:prstGeom prst="roundRect">
                  <a:avLst>
                    <a:gd name="adj" fmla="val 22611"/>
                  </a:avLst>
                </a:prstGeom>
                <a:solidFill>
                  <a:srgbClr val="FFFFFF"/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grpSp>
              <p:nvGrpSpPr>
                <p:cNvPr id="108" name="组合 107"/>
                <p:cNvGrpSpPr/>
                <p:nvPr/>
              </p:nvGrpSpPr>
              <p:grpSpPr>
                <a:xfrm>
                  <a:off x="3222240" y="4899570"/>
                  <a:ext cx="1305310" cy="161380"/>
                  <a:chOff x="3438526" y="4899570"/>
                  <a:chExt cx="872738" cy="161380"/>
                </a:xfrm>
              </p:grpSpPr>
              <p:sp>
                <p:nvSpPr>
                  <p:cNvPr id="125" name="圆角矩形 13"/>
                  <p:cNvSpPr/>
                  <p:nvPr/>
                </p:nvSpPr>
                <p:spPr>
                  <a:xfrm>
                    <a:off x="3438526" y="48995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26" name="圆角矩形 13"/>
                  <p:cNvSpPr/>
                  <p:nvPr/>
                </p:nvSpPr>
                <p:spPr>
                  <a:xfrm>
                    <a:off x="3438526" y="50011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09" name="组合 108"/>
                <p:cNvGrpSpPr/>
                <p:nvPr/>
              </p:nvGrpSpPr>
              <p:grpSpPr>
                <a:xfrm>
                  <a:off x="3076645" y="5303743"/>
                  <a:ext cx="1672005" cy="302762"/>
                  <a:chOff x="3076645" y="5303743"/>
                  <a:chExt cx="1803010" cy="302762"/>
                </a:xfrm>
              </p:grpSpPr>
              <p:grpSp>
                <p:nvGrpSpPr>
                  <p:cNvPr id="110" name="组合 109"/>
                  <p:cNvGrpSpPr/>
                  <p:nvPr/>
                </p:nvGrpSpPr>
                <p:grpSpPr>
                  <a:xfrm>
                    <a:off x="307664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21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lnSpc>
                          <a:spcPct val="199208"/>
                        </a:lnSpc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2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lnSpc>
                          <a:spcPct val="199208"/>
                        </a:lnSpc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3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lnSpc>
                          <a:spcPct val="199208"/>
                        </a:lnSpc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4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lnSpc>
                          <a:spcPct val="199208"/>
                        </a:lnSpc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3733870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7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lnSpc>
                          <a:spcPct val="199208"/>
                        </a:lnSpc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8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lnSpc>
                          <a:spcPct val="199208"/>
                        </a:lnSpc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9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lnSpc>
                          <a:spcPct val="199208"/>
                        </a:lnSpc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0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lnSpc>
                          <a:spcPct val="199208"/>
                        </a:lnSpc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2" name="组合 111"/>
                  <p:cNvGrpSpPr/>
                  <p:nvPr/>
                </p:nvGrpSpPr>
                <p:grpSpPr>
                  <a:xfrm>
                    <a:off x="439109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3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lnSpc>
                          <a:spcPct val="199208"/>
                        </a:lnSpc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4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lnSpc>
                          <a:spcPct val="199208"/>
                        </a:lnSpc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5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lnSpc>
                          <a:spcPct val="199208"/>
                        </a:lnSpc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6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lnSpc>
                          <a:spcPct val="199208"/>
                        </a:lnSpc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240" name="组合 239"/>
            <p:cNvGrpSpPr/>
            <p:nvPr/>
          </p:nvGrpSpPr>
          <p:grpSpPr>
            <a:xfrm>
              <a:off x="7132217" y="4676913"/>
              <a:ext cx="1623476" cy="1004546"/>
              <a:chOff x="4981478" y="4416941"/>
              <a:chExt cx="2227549" cy="1378411"/>
            </a:xfrm>
          </p:grpSpPr>
          <p:sp>
            <p:nvSpPr>
              <p:cNvPr id="241" name="矩形: 圆角 8"/>
              <p:cNvSpPr/>
              <p:nvPr/>
            </p:nvSpPr>
            <p:spPr>
              <a:xfrm>
                <a:off x="4981478" y="441694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lnSpc>
                    <a:spcPct val="199208"/>
                  </a:lnSpc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42" name="组合 241"/>
              <p:cNvGrpSpPr/>
              <p:nvPr/>
            </p:nvGrpSpPr>
            <p:grpSpPr>
              <a:xfrm>
                <a:off x="5168481" y="4640406"/>
                <a:ext cx="1856603" cy="905125"/>
                <a:chOff x="5400091" y="4685784"/>
                <a:chExt cx="1747511" cy="851941"/>
              </a:xfrm>
            </p:grpSpPr>
            <p:sp>
              <p:nvSpPr>
                <p:cNvPr id="243" name="圆角矩形 13"/>
                <p:cNvSpPr/>
                <p:nvPr/>
              </p:nvSpPr>
              <p:spPr>
                <a:xfrm>
                  <a:off x="540009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4" name="圆角矩形 13"/>
                <p:cNvSpPr/>
                <p:nvPr/>
              </p:nvSpPr>
              <p:spPr>
                <a:xfrm>
                  <a:off x="6002766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5" name="圆角矩形 13"/>
                <p:cNvSpPr/>
                <p:nvPr/>
              </p:nvSpPr>
              <p:spPr>
                <a:xfrm>
                  <a:off x="660544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6" name="圆角矩形 245"/>
                <p:cNvSpPr/>
                <p:nvPr/>
              </p:nvSpPr>
              <p:spPr>
                <a:xfrm>
                  <a:off x="5400091" y="4685784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7" name="圆角矩形 13"/>
                <p:cNvSpPr/>
                <p:nvPr/>
              </p:nvSpPr>
              <p:spPr>
                <a:xfrm>
                  <a:off x="5400091" y="5385638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grpSp>
          <p:nvGrpSpPr>
            <p:cNvPr id="248" name="组合 247"/>
            <p:cNvGrpSpPr/>
            <p:nvPr/>
          </p:nvGrpSpPr>
          <p:grpSpPr>
            <a:xfrm>
              <a:off x="8815062" y="5750806"/>
              <a:ext cx="1623476" cy="1004546"/>
              <a:chOff x="7528661" y="6101571"/>
              <a:chExt cx="2227549" cy="1378411"/>
            </a:xfrm>
          </p:grpSpPr>
          <p:sp>
            <p:nvSpPr>
              <p:cNvPr id="249" name="矩形: 圆角 225"/>
              <p:cNvSpPr/>
              <p:nvPr/>
            </p:nvSpPr>
            <p:spPr>
              <a:xfrm>
                <a:off x="7528661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lnSpc>
                    <a:spcPct val="199208"/>
                  </a:lnSpc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50" name="组合 249"/>
              <p:cNvGrpSpPr/>
              <p:nvPr/>
            </p:nvGrpSpPr>
            <p:grpSpPr>
              <a:xfrm>
                <a:off x="7792039" y="6315774"/>
                <a:ext cx="1684789" cy="966521"/>
                <a:chOff x="5447603" y="4660900"/>
                <a:chExt cx="1585793" cy="909730"/>
              </a:xfrm>
            </p:grpSpPr>
            <p:grpSp>
              <p:nvGrpSpPr>
                <p:cNvPr id="251" name="组合 250"/>
                <p:cNvGrpSpPr/>
                <p:nvPr/>
              </p:nvGrpSpPr>
              <p:grpSpPr>
                <a:xfrm>
                  <a:off x="5447603" y="4660900"/>
                  <a:ext cx="1585793" cy="909730"/>
                  <a:chOff x="2974312" y="3143456"/>
                  <a:chExt cx="8280835" cy="5557881"/>
                </a:xfrm>
                <a:solidFill>
                  <a:srgbClr val="FFFFFF"/>
                </a:solidFill>
              </p:grpSpPr>
              <p:sp>
                <p:nvSpPr>
                  <p:cNvPr id="269" name="自由: 形状 487"/>
                  <p:cNvSpPr/>
                  <p:nvPr/>
                </p:nvSpPr>
                <p:spPr>
                  <a:xfrm>
                    <a:off x="7388104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lnSpc>
                        <a:spcPct val="199208"/>
                      </a:lnSpc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0" name="自由: 形状 488"/>
                  <p:cNvSpPr/>
                  <p:nvPr/>
                </p:nvSpPr>
                <p:spPr>
                  <a:xfrm>
                    <a:off x="3020657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lnSpc>
                        <a:spcPct val="199208"/>
                      </a:lnSpc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1" name="矩形: 圆角 489"/>
                  <p:cNvSpPr/>
                  <p:nvPr/>
                </p:nvSpPr>
                <p:spPr>
                  <a:xfrm>
                    <a:off x="2974312" y="3143456"/>
                    <a:ext cx="8280835" cy="2504969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lnSpc>
                        <a:spcPct val="199208"/>
                      </a:lnSpc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2" name="组合 251"/>
                <p:cNvGrpSpPr/>
                <p:nvPr/>
              </p:nvGrpSpPr>
              <p:grpSpPr>
                <a:xfrm>
                  <a:off x="5873171" y="4752393"/>
                  <a:ext cx="743530" cy="743528"/>
                  <a:chOff x="5785244" y="4664463"/>
                  <a:chExt cx="919391" cy="919388"/>
                </a:xfrm>
              </p:grpSpPr>
              <p:sp>
                <p:nvSpPr>
                  <p:cNvPr id="265" name="自由: 形状 483"/>
                  <p:cNvSpPr/>
                  <p:nvPr/>
                </p:nvSpPr>
                <p:spPr>
                  <a:xfrm>
                    <a:off x="5785245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2346282"/>
                        </a:moveTo>
                        <a:cubicBezTo>
                          <a:pt x="0" y="1050466"/>
                          <a:pt x="1050466" y="0"/>
                          <a:pt x="2346282" y="0"/>
                        </a:cubicBezTo>
                        <a:lnTo>
                          <a:pt x="2346282" y="2346282"/>
                        </a:lnTo>
                        <a:lnTo>
                          <a:pt x="0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6" name="自由: 形状 484"/>
                  <p:cNvSpPr/>
                  <p:nvPr/>
                </p:nvSpPr>
                <p:spPr>
                  <a:xfrm>
                    <a:off x="6255317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0"/>
                        </a:moveTo>
                        <a:cubicBezTo>
                          <a:pt x="1295816" y="0"/>
                          <a:pt x="2346282" y="1050466"/>
                          <a:pt x="2346282" y="2346282"/>
                        </a:cubicBezTo>
                        <a:lnTo>
                          <a:pt x="0" y="23462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7" name="自由: 形状 485"/>
                  <p:cNvSpPr/>
                  <p:nvPr/>
                </p:nvSpPr>
                <p:spPr>
                  <a:xfrm>
                    <a:off x="6255316" y="5134534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0"/>
                        </a:moveTo>
                        <a:cubicBezTo>
                          <a:pt x="2346282" y="1295816"/>
                          <a:pt x="1295816" y="2346282"/>
                          <a:pt x="0" y="2346282"/>
                        </a:cubicBezTo>
                        <a:lnTo>
                          <a:pt x="0" y="0"/>
                        </a:lnTo>
                        <a:lnTo>
                          <a:pt x="2346282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8" name="自由: 形状 486"/>
                  <p:cNvSpPr/>
                  <p:nvPr/>
                </p:nvSpPr>
                <p:spPr>
                  <a:xfrm>
                    <a:off x="5785244" y="5134534"/>
                    <a:ext cx="449317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2346282"/>
                        </a:moveTo>
                        <a:cubicBezTo>
                          <a:pt x="1050466" y="2346282"/>
                          <a:pt x="0" y="1295816"/>
                          <a:pt x="0" y="0"/>
                        </a:cubicBezTo>
                        <a:lnTo>
                          <a:pt x="2346282" y="0"/>
                        </a:lnTo>
                        <a:lnTo>
                          <a:pt x="2346282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3" name="组合 252"/>
                <p:cNvGrpSpPr/>
                <p:nvPr/>
              </p:nvGrpSpPr>
              <p:grpSpPr>
                <a:xfrm>
                  <a:off x="5527790" y="4762606"/>
                  <a:ext cx="424498" cy="700374"/>
                  <a:chOff x="5527790" y="4241842"/>
                  <a:chExt cx="424498" cy="700374"/>
                </a:xfrm>
              </p:grpSpPr>
              <p:sp>
                <p:nvSpPr>
                  <p:cNvPr id="262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3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4" name="圆角矩形 13"/>
                  <p:cNvSpPr/>
                  <p:nvPr/>
                </p:nvSpPr>
                <p:spPr>
                  <a:xfrm flipV="1">
                    <a:off x="5527790" y="4896497"/>
                    <a:ext cx="424498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7" name="圆角矩形 13"/>
                  <p:cNvSpPr/>
                  <p:nvPr/>
                </p:nvSpPr>
                <p:spPr>
                  <a:xfrm flipV="1">
                    <a:off x="5527790" y="4241842"/>
                    <a:ext cx="41843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8" name="圆角矩形 13"/>
                  <p:cNvSpPr/>
                  <p:nvPr/>
                </p:nvSpPr>
                <p:spPr>
                  <a:xfrm flipV="1">
                    <a:off x="5527791" y="4321982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9" name="圆角矩形 13"/>
                  <p:cNvSpPr/>
                  <p:nvPr/>
                </p:nvSpPr>
                <p:spPr>
                  <a:xfrm flipV="1">
                    <a:off x="5527790" y="4402730"/>
                    <a:ext cx="232464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4" name="组合 253"/>
                <p:cNvGrpSpPr/>
                <p:nvPr/>
              </p:nvGrpSpPr>
              <p:grpSpPr>
                <a:xfrm flipH="1">
                  <a:off x="6581925" y="4762606"/>
                  <a:ext cx="364391" cy="206608"/>
                  <a:chOff x="5527790" y="4735609"/>
                  <a:chExt cx="364391" cy="206608"/>
                </a:xfrm>
              </p:grpSpPr>
              <p:sp>
                <p:nvSpPr>
                  <p:cNvPr id="259" name="圆角矩形 13"/>
                  <p:cNvSpPr/>
                  <p:nvPr/>
                </p:nvSpPr>
                <p:spPr>
                  <a:xfrm flipV="1">
                    <a:off x="5527791" y="4735609"/>
                    <a:ext cx="364390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0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1" name="圆角矩形 13"/>
                  <p:cNvSpPr/>
                  <p:nvPr/>
                </p:nvSpPr>
                <p:spPr>
                  <a:xfrm flipV="1">
                    <a:off x="5527790" y="4896498"/>
                    <a:ext cx="305859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5" name="组合 254"/>
                <p:cNvGrpSpPr/>
                <p:nvPr/>
              </p:nvGrpSpPr>
              <p:grpSpPr>
                <a:xfrm flipH="1">
                  <a:off x="6633484" y="5256372"/>
                  <a:ext cx="312832" cy="206607"/>
                  <a:chOff x="5527790" y="4735608"/>
                  <a:chExt cx="312832" cy="206607"/>
                </a:xfrm>
              </p:grpSpPr>
              <p:sp>
                <p:nvSpPr>
                  <p:cNvPr id="256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7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8" name="圆角矩形 13"/>
                  <p:cNvSpPr/>
                  <p:nvPr/>
                </p:nvSpPr>
                <p:spPr>
                  <a:xfrm flipV="1">
                    <a:off x="5527790" y="4896496"/>
                    <a:ext cx="31283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72" name="组合 271"/>
            <p:cNvGrpSpPr/>
            <p:nvPr/>
          </p:nvGrpSpPr>
          <p:grpSpPr>
            <a:xfrm>
              <a:off x="8815062" y="4676913"/>
              <a:ext cx="1623476" cy="1004546"/>
              <a:chOff x="10080565" y="4390379"/>
              <a:chExt cx="2227549" cy="1378411"/>
            </a:xfrm>
          </p:grpSpPr>
          <p:sp>
            <p:nvSpPr>
              <p:cNvPr id="273" name="矩形: 圆角 216"/>
              <p:cNvSpPr/>
              <p:nvPr/>
            </p:nvSpPr>
            <p:spPr>
              <a:xfrm>
                <a:off x="10080565" y="4390379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lnSpc>
                    <a:spcPct val="199208"/>
                  </a:lnSpc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74" name="组合 273"/>
              <p:cNvGrpSpPr/>
              <p:nvPr/>
            </p:nvGrpSpPr>
            <p:grpSpPr>
              <a:xfrm>
                <a:off x="10288768" y="4640405"/>
                <a:ext cx="1856603" cy="911561"/>
                <a:chOff x="10338974" y="4654911"/>
                <a:chExt cx="1878835" cy="922477"/>
              </a:xfrm>
            </p:grpSpPr>
            <p:grpSp>
              <p:nvGrpSpPr>
                <p:cNvPr id="275" name="组合 274"/>
                <p:cNvGrpSpPr/>
                <p:nvPr/>
              </p:nvGrpSpPr>
              <p:grpSpPr>
                <a:xfrm>
                  <a:off x="10338974" y="4654911"/>
                  <a:ext cx="1878835" cy="922477"/>
                  <a:chOff x="5400091" y="4685784"/>
                  <a:chExt cx="1747511" cy="857999"/>
                </a:xfrm>
              </p:grpSpPr>
              <p:sp>
                <p:nvSpPr>
                  <p:cNvPr id="286" name="圆角矩形 13"/>
                  <p:cNvSpPr/>
                  <p:nvPr/>
                </p:nvSpPr>
                <p:spPr>
                  <a:xfrm>
                    <a:off x="6002766" y="4935166"/>
                    <a:ext cx="542161" cy="35317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7" name="圆角矩形 13"/>
                  <p:cNvSpPr/>
                  <p:nvPr/>
                </p:nvSpPr>
                <p:spPr>
                  <a:xfrm>
                    <a:off x="5400091" y="4685784"/>
                    <a:ext cx="1747511" cy="15208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8" name="圆角矩形 13"/>
                  <p:cNvSpPr/>
                  <p:nvPr/>
                </p:nvSpPr>
                <p:spPr>
                  <a:xfrm>
                    <a:off x="5400091" y="5385638"/>
                    <a:ext cx="1747511" cy="15814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6" name="组合 275"/>
                <p:cNvGrpSpPr/>
                <p:nvPr/>
              </p:nvGrpSpPr>
              <p:grpSpPr>
                <a:xfrm>
                  <a:off x="10350972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82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3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4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5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7" name="组合 276"/>
                <p:cNvGrpSpPr/>
                <p:nvPr/>
              </p:nvGrpSpPr>
              <p:grpSpPr>
                <a:xfrm>
                  <a:off x="11731410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78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9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0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1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lnSpc>
                        <a:spcPct val="199208"/>
                      </a:lnSpc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89" name="组合 288"/>
            <p:cNvGrpSpPr/>
            <p:nvPr/>
          </p:nvGrpSpPr>
          <p:grpSpPr>
            <a:xfrm>
              <a:off x="7135385" y="5750806"/>
              <a:ext cx="1623476" cy="1004546"/>
              <a:chOff x="2434296" y="6101571"/>
              <a:chExt cx="2227549" cy="1378411"/>
            </a:xfrm>
          </p:grpSpPr>
          <p:sp>
            <p:nvSpPr>
              <p:cNvPr id="290" name="矩形: 圆角 223"/>
              <p:cNvSpPr/>
              <p:nvPr/>
            </p:nvSpPr>
            <p:spPr>
              <a:xfrm>
                <a:off x="2434296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lnSpc>
                    <a:spcPct val="199208"/>
                  </a:lnSpc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91" name="组合 290"/>
              <p:cNvGrpSpPr/>
              <p:nvPr/>
            </p:nvGrpSpPr>
            <p:grpSpPr>
              <a:xfrm>
                <a:off x="2633146" y="6349643"/>
                <a:ext cx="1831647" cy="972123"/>
                <a:chOff x="2591680" y="6282546"/>
                <a:chExt cx="1853580" cy="983764"/>
              </a:xfrm>
            </p:grpSpPr>
            <p:sp>
              <p:nvSpPr>
                <p:cNvPr id="292" name="矩形: 圆角 37"/>
                <p:cNvSpPr/>
                <p:nvPr/>
              </p:nvSpPr>
              <p:spPr>
                <a:xfrm>
                  <a:off x="2591680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3" name="矩形: 圆角 569"/>
                <p:cNvSpPr/>
                <p:nvPr/>
              </p:nvSpPr>
              <p:spPr>
                <a:xfrm>
                  <a:off x="3093911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4" name="矩形: 圆角 570"/>
                <p:cNvSpPr/>
                <p:nvPr/>
              </p:nvSpPr>
              <p:spPr>
                <a:xfrm>
                  <a:off x="3596142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5" name="矩形: 圆角 571"/>
                <p:cNvSpPr/>
                <p:nvPr/>
              </p:nvSpPr>
              <p:spPr>
                <a:xfrm>
                  <a:off x="4098373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6" name="箭头: 燕尾形 38"/>
                <p:cNvSpPr/>
                <p:nvPr/>
              </p:nvSpPr>
              <p:spPr>
                <a:xfrm flipV="1">
                  <a:off x="29698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7" name="箭头: 燕尾形 573"/>
                <p:cNvSpPr/>
                <p:nvPr/>
              </p:nvSpPr>
              <p:spPr>
                <a:xfrm flipV="1">
                  <a:off x="347146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8" name="箭头: 燕尾形 574"/>
                <p:cNvSpPr/>
                <p:nvPr/>
              </p:nvSpPr>
              <p:spPr>
                <a:xfrm flipV="1">
                  <a:off x="39731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9" name="矩形: 圆角 575"/>
                <p:cNvSpPr/>
                <p:nvPr/>
              </p:nvSpPr>
              <p:spPr>
                <a:xfrm>
                  <a:off x="2978150" y="6682597"/>
                  <a:ext cx="1072074" cy="60174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0" name="矩形: 圆角 576"/>
                <p:cNvSpPr/>
                <p:nvPr/>
              </p:nvSpPr>
              <p:spPr>
                <a:xfrm>
                  <a:off x="2771775" y="6789618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1" name="矩形: 圆角 577"/>
                <p:cNvSpPr/>
                <p:nvPr/>
              </p:nvSpPr>
              <p:spPr>
                <a:xfrm>
                  <a:off x="2771775" y="6900743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2" name="矩形: 圆角 578"/>
                <p:cNvSpPr/>
                <p:nvPr/>
              </p:nvSpPr>
              <p:spPr>
                <a:xfrm>
                  <a:off x="2603972" y="7011867"/>
                  <a:ext cx="1841288" cy="254443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lnSpc>
                      <a:spcPct val="199208"/>
                    </a:lnSpc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sp>
          <p:nvSpPr>
            <p:cNvPr id="348" name="矩形 347"/>
            <p:cNvSpPr/>
            <p:nvPr/>
          </p:nvSpPr>
          <p:spPr>
            <a:xfrm>
              <a:off x="832672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99208"/>
                </a:lnSpc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9523962" y="2063597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99208"/>
                </a:lnSpc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351" name="文本框 350"/>
          <p:cNvSpPr txBox="1"/>
          <p:nvPr/>
        </p:nvSpPr>
        <p:spPr>
          <a:xfrm>
            <a:off x="1396157" y="1160751"/>
            <a:ext cx="2528571" cy="6880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99208"/>
              </a:lnSpc>
            </a:pPr>
            <a:r>
              <a:rPr lang="zh-CN" altLang="en-US" sz="1100" dirty="0"/>
              <a:t>使用</a:t>
            </a:r>
            <a:r>
              <a:rPr lang="en-US" altLang="zh-CN" sz="1100" dirty="0"/>
              <a:t>【</a:t>
            </a:r>
            <a:r>
              <a:rPr lang="zh-CN" altLang="en-US" sz="1100" dirty="0"/>
              <a:t>图示库</a:t>
            </a:r>
            <a:r>
              <a:rPr lang="en-US" altLang="zh-CN" sz="1100" dirty="0"/>
              <a:t>】</a:t>
            </a:r>
            <a:r>
              <a:rPr lang="zh-CN" altLang="en-US" sz="1100"/>
              <a:t>筛选图示</a:t>
            </a:r>
            <a:endParaRPr lang="en-US" altLang="zh-CN" sz="1100"/>
          </a:p>
          <a:p>
            <a:pPr>
              <a:lnSpc>
                <a:spcPct val="199208"/>
              </a:lnSpc>
            </a:pPr>
            <a:r>
              <a:rPr lang="en-US" altLang="zh-CN" sz="1000"/>
              <a:t>Use Diagram Library to search diagram</a:t>
            </a:r>
            <a:endParaRPr lang="zh-CN" altLang="en-US" sz="1000" dirty="0"/>
          </a:p>
        </p:txBody>
      </p:sp>
      <p:sp>
        <p:nvSpPr>
          <p:cNvPr id="350" name="椭圆 349"/>
          <p:cNvSpPr/>
          <p:nvPr/>
        </p:nvSpPr>
        <p:spPr>
          <a:xfrm>
            <a:off x="1109408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99208"/>
              </a:lnSpc>
            </a:pP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352" name="椭圆 351"/>
          <p:cNvSpPr/>
          <p:nvPr/>
        </p:nvSpPr>
        <p:spPr>
          <a:xfrm>
            <a:off x="4493791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99208"/>
              </a:lnSpc>
            </a:pP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53" name="文本框 352"/>
          <p:cNvSpPr txBox="1"/>
          <p:nvPr/>
        </p:nvSpPr>
        <p:spPr>
          <a:xfrm>
            <a:off x="4780539" y="1160751"/>
            <a:ext cx="6355900" cy="6880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99208"/>
              </a:lnSpc>
            </a:pPr>
            <a:r>
              <a:rPr lang="zh-CN" altLang="en-US" sz="1100" dirty="0"/>
              <a:t>选择图示插入当前</a:t>
            </a:r>
            <a:r>
              <a:rPr lang="en-US" altLang="zh-CN" sz="1100" dirty="0"/>
              <a:t>PPT</a:t>
            </a:r>
            <a:r>
              <a:rPr lang="zh-CN" altLang="en-US" sz="1100" dirty="0"/>
              <a:t>主题，编辑修改文字，替换图标或</a:t>
            </a:r>
            <a:r>
              <a:rPr lang="zh-CN" altLang="en-US" sz="1100"/>
              <a:t>填充图片</a:t>
            </a:r>
            <a:endParaRPr lang="en-US" altLang="zh-CN" sz="1100"/>
          </a:p>
          <a:p>
            <a:pPr>
              <a:lnSpc>
                <a:spcPct val="199208"/>
              </a:lnSpc>
            </a:pPr>
            <a:r>
              <a:rPr lang="en-US" altLang="zh-CN" sz="1000"/>
              <a:t>Click to insert diagram into current presentation, edit text, replace icon or fill pictures.</a:t>
            </a:r>
            <a:endParaRPr lang="zh-CN" altLang="en-US" sz="1000" dirty="0"/>
          </a:p>
        </p:txBody>
      </p:sp>
      <p:sp>
        <p:nvSpPr>
          <p:cNvPr id="354" name="文本框 353"/>
          <p:cNvSpPr txBox="1"/>
          <p:nvPr/>
        </p:nvSpPr>
        <p:spPr>
          <a:xfrm>
            <a:off x="2674621" y="2249929"/>
            <a:ext cx="1102172" cy="7012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99208"/>
              </a:lnSpc>
            </a:pPr>
            <a:r>
              <a:rPr lang="zh-CN" altLang="en-US" sz="1100" dirty="0"/>
              <a:t>获取</a:t>
            </a:r>
            <a:r>
              <a:rPr lang="zh-CN" altLang="en-US" sz="1100"/>
              <a:t>更多帮助</a:t>
            </a:r>
            <a:endParaRPr lang="en-US" altLang="zh-CN" sz="1100"/>
          </a:p>
          <a:p>
            <a:pPr algn="ctr">
              <a:lnSpc>
                <a:spcPct val="199208"/>
              </a:lnSpc>
            </a:pPr>
            <a:r>
              <a:rPr lang="en-US" altLang="zh-CN" sz="1051"/>
              <a:t>Get more help</a:t>
            </a:r>
            <a:endParaRPr lang="zh-CN" altLang="en-US" sz="1051" dirty="0"/>
          </a:p>
        </p:txBody>
      </p:sp>
      <p:sp>
        <p:nvSpPr>
          <p:cNvPr id="355" name="矩形 354"/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99208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99208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99208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grpSp>
        <p:nvGrpSpPr>
          <p:cNvPr id="195" name="图形 16">
            <a:extLst>
              <a:ext uri="{FF2B5EF4-FFF2-40B4-BE49-F238E27FC236}">
                <a16:creationId xmlns:a16="http://schemas.microsoft.com/office/drawing/2014/main" xmlns="" id="{B01F4E16-0C10-4EC4-8A41-53B393FD2E7B}"/>
              </a:ext>
            </a:extLst>
          </p:cNvPr>
          <p:cNvGrpSpPr/>
          <p:nvPr/>
        </p:nvGrpSpPr>
        <p:grpSpPr>
          <a:xfrm flipH="1">
            <a:off x="3225513" y="2025825"/>
            <a:ext cx="181555" cy="389705"/>
            <a:chOff x="9957013" y="1703908"/>
            <a:chExt cx="215194" cy="491360"/>
          </a:xfrm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xmlns="" id="{5D4E8461-AFC3-4BD3-9434-5D62260C034A}"/>
                </a:ext>
              </a:extLst>
            </p:cNvPr>
            <p:cNvSpPr/>
            <p:nvPr/>
          </p:nvSpPr>
          <p:spPr>
            <a:xfrm>
              <a:off x="9957013" y="1705589"/>
              <a:ext cx="41246" cy="270786"/>
            </a:xfrm>
            <a:custGeom>
              <a:avLst/>
              <a:gdLst/>
              <a:ahLst/>
              <a:cxnLst/>
              <a:rect l="0" t="0" r="0" b="0"/>
              <a:pathLst>
                <a:path w="41245" h="270785">
                  <a:moveTo>
                    <a:pt x="33714" y="829"/>
                  </a:moveTo>
                  <a:cubicBezTo>
                    <a:pt x="11477" y="88342"/>
                    <a:pt x="359" y="178544"/>
                    <a:pt x="0" y="268925"/>
                  </a:cubicBezTo>
                  <a:cubicBezTo>
                    <a:pt x="0" y="271257"/>
                    <a:pt x="8428" y="274126"/>
                    <a:pt x="8428" y="271257"/>
                  </a:cubicBezTo>
                  <a:cubicBezTo>
                    <a:pt x="8608" y="181234"/>
                    <a:pt x="19905" y="91390"/>
                    <a:pt x="41963" y="4237"/>
                  </a:cubicBezTo>
                  <a:cubicBezTo>
                    <a:pt x="42680" y="1547"/>
                    <a:pt x="34252" y="-1502"/>
                    <a:pt x="33714" y="829"/>
                  </a:cubicBezTo>
                  <a:lnTo>
                    <a:pt x="33714" y="829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>
                <a:lnSpc>
                  <a:spcPct val="199208"/>
                </a:lnSpc>
              </a:pPr>
              <a:endParaRPr lang="zh-CN" alt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xmlns="" id="{62F93730-82B7-4006-9BD8-4D2DCA55CBD7}"/>
                </a:ext>
              </a:extLst>
            </p:cNvPr>
            <p:cNvSpPr/>
            <p:nvPr/>
          </p:nvSpPr>
          <p:spPr>
            <a:xfrm>
              <a:off x="9990868" y="1703841"/>
              <a:ext cx="172155" cy="129116"/>
            </a:xfrm>
            <a:custGeom>
              <a:avLst/>
              <a:gdLst/>
              <a:ahLst/>
              <a:cxnLst/>
              <a:rect l="0" t="0" r="0" b="0"/>
              <a:pathLst>
                <a:path w="172155" h="129116">
                  <a:moveTo>
                    <a:pt x="2011" y="7420"/>
                  </a:moveTo>
                  <a:cubicBezTo>
                    <a:pt x="57065" y="48128"/>
                    <a:pt x="112298" y="88835"/>
                    <a:pt x="167352" y="129543"/>
                  </a:cubicBezTo>
                  <a:cubicBezTo>
                    <a:pt x="171835" y="132950"/>
                    <a:pt x="175780" y="126494"/>
                    <a:pt x="171297" y="123087"/>
                  </a:cubicBezTo>
                  <a:cubicBezTo>
                    <a:pt x="116064" y="82379"/>
                    <a:pt x="61010" y="41672"/>
                    <a:pt x="5956" y="964"/>
                  </a:cubicBezTo>
                  <a:cubicBezTo>
                    <a:pt x="1294" y="-2443"/>
                    <a:pt x="-2472" y="4013"/>
                    <a:pt x="2011" y="7420"/>
                  </a:cubicBezTo>
                  <a:lnTo>
                    <a:pt x="2011" y="742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>
                <a:lnSpc>
                  <a:spcPct val="199208"/>
                </a:lnSpc>
              </a:pPr>
              <a:endParaRPr lang="zh-CN" alt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xmlns="" id="{E9BF702A-0680-40BC-BBBC-CE956AA0699E}"/>
                </a:ext>
              </a:extLst>
            </p:cNvPr>
            <p:cNvSpPr/>
            <p:nvPr/>
          </p:nvSpPr>
          <p:spPr>
            <a:xfrm>
              <a:off x="9990365" y="1706888"/>
              <a:ext cx="181122" cy="487773"/>
            </a:xfrm>
            <a:custGeom>
              <a:avLst/>
              <a:gdLst/>
              <a:ahLst/>
              <a:cxnLst/>
              <a:rect l="0" t="0" r="0" b="0"/>
              <a:pathLst>
                <a:path w="181121" h="487773">
                  <a:moveTo>
                    <a:pt x="3" y="965"/>
                  </a:moveTo>
                  <a:cubicBezTo>
                    <a:pt x="5203" y="33782"/>
                    <a:pt x="24391" y="63909"/>
                    <a:pt x="38738" y="93319"/>
                  </a:cubicBezTo>
                  <a:cubicBezTo>
                    <a:pt x="53443" y="123626"/>
                    <a:pt x="67968" y="153932"/>
                    <a:pt x="81597" y="184597"/>
                  </a:cubicBezTo>
                  <a:cubicBezTo>
                    <a:pt x="109214" y="246107"/>
                    <a:pt x="133961" y="309231"/>
                    <a:pt x="151535" y="374327"/>
                  </a:cubicBezTo>
                  <a:cubicBezTo>
                    <a:pt x="161578" y="411268"/>
                    <a:pt x="169109" y="448748"/>
                    <a:pt x="173593" y="486766"/>
                  </a:cubicBezTo>
                  <a:cubicBezTo>
                    <a:pt x="173772" y="488738"/>
                    <a:pt x="182738" y="488200"/>
                    <a:pt x="182559" y="487124"/>
                  </a:cubicBezTo>
                  <a:cubicBezTo>
                    <a:pt x="166240" y="352449"/>
                    <a:pt x="111904" y="226560"/>
                    <a:pt x="53443" y="105513"/>
                  </a:cubicBezTo>
                  <a:cubicBezTo>
                    <a:pt x="45373" y="88656"/>
                    <a:pt x="37124" y="71979"/>
                    <a:pt x="28875" y="55122"/>
                  </a:cubicBezTo>
                  <a:cubicBezTo>
                    <a:pt x="20446" y="37907"/>
                    <a:pt x="12197" y="20512"/>
                    <a:pt x="9148" y="1324"/>
                  </a:cubicBezTo>
                  <a:cubicBezTo>
                    <a:pt x="8610" y="-649"/>
                    <a:pt x="-177" y="-111"/>
                    <a:pt x="3" y="965"/>
                  </a:cubicBezTo>
                  <a:lnTo>
                    <a:pt x="3" y="965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>
                <a:lnSpc>
                  <a:spcPct val="199208"/>
                </a:lnSpc>
              </a:pPr>
              <a:endParaRPr lang="zh-CN" altLang="en-US"/>
            </a:p>
          </p:txBody>
        </p:sp>
      </p:grpSp>
      <p:sp>
        <p:nvSpPr>
          <p:cNvPr id="200" name="직사각형 45">
            <a:extLst>
              <a:ext uri="{FF2B5EF4-FFF2-40B4-BE49-F238E27FC236}">
                <a16:creationId xmlns:a16="http://schemas.microsoft.com/office/drawing/2014/main" xmlns="" id="{9EF3CA65-FB3F-47A3-BCF1-23E3EE554F5F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99208"/>
              </a:lnSpc>
            </a:pPr>
            <a:endParaRPr lang="ko-KR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833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99208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99208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99208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99208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99208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99208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99208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99208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 err="1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99208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99208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99208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belongs to its owner or the assignee of this ownership. you only acquired the usage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Add-in, as well as respected the following restrain terms:</a:t>
              </a:r>
            </a:p>
            <a:p>
              <a:pPr>
                <a:lnSpc>
                  <a:spcPct val="199208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distribution or release it in any way.</a:t>
              </a:r>
            </a:p>
            <a:p>
              <a:pPr>
                <a:lnSpc>
                  <a:spcPct val="199208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in any website, platform, application access to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99208"/>
                </a:lnSpc>
              </a:pPr>
              <a:r>
                <a:rPr lang="en-US" altLang="zh-CN" sz="1050" dirty="0" err="1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xmlns="" id="{FCA4820A-B8E1-434F-B66D-EB93F605CDC9}"/>
              </a:ext>
            </a:extLst>
          </p:cNvPr>
          <p:cNvGrpSpPr/>
          <p:nvPr/>
        </p:nvGrpSpPr>
        <p:grpSpPr>
          <a:xfrm>
            <a:off x="669926" y="1070043"/>
            <a:ext cx="8400485" cy="2073780"/>
            <a:chOff x="669926" y="1070043"/>
            <a:chExt cx="8400485" cy="2073780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xmlns="" id="{205E32D3-F97D-4444-85C3-800AAD5285EE}"/>
                </a:ext>
              </a:extLst>
            </p:cNvPr>
            <p:cNvGrpSpPr/>
            <p:nvPr/>
          </p:nvGrpSpPr>
          <p:grpSpPr>
            <a:xfrm>
              <a:off x="3351892" y="1132701"/>
              <a:ext cx="3551553" cy="1882375"/>
              <a:chOff x="3351892" y="1132701"/>
              <a:chExt cx="3551553" cy="1882375"/>
            </a:xfrm>
          </p:grpSpPr>
          <p:sp>
            <p:nvSpPr>
              <p:cNvPr id="32" name="矩形 189">
                <a:extLst>
                  <a:ext uri="{FF2B5EF4-FFF2-40B4-BE49-F238E27FC236}">
                    <a16:creationId xmlns:a16="http://schemas.microsoft.com/office/drawing/2014/main" xmlns="" id="{FEBC6BBC-BB54-4927-B452-5451B28DDDA5}"/>
                  </a:ext>
                </a:extLst>
              </p:cNvPr>
              <p:cNvSpPr/>
              <p:nvPr/>
            </p:nvSpPr>
            <p:spPr>
              <a:xfrm>
                <a:off x="3351892" y="2439482"/>
                <a:ext cx="3336479" cy="3511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defTabSz="914354">
                  <a:lnSpc>
                    <a:spcPct val="199208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  <a:hlinkClick r:id="rId5"/>
                  </a:rPr>
                  <a:t>www.islide.cc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矩形 190">
                <a:extLst>
                  <a:ext uri="{FF2B5EF4-FFF2-40B4-BE49-F238E27FC236}">
                    <a16:creationId xmlns:a16="http://schemas.microsoft.com/office/drawing/2014/main" xmlns="" id="{387C4D2F-DDE4-4325-9289-797FA395D4BE}"/>
                  </a:ext>
                </a:extLst>
              </p:cNvPr>
              <p:cNvSpPr/>
              <p:nvPr/>
            </p:nvSpPr>
            <p:spPr>
              <a:xfrm>
                <a:off x="3351892" y="1132701"/>
                <a:ext cx="3551553" cy="1882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354">
                  <a:lnSpc>
                    <a:spcPct val="199208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“一键”美化神器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99208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专业</a:t>
                </a: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素材资源下载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99208"/>
                  </a:lnSpc>
                  <a:defRPr/>
                </a:pP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让</a:t>
                </a:r>
                <a:r>
                  <a:rPr lang="en-US" altLang="zh-CN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设计简单起来！</a:t>
                </a: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99208"/>
                  </a:lnSpc>
                  <a:defRPr/>
                </a:pP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99208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All-In-One PowerPoint Design Add-in</a:t>
                </a:r>
              </a:p>
              <a:p>
                <a:pPr defTabSz="914354">
                  <a:lnSpc>
                    <a:spcPct val="199208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 Professional PowerPoint Resources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xmlns="" id="{DBF86C5A-46C1-4DD7-84CF-BB20DBAF36B2}"/>
                </a:ext>
              </a:extLst>
            </p:cNvPr>
            <p:cNvGrpSpPr/>
            <p:nvPr/>
          </p:nvGrpSpPr>
          <p:grpSpPr>
            <a:xfrm>
              <a:off x="7672271" y="1128666"/>
              <a:ext cx="1398140" cy="2015157"/>
              <a:chOff x="7672271" y="1128666"/>
              <a:chExt cx="1398140" cy="2015157"/>
            </a:xfrm>
          </p:grpSpPr>
          <p:sp>
            <p:nvSpPr>
              <p:cNvPr id="34" name="矩形 211">
                <a:extLst>
                  <a:ext uri="{FF2B5EF4-FFF2-40B4-BE49-F238E27FC236}">
                    <a16:creationId xmlns:a16="http://schemas.microsoft.com/office/drawing/2014/main" xmlns="" id="{7D7628F9-10BB-4B1A-9FD7-13B5C4904AEE}"/>
                  </a:ext>
                </a:extLst>
              </p:cNvPr>
              <p:cNvSpPr/>
              <p:nvPr/>
            </p:nvSpPr>
            <p:spPr>
              <a:xfrm>
                <a:off x="7672271" y="2486399"/>
                <a:ext cx="1398140" cy="657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99208"/>
                  </a:lnSpc>
                </a:pPr>
                <a: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关注官方微信公众号</a:t>
                </a:r>
                <a:b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</a:br>
                <a:r>
                  <a:rPr lang="en-US" altLang="zh-CN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Follow us on WeChat</a:t>
                </a:r>
              </a:p>
            </p:txBody>
          </p:sp>
          <p:grpSp>
            <p:nvGrpSpPr>
              <p:cNvPr id="35" name="组合 212">
                <a:extLst>
                  <a:ext uri="{FF2B5EF4-FFF2-40B4-BE49-F238E27FC236}">
                    <a16:creationId xmlns:a16="http://schemas.microsoft.com/office/drawing/2014/main" xmlns="" id="{9D4A6AFC-4EDB-4329-A490-B7F93AD11431}"/>
                  </a:ext>
                </a:extLst>
              </p:cNvPr>
              <p:cNvGrpSpPr/>
              <p:nvPr/>
            </p:nvGrpSpPr>
            <p:grpSpPr>
              <a:xfrm>
                <a:off x="7692468" y="1128666"/>
                <a:ext cx="1357733" cy="1357734"/>
                <a:chOff x="4693653" y="1484781"/>
                <a:chExt cx="2329760" cy="2329758"/>
              </a:xfrm>
            </p:grpSpPr>
            <p:pic>
              <p:nvPicPr>
                <p:cNvPr id="36" name="图片 213">
                  <a:extLst>
                    <a:ext uri="{FF2B5EF4-FFF2-40B4-BE49-F238E27FC236}">
                      <a16:creationId xmlns:a16="http://schemas.microsoft.com/office/drawing/2014/main" xmlns="" id="{942EAD01-3CC1-4412-880E-B86F171325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93653" y="1484781"/>
                  <a:ext cx="2329760" cy="2329758"/>
                </a:xfrm>
                <a:prstGeom prst="rect">
                  <a:avLst/>
                </a:prstGeom>
              </p:spPr>
            </p:pic>
            <p:grpSp>
              <p:nvGrpSpPr>
                <p:cNvPr id="37" name="组合 214">
                  <a:extLst>
                    <a:ext uri="{FF2B5EF4-FFF2-40B4-BE49-F238E27FC236}">
                      <a16:creationId xmlns:a16="http://schemas.microsoft.com/office/drawing/2014/main" xmlns="" id="{D01E47ED-C402-438D-9A79-BC1163AB6CE1}"/>
                    </a:ext>
                  </a:extLst>
                </p:cNvPr>
                <p:cNvGrpSpPr/>
                <p:nvPr/>
              </p:nvGrpSpPr>
              <p:grpSpPr>
                <a:xfrm>
                  <a:off x="5497245" y="2228001"/>
                  <a:ext cx="722580" cy="722580"/>
                  <a:chOff x="5758004" y="2227152"/>
                  <a:chExt cx="724278" cy="724278"/>
                </a:xfrm>
              </p:grpSpPr>
              <p:sp>
                <p:nvSpPr>
                  <p:cNvPr id="38" name="圆角矩形 215">
                    <a:extLst>
                      <a:ext uri="{FF2B5EF4-FFF2-40B4-BE49-F238E27FC236}">
                        <a16:creationId xmlns:a16="http://schemas.microsoft.com/office/drawing/2014/main" xmlns="" id="{CEE1B0A4-0F49-4D05-B77A-DAF004479898}"/>
                      </a:ext>
                    </a:extLst>
                  </p:cNvPr>
                  <p:cNvSpPr/>
                  <p:nvPr/>
                </p:nvSpPr>
                <p:spPr>
                  <a:xfrm>
                    <a:off x="5758004" y="2227152"/>
                    <a:ext cx="724278" cy="724278"/>
                  </a:xfrm>
                  <a:prstGeom prst="roundRect">
                    <a:avLst>
                      <a:gd name="adj" fmla="val 70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99208"/>
                      </a:lnSpc>
                    </a:pPr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9" name="圆角矩形 216">
                    <a:extLst>
                      <a:ext uri="{FF2B5EF4-FFF2-40B4-BE49-F238E27FC236}">
                        <a16:creationId xmlns:a16="http://schemas.microsoft.com/office/drawing/2014/main" xmlns="" id="{9AFDF6F6-5203-42D6-8C4C-E3737A97AB7C}"/>
                      </a:ext>
                    </a:extLst>
                  </p:cNvPr>
                  <p:cNvSpPr/>
                  <p:nvPr/>
                </p:nvSpPr>
                <p:spPr>
                  <a:xfrm>
                    <a:off x="5804041" y="2273189"/>
                    <a:ext cx="632205" cy="632205"/>
                  </a:xfrm>
                  <a:prstGeom prst="roundRect">
                    <a:avLst>
                      <a:gd name="adj" fmla="val 10091"/>
                    </a:avLst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99208"/>
                      </a:lnSpc>
                    </a:pPr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xmlns="" id="{C3A85DFC-ADF1-474C-BF81-0F72CD8A2D8A}"/>
                </a:ext>
              </a:extLst>
            </p:cNvPr>
            <p:cNvCxnSpPr/>
            <p:nvPr/>
          </p:nvCxnSpPr>
          <p:spPr>
            <a:xfrm>
              <a:off x="3007696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xmlns="" id="{9EA76247-2E45-497B-9699-23C3E298E518}"/>
                </a:ext>
              </a:extLst>
            </p:cNvPr>
            <p:cNvCxnSpPr/>
            <p:nvPr/>
          </p:nvCxnSpPr>
          <p:spPr>
            <a:xfrm>
              <a:off x="7247640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6E55B609-DF7B-4808-8F5D-EA3B33D46549}"/>
                </a:ext>
              </a:extLst>
            </p:cNvPr>
            <p:cNvGrpSpPr/>
            <p:nvPr/>
          </p:nvGrpSpPr>
          <p:grpSpPr>
            <a:xfrm>
              <a:off x="669926" y="1204895"/>
              <a:ext cx="1699443" cy="445784"/>
              <a:chOff x="669926" y="1204895"/>
              <a:chExt cx="1699443" cy="445784"/>
            </a:xfrm>
          </p:grpSpPr>
          <p:sp>
            <p:nvSpPr>
              <p:cNvPr id="40" name="AutoShape 15">
                <a:extLst>
                  <a:ext uri="{FF2B5EF4-FFF2-40B4-BE49-F238E27FC236}">
                    <a16:creationId xmlns:a16="http://schemas.microsoft.com/office/drawing/2014/main" xmlns="" id="{F7A235F1-D186-4F8C-9E3D-0DB3AD5C3D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69926" y="1204895"/>
                <a:ext cx="1699443" cy="445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xmlns="" id="{941C3095-FFD0-4B57-883A-2C237609F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473" y="1204895"/>
                <a:ext cx="444415" cy="445784"/>
              </a:xfrm>
              <a:custGeom>
                <a:avLst/>
                <a:gdLst>
                  <a:gd name="T0" fmla="*/ 344 w 687"/>
                  <a:gd name="T1" fmla="*/ 687 h 687"/>
                  <a:gd name="T2" fmla="*/ 344 w 687"/>
                  <a:gd name="T3" fmla="*/ 687 h 687"/>
                  <a:gd name="T4" fmla="*/ 0 w 687"/>
                  <a:gd name="T5" fmla="*/ 344 h 687"/>
                  <a:gd name="T6" fmla="*/ 0 w 687"/>
                  <a:gd name="T7" fmla="*/ 344 h 687"/>
                  <a:gd name="T8" fmla="*/ 344 w 687"/>
                  <a:gd name="T9" fmla="*/ 0 h 687"/>
                  <a:gd name="T10" fmla="*/ 344 w 687"/>
                  <a:gd name="T11" fmla="*/ 0 h 687"/>
                  <a:gd name="T12" fmla="*/ 687 w 687"/>
                  <a:gd name="T13" fmla="*/ 344 h 687"/>
                  <a:gd name="T14" fmla="*/ 687 w 687"/>
                  <a:gd name="T15" fmla="*/ 344 h 687"/>
                  <a:gd name="T16" fmla="*/ 344 w 687"/>
                  <a:gd name="T17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344" y="687"/>
                    </a:moveTo>
                    <a:cubicBezTo>
                      <a:pt x="344" y="687"/>
                      <a:pt x="344" y="687"/>
                      <a:pt x="344" y="687"/>
                    </a:cubicBezTo>
                    <a:cubicBezTo>
                      <a:pt x="155" y="687"/>
                      <a:pt x="0" y="533"/>
                      <a:pt x="0" y="344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155"/>
                      <a:pt x="155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533" y="0"/>
                      <a:pt x="687" y="155"/>
                      <a:pt x="687" y="344"/>
                    </a:cubicBezTo>
                    <a:cubicBezTo>
                      <a:pt x="687" y="344"/>
                      <a:pt x="687" y="344"/>
                      <a:pt x="687" y="344"/>
                    </a:cubicBezTo>
                    <a:cubicBezTo>
                      <a:pt x="687" y="533"/>
                      <a:pt x="533" y="687"/>
                      <a:pt x="344" y="6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xmlns="" id="{CC5E806E-76B1-4ABF-BEE7-23A937B9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0473" y="1204895"/>
                <a:ext cx="444415" cy="444417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xmlns="" id="{FBA0A1B2-675D-40DD-9B20-019CEA484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721" y="1281471"/>
                <a:ext cx="237933" cy="309587"/>
              </a:xfrm>
              <a:custGeom>
                <a:avLst/>
                <a:gdLst>
                  <a:gd name="T0" fmla="*/ 320 w 368"/>
                  <a:gd name="T1" fmla="*/ 141 h 477"/>
                  <a:gd name="T2" fmla="*/ 291 w 368"/>
                  <a:gd name="T3" fmla="*/ 119 h 477"/>
                  <a:gd name="T4" fmla="*/ 263 w 368"/>
                  <a:gd name="T5" fmla="*/ 77 h 477"/>
                  <a:gd name="T6" fmla="*/ 183 w 368"/>
                  <a:gd name="T7" fmla="*/ 54 h 477"/>
                  <a:gd name="T8" fmla="*/ 106 w 368"/>
                  <a:gd name="T9" fmla="*/ 72 h 477"/>
                  <a:gd name="T10" fmla="*/ 76 w 368"/>
                  <a:gd name="T11" fmla="*/ 123 h 477"/>
                  <a:gd name="T12" fmla="*/ 99 w 368"/>
                  <a:gd name="T13" fmla="*/ 168 h 477"/>
                  <a:gd name="T14" fmla="*/ 187 w 368"/>
                  <a:gd name="T15" fmla="*/ 197 h 477"/>
                  <a:gd name="T16" fmla="*/ 280 w 368"/>
                  <a:gd name="T17" fmla="*/ 223 h 477"/>
                  <a:gd name="T18" fmla="*/ 342 w 368"/>
                  <a:gd name="T19" fmla="*/ 264 h 477"/>
                  <a:gd name="T20" fmla="*/ 368 w 368"/>
                  <a:gd name="T21" fmla="*/ 339 h 477"/>
                  <a:gd name="T22" fmla="*/ 321 w 368"/>
                  <a:gd name="T23" fmla="*/ 438 h 477"/>
                  <a:gd name="T24" fmla="*/ 197 w 368"/>
                  <a:gd name="T25" fmla="*/ 477 h 477"/>
                  <a:gd name="T26" fmla="*/ 51 w 368"/>
                  <a:gd name="T27" fmla="*/ 434 h 477"/>
                  <a:gd name="T28" fmla="*/ 4 w 368"/>
                  <a:gd name="T29" fmla="*/ 351 h 477"/>
                  <a:gd name="T30" fmla="*/ 29 w 368"/>
                  <a:gd name="T31" fmla="*/ 318 h 477"/>
                  <a:gd name="T32" fmla="*/ 32 w 368"/>
                  <a:gd name="T33" fmla="*/ 318 h 477"/>
                  <a:gd name="T34" fmla="*/ 62 w 368"/>
                  <a:gd name="T35" fmla="*/ 340 h 477"/>
                  <a:gd name="T36" fmla="*/ 101 w 368"/>
                  <a:gd name="T37" fmla="*/ 397 h 477"/>
                  <a:gd name="T38" fmla="*/ 194 w 368"/>
                  <a:gd name="T39" fmla="*/ 422 h 477"/>
                  <a:gd name="T40" fmla="*/ 277 w 368"/>
                  <a:gd name="T41" fmla="*/ 401 h 477"/>
                  <a:gd name="T42" fmla="*/ 309 w 368"/>
                  <a:gd name="T43" fmla="*/ 343 h 477"/>
                  <a:gd name="T44" fmla="*/ 276 w 368"/>
                  <a:gd name="T45" fmla="*/ 288 h 477"/>
                  <a:gd name="T46" fmla="*/ 165 w 368"/>
                  <a:gd name="T47" fmla="*/ 254 h 477"/>
                  <a:gd name="T48" fmla="*/ 53 w 368"/>
                  <a:gd name="T49" fmla="*/ 207 h 477"/>
                  <a:gd name="T50" fmla="*/ 18 w 368"/>
                  <a:gd name="T51" fmla="*/ 127 h 477"/>
                  <a:gd name="T52" fmla="*/ 62 w 368"/>
                  <a:gd name="T53" fmla="*/ 36 h 477"/>
                  <a:gd name="T54" fmla="*/ 180 w 368"/>
                  <a:gd name="T55" fmla="*/ 0 h 477"/>
                  <a:gd name="T56" fmla="*/ 304 w 368"/>
                  <a:gd name="T57" fmla="*/ 36 h 477"/>
                  <a:gd name="T58" fmla="*/ 349 w 368"/>
                  <a:gd name="T59" fmla="*/ 108 h 477"/>
                  <a:gd name="T60" fmla="*/ 324 w 368"/>
                  <a:gd name="T61" fmla="*/ 140 h 477"/>
                  <a:gd name="T62" fmla="*/ 320 w 368"/>
                  <a:gd name="T63" fmla="*/ 141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477">
                    <a:moveTo>
                      <a:pt x="320" y="141"/>
                    </a:moveTo>
                    <a:cubicBezTo>
                      <a:pt x="306" y="142"/>
                      <a:pt x="294" y="133"/>
                      <a:pt x="291" y="119"/>
                    </a:cubicBezTo>
                    <a:cubicBezTo>
                      <a:pt x="286" y="101"/>
                      <a:pt x="276" y="87"/>
                      <a:pt x="263" y="77"/>
                    </a:cubicBezTo>
                    <a:cubicBezTo>
                      <a:pt x="244" y="62"/>
                      <a:pt x="218" y="54"/>
                      <a:pt x="183" y="54"/>
                    </a:cubicBezTo>
                    <a:cubicBezTo>
                      <a:pt x="151" y="54"/>
                      <a:pt x="126" y="60"/>
                      <a:pt x="106" y="72"/>
                    </a:cubicBezTo>
                    <a:cubicBezTo>
                      <a:pt x="86" y="84"/>
                      <a:pt x="76" y="101"/>
                      <a:pt x="76" y="123"/>
                    </a:cubicBezTo>
                    <a:cubicBezTo>
                      <a:pt x="76" y="143"/>
                      <a:pt x="84" y="158"/>
                      <a:pt x="99" y="168"/>
                    </a:cubicBezTo>
                    <a:cubicBezTo>
                      <a:pt x="114" y="178"/>
                      <a:pt x="144" y="187"/>
                      <a:pt x="187" y="197"/>
                    </a:cubicBezTo>
                    <a:cubicBezTo>
                      <a:pt x="225" y="205"/>
                      <a:pt x="256" y="214"/>
                      <a:pt x="280" y="223"/>
                    </a:cubicBezTo>
                    <a:cubicBezTo>
                      <a:pt x="304" y="232"/>
                      <a:pt x="325" y="245"/>
                      <a:pt x="342" y="264"/>
                    </a:cubicBezTo>
                    <a:cubicBezTo>
                      <a:pt x="359" y="283"/>
                      <a:pt x="368" y="307"/>
                      <a:pt x="368" y="339"/>
                    </a:cubicBezTo>
                    <a:cubicBezTo>
                      <a:pt x="368" y="378"/>
                      <a:pt x="352" y="411"/>
                      <a:pt x="321" y="438"/>
                    </a:cubicBezTo>
                    <a:cubicBezTo>
                      <a:pt x="289" y="464"/>
                      <a:pt x="248" y="477"/>
                      <a:pt x="197" y="477"/>
                    </a:cubicBezTo>
                    <a:cubicBezTo>
                      <a:pt x="132" y="477"/>
                      <a:pt x="84" y="462"/>
                      <a:pt x="51" y="434"/>
                    </a:cubicBezTo>
                    <a:cubicBezTo>
                      <a:pt x="26" y="411"/>
                      <a:pt x="11" y="384"/>
                      <a:pt x="4" y="351"/>
                    </a:cubicBezTo>
                    <a:cubicBezTo>
                      <a:pt x="0" y="335"/>
                      <a:pt x="13" y="320"/>
                      <a:pt x="29" y="318"/>
                    </a:cubicBezTo>
                    <a:cubicBezTo>
                      <a:pt x="32" y="318"/>
                      <a:pt x="32" y="318"/>
                      <a:pt x="32" y="318"/>
                    </a:cubicBezTo>
                    <a:cubicBezTo>
                      <a:pt x="46" y="317"/>
                      <a:pt x="58" y="326"/>
                      <a:pt x="62" y="340"/>
                    </a:cubicBezTo>
                    <a:cubicBezTo>
                      <a:pt x="68" y="365"/>
                      <a:pt x="81" y="384"/>
                      <a:pt x="101" y="397"/>
                    </a:cubicBezTo>
                    <a:cubicBezTo>
                      <a:pt x="127" y="413"/>
                      <a:pt x="158" y="422"/>
                      <a:pt x="194" y="422"/>
                    </a:cubicBezTo>
                    <a:cubicBezTo>
                      <a:pt x="229" y="422"/>
                      <a:pt x="256" y="415"/>
                      <a:pt x="277" y="401"/>
                    </a:cubicBezTo>
                    <a:cubicBezTo>
                      <a:pt x="298" y="387"/>
                      <a:pt x="309" y="368"/>
                      <a:pt x="309" y="343"/>
                    </a:cubicBezTo>
                    <a:cubicBezTo>
                      <a:pt x="309" y="318"/>
                      <a:pt x="298" y="300"/>
                      <a:pt x="276" y="288"/>
                    </a:cubicBezTo>
                    <a:cubicBezTo>
                      <a:pt x="254" y="277"/>
                      <a:pt x="217" y="265"/>
                      <a:pt x="165" y="254"/>
                    </a:cubicBezTo>
                    <a:cubicBezTo>
                      <a:pt x="113" y="243"/>
                      <a:pt x="76" y="227"/>
                      <a:pt x="53" y="207"/>
                    </a:cubicBezTo>
                    <a:cubicBezTo>
                      <a:pt x="30" y="186"/>
                      <a:pt x="18" y="160"/>
                      <a:pt x="18" y="127"/>
                    </a:cubicBezTo>
                    <a:cubicBezTo>
                      <a:pt x="18" y="90"/>
                      <a:pt x="33" y="60"/>
                      <a:pt x="62" y="36"/>
                    </a:cubicBezTo>
                    <a:cubicBezTo>
                      <a:pt x="91" y="12"/>
                      <a:pt x="130" y="0"/>
                      <a:pt x="180" y="0"/>
                    </a:cubicBezTo>
                    <a:cubicBezTo>
                      <a:pt x="231" y="0"/>
                      <a:pt x="273" y="12"/>
                      <a:pt x="304" y="36"/>
                    </a:cubicBezTo>
                    <a:cubicBezTo>
                      <a:pt x="327" y="54"/>
                      <a:pt x="343" y="78"/>
                      <a:pt x="349" y="108"/>
                    </a:cubicBezTo>
                    <a:cubicBezTo>
                      <a:pt x="353" y="124"/>
                      <a:pt x="341" y="139"/>
                      <a:pt x="324" y="140"/>
                    </a:cubicBezTo>
                    <a:lnTo>
                      <a:pt x="320" y="141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xmlns="" id="{8895173D-9045-411E-B47E-7FD23A132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608" y="1286121"/>
                <a:ext cx="36921" cy="299742"/>
              </a:xfrm>
              <a:custGeom>
                <a:avLst/>
                <a:gdLst>
                  <a:gd name="T0" fmla="*/ 29 w 57"/>
                  <a:gd name="T1" fmla="*/ 462 h 462"/>
                  <a:gd name="T2" fmla="*/ 29 w 57"/>
                  <a:gd name="T3" fmla="*/ 462 h 462"/>
                  <a:gd name="T4" fmla="*/ 0 w 57"/>
                  <a:gd name="T5" fmla="*/ 434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434 h 462"/>
                  <a:gd name="T16" fmla="*/ 29 w 57"/>
                  <a:gd name="T17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62"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xmlns="" id="{0A1E4CE6-4E33-4BA6-9D4F-22B8D5940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6867" y="1286121"/>
                <a:ext cx="36100" cy="299742"/>
              </a:xfrm>
              <a:custGeom>
                <a:avLst/>
                <a:gdLst>
                  <a:gd name="T0" fmla="*/ 28 w 56"/>
                  <a:gd name="T1" fmla="*/ 65 h 462"/>
                  <a:gd name="T2" fmla="*/ 28 w 56"/>
                  <a:gd name="T3" fmla="*/ 65 h 462"/>
                  <a:gd name="T4" fmla="*/ 0 w 56"/>
                  <a:gd name="T5" fmla="*/ 36 h 462"/>
                  <a:gd name="T6" fmla="*/ 0 w 56"/>
                  <a:gd name="T7" fmla="*/ 29 h 462"/>
                  <a:gd name="T8" fmla="*/ 28 w 56"/>
                  <a:gd name="T9" fmla="*/ 0 h 462"/>
                  <a:gd name="T10" fmla="*/ 28 w 56"/>
                  <a:gd name="T11" fmla="*/ 0 h 462"/>
                  <a:gd name="T12" fmla="*/ 56 w 56"/>
                  <a:gd name="T13" fmla="*/ 29 h 462"/>
                  <a:gd name="T14" fmla="*/ 56 w 56"/>
                  <a:gd name="T15" fmla="*/ 36 h 462"/>
                  <a:gd name="T16" fmla="*/ 28 w 56"/>
                  <a:gd name="T17" fmla="*/ 65 h 462"/>
                  <a:gd name="T18" fmla="*/ 28 w 56"/>
                  <a:gd name="T19" fmla="*/ 462 h 462"/>
                  <a:gd name="T20" fmla="*/ 28 w 56"/>
                  <a:gd name="T21" fmla="*/ 462 h 462"/>
                  <a:gd name="T22" fmla="*/ 0 w 56"/>
                  <a:gd name="T23" fmla="*/ 434 h 462"/>
                  <a:gd name="T24" fmla="*/ 0 w 56"/>
                  <a:gd name="T25" fmla="*/ 156 h 462"/>
                  <a:gd name="T26" fmla="*/ 28 w 56"/>
                  <a:gd name="T27" fmla="*/ 128 h 462"/>
                  <a:gd name="T28" fmla="*/ 28 w 56"/>
                  <a:gd name="T29" fmla="*/ 128 h 462"/>
                  <a:gd name="T30" fmla="*/ 56 w 56"/>
                  <a:gd name="T31" fmla="*/ 156 h 462"/>
                  <a:gd name="T32" fmla="*/ 56 w 56"/>
                  <a:gd name="T33" fmla="*/ 434 h 462"/>
                  <a:gd name="T34" fmla="*/ 28 w 56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462">
                    <a:moveTo>
                      <a:pt x="28" y="65"/>
                    </a:moveTo>
                    <a:cubicBezTo>
                      <a:pt x="28" y="65"/>
                      <a:pt x="28" y="65"/>
                      <a:pt x="28" y="65"/>
                    </a:cubicBezTo>
                    <a:cubicBezTo>
                      <a:pt x="12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4" y="0"/>
                      <a:pt x="56" y="13"/>
                      <a:pt x="56" y="29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52"/>
                      <a:pt x="44" y="65"/>
                      <a:pt x="28" y="65"/>
                    </a:cubicBezTo>
                    <a:close/>
                    <a:moveTo>
                      <a:pt x="28" y="462"/>
                    </a:moveTo>
                    <a:cubicBezTo>
                      <a:pt x="28" y="462"/>
                      <a:pt x="28" y="462"/>
                      <a:pt x="28" y="462"/>
                    </a:cubicBezTo>
                    <a:cubicBezTo>
                      <a:pt x="12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2" y="128"/>
                      <a:pt x="28" y="128"/>
                    </a:cubicBezTo>
                    <a:cubicBezTo>
                      <a:pt x="28" y="128"/>
                      <a:pt x="28" y="128"/>
                      <a:pt x="28" y="128"/>
                    </a:cubicBezTo>
                    <a:cubicBezTo>
                      <a:pt x="44" y="128"/>
                      <a:pt x="56" y="141"/>
                      <a:pt x="56" y="156"/>
                    </a:cubicBezTo>
                    <a:cubicBezTo>
                      <a:pt x="56" y="434"/>
                      <a:pt x="56" y="434"/>
                      <a:pt x="56" y="434"/>
                    </a:cubicBezTo>
                    <a:cubicBezTo>
                      <a:pt x="56" y="449"/>
                      <a:pt x="44" y="462"/>
                      <a:pt x="28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xmlns="" id="{53805563-2D7C-487B-AB41-2ABCDF5A2D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5222" y="1286121"/>
                <a:ext cx="36647" cy="299742"/>
              </a:xfrm>
              <a:custGeom>
                <a:avLst/>
                <a:gdLst>
                  <a:gd name="T0" fmla="*/ 29 w 57"/>
                  <a:gd name="T1" fmla="*/ 65 h 462"/>
                  <a:gd name="T2" fmla="*/ 29 w 57"/>
                  <a:gd name="T3" fmla="*/ 65 h 462"/>
                  <a:gd name="T4" fmla="*/ 0 w 57"/>
                  <a:gd name="T5" fmla="*/ 36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36 h 462"/>
                  <a:gd name="T16" fmla="*/ 29 w 57"/>
                  <a:gd name="T17" fmla="*/ 65 h 462"/>
                  <a:gd name="T18" fmla="*/ 29 w 57"/>
                  <a:gd name="T19" fmla="*/ 462 h 462"/>
                  <a:gd name="T20" fmla="*/ 29 w 57"/>
                  <a:gd name="T21" fmla="*/ 462 h 462"/>
                  <a:gd name="T22" fmla="*/ 0 w 57"/>
                  <a:gd name="T23" fmla="*/ 434 h 462"/>
                  <a:gd name="T24" fmla="*/ 0 w 57"/>
                  <a:gd name="T25" fmla="*/ 156 h 462"/>
                  <a:gd name="T26" fmla="*/ 29 w 57"/>
                  <a:gd name="T27" fmla="*/ 128 h 462"/>
                  <a:gd name="T28" fmla="*/ 29 w 57"/>
                  <a:gd name="T29" fmla="*/ 128 h 462"/>
                  <a:gd name="T30" fmla="*/ 57 w 57"/>
                  <a:gd name="T31" fmla="*/ 156 h 462"/>
                  <a:gd name="T32" fmla="*/ 57 w 57"/>
                  <a:gd name="T33" fmla="*/ 434 h 462"/>
                  <a:gd name="T34" fmla="*/ 29 w 57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462">
                    <a:moveTo>
                      <a:pt x="29" y="65"/>
                    </a:moveTo>
                    <a:cubicBezTo>
                      <a:pt x="29" y="65"/>
                      <a:pt x="29" y="65"/>
                      <a:pt x="29" y="65"/>
                    </a:cubicBezTo>
                    <a:cubicBezTo>
                      <a:pt x="13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52"/>
                      <a:pt x="44" y="65"/>
                      <a:pt x="29" y="65"/>
                    </a:cubicBezTo>
                    <a:close/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3" y="128"/>
                      <a:pt x="29" y="128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4" y="128"/>
                      <a:pt x="57" y="141"/>
                      <a:pt x="57" y="156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xmlns="" id="{F5B09A70-BD5C-4AEC-8E34-1AB2A86C5B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6451" y="1286121"/>
                <a:ext cx="187338" cy="304938"/>
              </a:xfrm>
              <a:custGeom>
                <a:avLst/>
                <a:gdLst>
                  <a:gd name="T0" fmla="*/ 264 w 290"/>
                  <a:gd name="T1" fmla="*/ 462 h 470"/>
                  <a:gd name="T2" fmla="*/ 264 w 290"/>
                  <a:gd name="T3" fmla="*/ 462 h 470"/>
                  <a:gd name="T4" fmla="*/ 237 w 290"/>
                  <a:gd name="T5" fmla="*/ 436 h 470"/>
                  <a:gd name="T6" fmla="*/ 237 w 290"/>
                  <a:gd name="T7" fmla="*/ 420 h 470"/>
                  <a:gd name="T8" fmla="*/ 236 w 290"/>
                  <a:gd name="T9" fmla="*/ 420 h 470"/>
                  <a:gd name="T10" fmla="*/ 144 w 290"/>
                  <a:gd name="T11" fmla="*/ 470 h 470"/>
                  <a:gd name="T12" fmla="*/ 41 w 290"/>
                  <a:gd name="T13" fmla="*/ 421 h 470"/>
                  <a:gd name="T14" fmla="*/ 0 w 290"/>
                  <a:gd name="T15" fmla="*/ 295 h 470"/>
                  <a:gd name="T16" fmla="*/ 39 w 290"/>
                  <a:gd name="T17" fmla="*/ 167 h 470"/>
                  <a:gd name="T18" fmla="*/ 141 w 290"/>
                  <a:gd name="T19" fmla="*/ 120 h 470"/>
                  <a:gd name="T20" fmla="*/ 232 w 290"/>
                  <a:gd name="T21" fmla="*/ 166 h 470"/>
                  <a:gd name="T22" fmla="*/ 234 w 290"/>
                  <a:gd name="T23" fmla="*/ 166 h 470"/>
                  <a:gd name="T24" fmla="*/ 234 w 290"/>
                  <a:gd name="T25" fmla="*/ 27 h 470"/>
                  <a:gd name="T26" fmla="*/ 260 w 290"/>
                  <a:gd name="T27" fmla="*/ 0 h 470"/>
                  <a:gd name="T28" fmla="*/ 264 w 290"/>
                  <a:gd name="T29" fmla="*/ 0 h 470"/>
                  <a:gd name="T30" fmla="*/ 290 w 290"/>
                  <a:gd name="T31" fmla="*/ 27 h 470"/>
                  <a:gd name="T32" fmla="*/ 290 w 290"/>
                  <a:gd name="T33" fmla="*/ 436 h 470"/>
                  <a:gd name="T34" fmla="*/ 264 w 290"/>
                  <a:gd name="T35" fmla="*/ 462 h 470"/>
                  <a:gd name="T36" fmla="*/ 150 w 290"/>
                  <a:gd name="T37" fmla="*/ 423 h 470"/>
                  <a:gd name="T38" fmla="*/ 213 w 290"/>
                  <a:gd name="T39" fmla="*/ 393 h 470"/>
                  <a:gd name="T40" fmla="*/ 239 w 290"/>
                  <a:gd name="T41" fmla="*/ 300 h 470"/>
                  <a:gd name="T42" fmla="*/ 215 w 290"/>
                  <a:gd name="T43" fmla="*/ 203 h 470"/>
                  <a:gd name="T44" fmla="*/ 147 w 290"/>
                  <a:gd name="T45" fmla="*/ 167 h 470"/>
                  <a:gd name="T46" fmla="*/ 81 w 290"/>
                  <a:gd name="T47" fmla="*/ 202 h 470"/>
                  <a:gd name="T48" fmla="*/ 58 w 290"/>
                  <a:gd name="T49" fmla="*/ 295 h 470"/>
                  <a:gd name="T50" fmla="*/ 70 w 290"/>
                  <a:gd name="T51" fmla="*/ 366 h 470"/>
                  <a:gd name="T52" fmla="*/ 104 w 290"/>
                  <a:gd name="T53" fmla="*/ 409 h 470"/>
                  <a:gd name="T54" fmla="*/ 150 w 290"/>
                  <a:gd name="T55" fmla="*/ 42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0" h="470">
                    <a:moveTo>
                      <a:pt x="264" y="462"/>
                    </a:moveTo>
                    <a:cubicBezTo>
                      <a:pt x="264" y="462"/>
                      <a:pt x="264" y="462"/>
                      <a:pt x="264" y="462"/>
                    </a:cubicBezTo>
                    <a:cubicBezTo>
                      <a:pt x="249" y="462"/>
                      <a:pt x="237" y="450"/>
                      <a:pt x="237" y="436"/>
                    </a:cubicBezTo>
                    <a:cubicBezTo>
                      <a:pt x="237" y="420"/>
                      <a:pt x="237" y="420"/>
                      <a:pt x="237" y="420"/>
                    </a:cubicBezTo>
                    <a:cubicBezTo>
                      <a:pt x="236" y="420"/>
                      <a:pt x="236" y="420"/>
                      <a:pt x="236" y="420"/>
                    </a:cubicBezTo>
                    <a:cubicBezTo>
                      <a:pt x="216" y="453"/>
                      <a:pt x="185" y="470"/>
                      <a:pt x="144" y="470"/>
                    </a:cubicBezTo>
                    <a:cubicBezTo>
                      <a:pt x="103" y="470"/>
                      <a:pt x="69" y="454"/>
                      <a:pt x="41" y="421"/>
                    </a:cubicBezTo>
                    <a:cubicBezTo>
                      <a:pt x="14" y="389"/>
                      <a:pt x="0" y="347"/>
                      <a:pt x="0" y="295"/>
                    </a:cubicBezTo>
                    <a:cubicBezTo>
                      <a:pt x="0" y="241"/>
                      <a:pt x="13" y="199"/>
                      <a:pt x="39" y="167"/>
                    </a:cubicBezTo>
                    <a:cubicBezTo>
                      <a:pt x="65" y="136"/>
                      <a:pt x="99" y="120"/>
                      <a:pt x="141" y="120"/>
                    </a:cubicBezTo>
                    <a:cubicBezTo>
                      <a:pt x="181" y="120"/>
                      <a:pt x="212" y="136"/>
                      <a:pt x="232" y="166"/>
                    </a:cubicBezTo>
                    <a:cubicBezTo>
                      <a:pt x="234" y="166"/>
                      <a:pt x="234" y="166"/>
                      <a:pt x="234" y="166"/>
                    </a:cubicBezTo>
                    <a:cubicBezTo>
                      <a:pt x="234" y="27"/>
                      <a:pt x="234" y="27"/>
                      <a:pt x="234" y="27"/>
                    </a:cubicBezTo>
                    <a:cubicBezTo>
                      <a:pt x="234" y="12"/>
                      <a:pt x="245" y="0"/>
                      <a:pt x="26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78" y="0"/>
                      <a:pt x="290" y="12"/>
                      <a:pt x="290" y="27"/>
                    </a:cubicBezTo>
                    <a:cubicBezTo>
                      <a:pt x="290" y="436"/>
                      <a:pt x="290" y="436"/>
                      <a:pt x="290" y="436"/>
                    </a:cubicBezTo>
                    <a:cubicBezTo>
                      <a:pt x="290" y="450"/>
                      <a:pt x="278" y="462"/>
                      <a:pt x="264" y="462"/>
                    </a:cubicBezTo>
                    <a:close/>
                    <a:moveTo>
                      <a:pt x="150" y="423"/>
                    </a:moveTo>
                    <a:cubicBezTo>
                      <a:pt x="175" y="423"/>
                      <a:pt x="196" y="413"/>
                      <a:pt x="213" y="393"/>
                    </a:cubicBezTo>
                    <a:cubicBezTo>
                      <a:pt x="230" y="372"/>
                      <a:pt x="239" y="342"/>
                      <a:pt x="239" y="300"/>
                    </a:cubicBezTo>
                    <a:cubicBezTo>
                      <a:pt x="239" y="260"/>
                      <a:pt x="231" y="227"/>
                      <a:pt x="215" y="203"/>
                    </a:cubicBezTo>
                    <a:cubicBezTo>
                      <a:pt x="199" y="179"/>
                      <a:pt x="177" y="167"/>
                      <a:pt x="147" y="167"/>
                    </a:cubicBezTo>
                    <a:cubicBezTo>
                      <a:pt x="118" y="167"/>
                      <a:pt x="96" y="178"/>
                      <a:pt x="81" y="202"/>
                    </a:cubicBezTo>
                    <a:cubicBezTo>
                      <a:pt x="66" y="226"/>
                      <a:pt x="58" y="257"/>
                      <a:pt x="58" y="295"/>
                    </a:cubicBezTo>
                    <a:cubicBezTo>
                      <a:pt x="58" y="323"/>
                      <a:pt x="62" y="346"/>
                      <a:pt x="70" y="366"/>
                    </a:cubicBezTo>
                    <a:cubicBezTo>
                      <a:pt x="78" y="385"/>
                      <a:pt x="90" y="399"/>
                      <a:pt x="104" y="409"/>
                    </a:cubicBezTo>
                    <a:cubicBezTo>
                      <a:pt x="119" y="419"/>
                      <a:pt x="134" y="423"/>
                      <a:pt x="150" y="423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xmlns="" id="{3776C0FC-51B4-43E9-A802-9FD933C30A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9735" y="1363791"/>
                <a:ext cx="199371" cy="227268"/>
              </a:xfrm>
              <a:custGeom>
                <a:avLst/>
                <a:gdLst>
                  <a:gd name="T0" fmla="*/ 280 w 308"/>
                  <a:gd name="T1" fmla="*/ 189 h 350"/>
                  <a:gd name="T2" fmla="*/ 68 w 308"/>
                  <a:gd name="T3" fmla="*/ 189 h 350"/>
                  <a:gd name="T4" fmla="*/ 59 w 308"/>
                  <a:gd name="T5" fmla="*/ 200 h 350"/>
                  <a:gd name="T6" fmla="*/ 89 w 308"/>
                  <a:gd name="T7" fmla="*/ 274 h 350"/>
                  <a:gd name="T8" fmla="*/ 160 w 308"/>
                  <a:gd name="T9" fmla="*/ 303 h 350"/>
                  <a:gd name="T10" fmla="*/ 214 w 308"/>
                  <a:gd name="T11" fmla="*/ 286 h 350"/>
                  <a:gd name="T12" fmla="*/ 239 w 308"/>
                  <a:gd name="T13" fmla="*/ 255 h 350"/>
                  <a:gd name="T14" fmla="*/ 272 w 308"/>
                  <a:gd name="T15" fmla="*/ 237 h 350"/>
                  <a:gd name="T16" fmla="*/ 272 w 308"/>
                  <a:gd name="T17" fmla="*/ 237 h 350"/>
                  <a:gd name="T18" fmla="*/ 293 w 308"/>
                  <a:gd name="T19" fmla="*/ 277 h 350"/>
                  <a:gd name="T20" fmla="*/ 254 w 308"/>
                  <a:gd name="T21" fmla="*/ 322 h 350"/>
                  <a:gd name="T22" fmla="*/ 160 w 308"/>
                  <a:gd name="T23" fmla="*/ 350 h 350"/>
                  <a:gd name="T24" fmla="*/ 42 w 308"/>
                  <a:gd name="T25" fmla="*/ 304 h 350"/>
                  <a:gd name="T26" fmla="*/ 0 w 308"/>
                  <a:gd name="T27" fmla="*/ 178 h 350"/>
                  <a:gd name="T28" fmla="*/ 41 w 308"/>
                  <a:gd name="T29" fmla="*/ 50 h 350"/>
                  <a:gd name="T30" fmla="*/ 157 w 308"/>
                  <a:gd name="T31" fmla="*/ 0 h 350"/>
                  <a:gd name="T32" fmla="*/ 227 w 308"/>
                  <a:gd name="T33" fmla="*/ 16 h 350"/>
                  <a:gd name="T34" fmla="*/ 284 w 308"/>
                  <a:gd name="T35" fmla="*/ 71 h 350"/>
                  <a:gd name="T36" fmla="*/ 307 w 308"/>
                  <a:gd name="T37" fmla="*/ 161 h 350"/>
                  <a:gd name="T38" fmla="*/ 280 w 308"/>
                  <a:gd name="T39" fmla="*/ 189 h 350"/>
                  <a:gd name="T40" fmla="*/ 245 w 308"/>
                  <a:gd name="T41" fmla="*/ 143 h 350"/>
                  <a:gd name="T42" fmla="*/ 249 w 308"/>
                  <a:gd name="T43" fmla="*/ 137 h 350"/>
                  <a:gd name="T44" fmla="*/ 218 w 308"/>
                  <a:gd name="T45" fmla="*/ 69 h 350"/>
                  <a:gd name="T46" fmla="*/ 157 w 308"/>
                  <a:gd name="T47" fmla="*/ 47 h 350"/>
                  <a:gd name="T48" fmla="*/ 91 w 308"/>
                  <a:gd name="T49" fmla="*/ 73 h 350"/>
                  <a:gd name="T50" fmla="*/ 63 w 308"/>
                  <a:gd name="T51" fmla="*/ 127 h 350"/>
                  <a:gd name="T52" fmla="*/ 75 w 308"/>
                  <a:gd name="T53" fmla="*/ 143 h 350"/>
                  <a:gd name="T54" fmla="*/ 245 w 308"/>
                  <a:gd name="T55" fmla="*/ 1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8" h="350">
                    <a:moveTo>
                      <a:pt x="280" y="189"/>
                    </a:moveTo>
                    <a:cubicBezTo>
                      <a:pt x="68" y="189"/>
                      <a:pt x="68" y="189"/>
                      <a:pt x="68" y="189"/>
                    </a:cubicBezTo>
                    <a:cubicBezTo>
                      <a:pt x="63" y="189"/>
                      <a:pt x="58" y="194"/>
                      <a:pt x="59" y="200"/>
                    </a:cubicBezTo>
                    <a:cubicBezTo>
                      <a:pt x="62" y="232"/>
                      <a:pt x="72" y="256"/>
                      <a:pt x="89" y="274"/>
                    </a:cubicBezTo>
                    <a:cubicBezTo>
                      <a:pt x="108" y="294"/>
                      <a:pt x="132" y="303"/>
                      <a:pt x="160" y="303"/>
                    </a:cubicBezTo>
                    <a:cubicBezTo>
                      <a:pt x="181" y="303"/>
                      <a:pt x="200" y="298"/>
                      <a:pt x="214" y="286"/>
                    </a:cubicBezTo>
                    <a:cubicBezTo>
                      <a:pt x="224" y="278"/>
                      <a:pt x="232" y="268"/>
                      <a:pt x="239" y="255"/>
                    </a:cubicBezTo>
                    <a:cubicBezTo>
                      <a:pt x="246" y="243"/>
                      <a:pt x="258" y="236"/>
                      <a:pt x="272" y="237"/>
                    </a:cubicBezTo>
                    <a:cubicBezTo>
                      <a:pt x="272" y="237"/>
                      <a:pt x="272" y="237"/>
                      <a:pt x="272" y="237"/>
                    </a:cubicBezTo>
                    <a:cubicBezTo>
                      <a:pt x="291" y="240"/>
                      <a:pt x="301" y="260"/>
                      <a:pt x="293" y="277"/>
                    </a:cubicBezTo>
                    <a:cubicBezTo>
                      <a:pt x="283" y="295"/>
                      <a:pt x="270" y="310"/>
                      <a:pt x="254" y="322"/>
                    </a:cubicBezTo>
                    <a:cubicBezTo>
                      <a:pt x="229" y="341"/>
                      <a:pt x="198" y="350"/>
                      <a:pt x="160" y="350"/>
                    </a:cubicBezTo>
                    <a:cubicBezTo>
                      <a:pt x="110" y="350"/>
                      <a:pt x="70" y="335"/>
                      <a:pt x="42" y="304"/>
                    </a:cubicBezTo>
                    <a:cubicBezTo>
                      <a:pt x="14" y="273"/>
                      <a:pt x="0" y="231"/>
                      <a:pt x="0" y="178"/>
                    </a:cubicBezTo>
                    <a:cubicBezTo>
                      <a:pt x="0" y="125"/>
                      <a:pt x="13" y="82"/>
                      <a:pt x="41" y="50"/>
                    </a:cubicBezTo>
                    <a:cubicBezTo>
                      <a:pt x="68" y="17"/>
                      <a:pt x="107" y="0"/>
                      <a:pt x="157" y="0"/>
                    </a:cubicBezTo>
                    <a:cubicBezTo>
                      <a:pt x="181" y="0"/>
                      <a:pt x="204" y="6"/>
                      <a:pt x="227" y="16"/>
                    </a:cubicBezTo>
                    <a:cubicBezTo>
                      <a:pt x="250" y="27"/>
                      <a:pt x="269" y="45"/>
                      <a:pt x="284" y="71"/>
                    </a:cubicBezTo>
                    <a:cubicBezTo>
                      <a:pt x="297" y="92"/>
                      <a:pt x="305" y="122"/>
                      <a:pt x="307" y="161"/>
                    </a:cubicBezTo>
                    <a:cubicBezTo>
                      <a:pt x="308" y="176"/>
                      <a:pt x="296" y="189"/>
                      <a:pt x="280" y="189"/>
                    </a:cubicBezTo>
                    <a:close/>
                    <a:moveTo>
                      <a:pt x="245" y="143"/>
                    </a:moveTo>
                    <a:cubicBezTo>
                      <a:pt x="247" y="143"/>
                      <a:pt x="250" y="140"/>
                      <a:pt x="249" y="137"/>
                    </a:cubicBezTo>
                    <a:cubicBezTo>
                      <a:pt x="246" y="106"/>
                      <a:pt x="236" y="83"/>
                      <a:pt x="218" y="69"/>
                    </a:cubicBezTo>
                    <a:cubicBezTo>
                      <a:pt x="199" y="54"/>
                      <a:pt x="179" y="47"/>
                      <a:pt x="157" y="47"/>
                    </a:cubicBezTo>
                    <a:cubicBezTo>
                      <a:pt x="130" y="47"/>
                      <a:pt x="108" y="56"/>
                      <a:pt x="91" y="73"/>
                    </a:cubicBezTo>
                    <a:cubicBezTo>
                      <a:pt x="77" y="88"/>
                      <a:pt x="68" y="106"/>
                      <a:pt x="63" y="127"/>
                    </a:cubicBezTo>
                    <a:cubicBezTo>
                      <a:pt x="62" y="135"/>
                      <a:pt x="67" y="143"/>
                      <a:pt x="75" y="143"/>
                    </a:cubicBezTo>
                    <a:lnTo>
                      <a:pt x="245" y="143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99208"/>
                  </a:lnSpc>
                </a:pPr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839405" cy="4093133"/>
            <a:chOff x="757282" y="1700808"/>
            <a:chExt cx="10839405" cy="4093133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xmlns="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839405" cy="4093133"/>
              <a:chOff x="1175743" y="1700808"/>
              <a:chExt cx="10417981" cy="4093133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xmlns="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95429" y="1790325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marR="0" lvl="0" indent="-342900" defTabSz="914400" eaLnBrk="1" fontAlgn="auto" latinLnBrk="0" hangingPunct="1">
                  <a:lnSpc>
                    <a:spcPct val="199208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xmlns="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xmlns="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8172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99208"/>
                  </a:lnSpc>
                </a:pPr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xmlns="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99208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3680841" y="2189615"/>
            <a:ext cx="321143" cy="3284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>
              <a:lnSpc>
                <a:spcPct val="199208"/>
              </a:lnSpc>
            </a:pPr>
            <a:r>
              <a:rPr lang="en-US" altLang="zh-CN" spc="100" dirty="0" smtClean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3690741" y="2793276"/>
            <a:ext cx="321143" cy="3284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>
              <a:lnSpc>
                <a:spcPct val="199208"/>
              </a:lnSpc>
            </a:pPr>
            <a:r>
              <a:rPr lang="en-US" altLang="zh-CN" spc="100" dirty="0" smtClean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3676884" y="3408811"/>
            <a:ext cx="321143" cy="3284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>
              <a:lnSpc>
                <a:spcPct val="199208"/>
              </a:lnSpc>
            </a:pPr>
            <a:r>
              <a:rPr lang="en-US" altLang="zh-CN" spc="100" dirty="0" smtClean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3686780" y="4012476"/>
            <a:ext cx="321143" cy="3284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>
              <a:lnSpc>
                <a:spcPct val="199208"/>
              </a:lnSpc>
            </a:pPr>
            <a:r>
              <a:rPr lang="en-US" altLang="zh-CN" spc="100" dirty="0" smtClean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27053" y="1991645"/>
            <a:ext cx="1943161" cy="559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99208"/>
              </a:lnSpc>
            </a:pPr>
            <a:r>
              <a:rPr lang="zh-CN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什么是单例模式 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11480" y="2752348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单例模式的应用场景</a:t>
            </a:r>
          </a:p>
        </p:txBody>
      </p:sp>
      <p:sp>
        <p:nvSpPr>
          <p:cNvPr id="16" name="矩形 15"/>
          <p:cNvSpPr/>
          <p:nvPr/>
        </p:nvSpPr>
        <p:spPr>
          <a:xfrm>
            <a:off x="4327053" y="3367883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为什么要有单例模式</a:t>
            </a:r>
          </a:p>
        </p:txBody>
      </p:sp>
      <p:sp>
        <p:nvSpPr>
          <p:cNvPr id="17" name="矩形 16"/>
          <p:cNvSpPr/>
          <p:nvPr/>
        </p:nvSpPr>
        <p:spPr>
          <a:xfrm>
            <a:off x="4337222" y="3965377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单例模式的弊端</a:t>
            </a:r>
          </a:p>
        </p:txBody>
      </p: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99208"/>
              </a:lnSpc>
            </a:pPr>
            <a:r>
              <a:rPr lang="zh-CN" altLang="en-US" dirty="0"/>
              <a:t>什么是单例模式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956380" y="3702676"/>
            <a:ext cx="6340019" cy="1955173"/>
          </a:xfrm>
        </p:spPr>
        <p:txBody>
          <a:bodyPr>
            <a:normAutofit/>
          </a:bodyPr>
          <a:lstStyle/>
          <a:p>
            <a:pPr lvl="0">
              <a:lnSpc>
                <a:spcPct val="199208"/>
              </a:lnSpc>
              <a:spcBef>
                <a:spcPts val="0"/>
              </a:spcBef>
            </a:pPr>
            <a:r>
              <a:rPr lang="zh-CN" altLang="en-US" dirty="0"/>
              <a:t>单例（</a:t>
            </a:r>
            <a:r>
              <a:rPr lang="en-US" altLang="zh-CN" dirty="0"/>
              <a:t>Singleton</a:t>
            </a:r>
            <a:r>
              <a:rPr lang="zh-CN" altLang="en-US" dirty="0"/>
              <a:t>）模式要求一个类</a:t>
            </a:r>
            <a:r>
              <a:rPr lang="zh-CN" altLang="en-US" dirty="0">
                <a:solidFill>
                  <a:srgbClr val="FF0000"/>
                </a:solidFill>
              </a:rPr>
              <a:t>有且仅有一个</a:t>
            </a:r>
            <a:r>
              <a:rPr lang="zh-CN" altLang="en-US" dirty="0"/>
              <a:t>实例，并且提供了一个全局的访问点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3068283" y="1941203"/>
            <a:ext cx="1287987" cy="1119857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>
              <a:lnSpc>
                <a:spcPct val="199208"/>
              </a:lnSpc>
            </a:pPr>
            <a:r>
              <a:rPr lang="en-US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99208"/>
              </a:lnSpc>
            </a:pPr>
            <a:r>
              <a:rPr lang="zh-CN" altLang="en-US" dirty="0"/>
              <a:t>单例模式应用场景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956381" y="3702676"/>
            <a:ext cx="6911519" cy="2498099"/>
          </a:xfrm>
        </p:spPr>
        <p:txBody>
          <a:bodyPr>
            <a:normAutofit/>
          </a:bodyPr>
          <a:lstStyle/>
          <a:p>
            <a:pPr lvl="0">
              <a:lnSpc>
                <a:spcPct val="199208"/>
              </a:lnSpc>
              <a:spcBef>
                <a:spcPts val="0"/>
              </a:spcBef>
            </a:pPr>
            <a:r>
              <a:rPr lang="en-US" altLang="zh-CN" dirty="0"/>
              <a:t>1.HangFire(</a:t>
            </a:r>
            <a:r>
              <a:rPr lang="zh-CN" altLang="en-US" dirty="0"/>
              <a:t>服务器的定时任务</a:t>
            </a:r>
            <a:r>
              <a:rPr lang="en-US" altLang="zh-CN" dirty="0"/>
              <a:t>)</a:t>
            </a:r>
          </a:p>
          <a:p>
            <a:pPr lvl="0">
              <a:lnSpc>
                <a:spcPct val="199208"/>
              </a:lnSpc>
              <a:spcBef>
                <a:spcPts val="0"/>
              </a:spcBef>
            </a:pPr>
            <a:r>
              <a:rPr lang="en-US" altLang="zh-CN" dirty="0"/>
              <a:t>2.</a:t>
            </a:r>
            <a:r>
              <a:rPr lang="zh-CN" altLang="en-US" dirty="0"/>
              <a:t>数据库连接</a:t>
            </a:r>
            <a:endParaRPr lang="en-US" altLang="zh-CN" dirty="0"/>
          </a:p>
          <a:p>
            <a:pPr lvl="0">
              <a:lnSpc>
                <a:spcPct val="199208"/>
              </a:lnSpc>
              <a:spcBef>
                <a:spcPts val="0"/>
              </a:spcBef>
            </a:pPr>
            <a:r>
              <a:rPr lang="en-US" altLang="zh-CN" dirty="0"/>
              <a:t>3.</a:t>
            </a:r>
            <a:r>
              <a:rPr lang="zh-CN" altLang="en-US" dirty="0"/>
              <a:t>线程池</a:t>
            </a:r>
            <a:endParaRPr lang="en-US" altLang="zh-CN" dirty="0"/>
          </a:p>
          <a:p>
            <a:pPr lvl="0">
              <a:lnSpc>
                <a:spcPct val="199208"/>
              </a:lnSpc>
              <a:spcBef>
                <a:spcPts val="0"/>
              </a:spcBef>
            </a:pPr>
            <a:r>
              <a:rPr lang="en-US" altLang="zh-CN" dirty="0"/>
              <a:t>4.</a:t>
            </a:r>
            <a:r>
              <a:rPr lang="zh-CN" altLang="en-US" dirty="0"/>
              <a:t>电脑的</a:t>
            </a:r>
            <a:r>
              <a:rPr lang="en-US" altLang="zh-CN" dirty="0" err="1"/>
              <a:t>TaskManager</a:t>
            </a:r>
            <a:r>
              <a:rPr lang="zh-CN" altLang="en-US" dirty="0"/>
              <a:t>和回收站</a:t>
            </a:r>
            <a:endParaRPr lang="en-US" altLang="zh-CN" dirty="0"/>
          </a:p>
          <a:p>
            <a:pPr lvl="0">
              <a:lnSpc>
                <a:spcPct val="199208"/>
              </a:lnSpc>
              <a:spcBef>
                <a:spcPts val="0"/>
              </a:spcBef>
            </a:pPr>
            <a:r>
              <a:rPr lang="en-US" altLang="zh-CN" dirty="0"/>
              <a:t>5.</a:t>
            </a:r>
            <a:r>
              <a:rPr lang="zh-CN" altLang="en-US" dirty="0"/>
              <a:t>依赖注入中的单例</a:t>
            </a:r>
            <a:endParaRPr lang="en-US" altLang="zh-CN" dirty="0"/>
          </a:p>
          <a:p>
            <a:pPr lvl="0">
              <a:lnSpc>
                <a:spcPct val="199208"/>
              </a:lnSpc>
              <a:spcBef>
                <a:spcPts val="0"/>
              </a:spcBef>
            </a:pPr>
            <a:r>
              <a:rPr lang="en-US" altLang="zh-CN" dirty="0"/>
              <a:t>6.Lunz# </a:t>
            </a:r>
            <a:r>
              <a:rPr lang="en-US" altLang="zh-CN" dirty="0" err="1"/>
              <a:t>appllo</a:t>
            </a:r>
            <a:r>
              <a:rPr lang="en-US" altLang="zh-CN" dirty="0"/>
              <a:t> </a:t>
            </a:r>
            <a:r>
              <a:rPr lang="zh-CN" altLang="en-US" dirty="0"/>
              <a:t>数据库连接缓存</a:t>
            </a:r>
            <a:endParaRPr lang="en-US" altLang="zh-CN" dirty="0"/>
          </a:p>
          <a:p>
            <a:pPr lvl="0">
              <a:lnSpc>
                <a:spcPct val="199208"/>
              </a:lnSpc>
              <a:spcBef>
                <a:spcPts val="0"/>
              </a:spcBef>
            </a:pPr>
            <a:r>
              <a:rPr lang="en-US" altLang="zh-CN" dirty="0"/>
              <a:t>6.</a:t>
            </a:r>
            <a:r>
              <a:rPr lang="zh-CN" altLang="en-US" dirty="0"/>
              <a:t>企业中台（数据中心、认证中心）</a:t>
            </a:r>
            <a:endParaRPr lang="en-US" altLang="zh-CN" dirty="0"/>
          </a:p>
          <a:p>
            <a:pPr lvl="0">
              <a:lnSpc>
                <a:spcPct val="199208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3068283" y="1941203"/>
            <a:ext cx="1287987" cy="1119857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>
              <a:lnSpc>
                <a:spcPct val="199208"/>
              </a:lnSpc>
            </a:pPr>
            <a:r>
              <a:rPr lang="en-US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2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99208"/>
              </a:lnSpc>
            </a:pPr>
            <a:r>
              <a:rPr lang="zh-CN" altLang="en-US" dirty="0"/>
              <a:t>单例模式优势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956381" y="3702676"/>
            <a:ext cx="4548753" cy="2298073"/>
          </a:xfrm>
        </p:spPr>
        <p:txBody>
          <a:bodyPr>
            <a:normAutofit/>
          </a:bodyPr>
          <a:lstStyle/>
          <a:p>
            <a:pPr lvl="0">
              <a:lnSpc>
                <a:spcPct val="199208"/>
              </a:lnSpc>
              <a:spcBef>
                <a:spcPts val="0"/>
              </a:spcBef>
            </a:pPr>
            <a:r>
              <a:rPr lang="zh-CN" altLang="en-US" dirty="0"/>
              <a:t>提高</a:t>
            </a:r>
            <a:r>
              <a:rPr lang="zh-CN" altLang="en-US" dirty="0">
                <a:solidFill>
                  <a:srgbClr val="FF0000"/>
                </a:solidFill>
              </a:rPr>
              <a:t>性能</a:t>
            </a:r>
            <a:r>
              <a:rPr lang="zh-CN" altLang="en-US" dirty="0"/>
              <a:t>和节约</a:t>
            </a:r>
            <a:r>
              <a:rPr lang="zh-CN" altLang="en-US" dirty="0">
                <a:solidFill>
                  <a:srgbClr val="FF0000"/>
                </a:solidFill>
              </a:rPr>
              <a:t>资源</a:t>
            </a:r>
            <a:endParaRPr lang="en-US" altLang="zh-CN" dirty="0">
              <a:solidFill>
                <a:srgbClr val="FF0000"/>
              </a:solidFill>
            </a:endParaRPr>
          </a:p>
          <a:p>
            <a:pPr lvl="0">
              <a:lnSpc>
                <a:spcPct val="199208"/>
              </a:lnSpc>
              <a:spcBef>
                <a:spcPts val="0"/>
              </a:spcBef>
            </a:pPr>
            <a:r>
              <a:rPr lang="zh-CN" altLang="en-US" dirty="0"/>
              <a:t>方便</a:t>
            </a:r>
            <a:r>
              <a:rPr lang="zh-CN" altLang="en-US" dirty="0">
                <a:solidFill>
                  <a:srgbClr val="FF0000"/>
                </a:solidFill>
              </a:rPr>
              <a:t>通信</a:t>
            </a:r>
            <a:r>
              <a:rPr lang="zh-CN" altLang="en-US" dirty="0"/>
              <a:t>，例如：服务注册中心、</a:t>
            </a:r>
            <a:r>
              <a:rPr lang="en-US" altLang="zh-CN" dirty="0" err="1"/>
              <a:t>HttpContext</a:t>
            </a:r>
            <a:endParaRPr lang="en-US" altLang="zh-CN" dirty="0"/>
          </a:p>
          <a:p>
            <a:pPr lvl="0">
              <a:lnSpc>
                <a:spcPct val="199208"/>
              </a:lnSpc>
              <a:spcBef>
                <a:spcPts val="0"/>
              </a:spcBef>
            </a:pPr>
            <a:r>
              <a:rPr lang="zh-CN" altLang="en-US" dirty="0"/>
              <a:t>方便操作</a:t>
            </a:r>
            <a:endParaRPr lang="en-US" altLang="zh-CN" dirty="0"/>
          </a:p>
          <a:p>
            <a:pPr lvl="0">
              <a:lnSpc>
                <a:spcPct val="199208"/>
              </a:lnSpc>
              <a:spcBef>
                <a:spcPts val="0"/>
              </a:spcBef>
            </a:pPr>
            <a:r>
              <a:rPr lang="zh-CN" altLang="en-US" dirty="0"/>
              <a:t>对</a:t>
            </a:r>
            <a:r>
              <a:rPr lang="zh-CN" altLang="en-US" dirty="0">
                <a:solidFill>
                  <a:srgbClr val="FF0000"/>
                </a:solidFill>
              </a:rPr>
              <a:t>唯一</a:t>
            </a:r>
            <a:r>
              <a:rPr lang="zh-CN" altLang="en-US" dirty="0"/>
              <a:t>实例的控制</a:t>
            </a:r>
            <a:endParaRPr lang="en-US" altLang="zh-CN" dirty="0"/>
          </a:p>
          <a:p>
            <a:pPr lvl="0">
              <a:lnSpc>
                <a:spcPct val="199208"/>
              </a:lnSpc>
              <a:spcBef>
                <a:spcPts val="0"/>
              </a:spcBef>
            </a:pPr>
            <a:endParaRPr lang="en-US" altLang="zh-CN" dirty="0"/>
          </a:p>
          <a:p>
            <a:pPr lvl="0">
              <a:lnSpc>
                <a:spcPct val="199208"/>
              </a:lnSpc>
              <a:spcBef>
                <a:spcPts val="0"/>
              </a:spcBef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3068283" y="1941203"/>
            <a:ext cx="1287987" cy="1119857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>
              <a:lnSpc>
                <a:spcPct val="199208"/>
              </a:lnSpc>
            </a:pPr>
            <a:r>
              <a:rPr lang="en-US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99208"/>
              </a:lnSpc>
            </a:pPr>
            <a:r>
              <a:rPr lang="zh-CN" altLang="en-US" dirty="0"/>
              <a:t>单例模式缺点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956381" y="3702676"/>
            <a:ext cx="7360436" cy="2298073"/>
          </a:xfrm>
        </p:spPr>
        <p:txBody>
          <a:bodyPr>
            <a:normAutofit/>
          </a:bodyPr>
          <a:lstStyle/>
          <a:p>
            <a:pPr lvl="0">
              <a:lnSpc>
                <a:spcPct val="199208"/>
              </a:lnSpc>
              <a:spcBef>
                <a:spcPts val="0"/>
              </a:spcBef>
            </a:pPr>
            <a:endParaRPr lang="en-US" altLang="zh-CN" dirty="0">
              <a:solidFill>
                <a:srgbClr val="FF0000"/>
              </a:solidFill>
            </a:endParaRPr>
          </a:p>
          <a:p>
            <a:pPr lvl="0">
              <a:lnSpc>
                <a:spcPct val="199208"/>
              </a:lnSpc>
              <a:spcBef>
                <a:spcPts val="0"/>
              </a:spcBef>
            </a:pPr>
            <a:r>
              <a:rPr lang="zh-CN" altLang="en-US" dirty="0"/>
              <a:t>不适用于频繁变化的对象</a:t>
            </a:r>
            <a:endParaRPr lang="en-US" altLang="zh-CN" dirty="0"/>
          </a:p>
          <a:p>
            <a:pPr lvl="0">
              <a:lnSpc>
                <a:spcPct val="199208"/>
              </a:lnSpc>
              <a:spcBef>
                <a:spcPts val="0"/>
              </a:spcBef>
            </a:pPr>
            <a:r>
              <a:rPr lang="zh-CN" altLang="en-US" dirty="0"/>
              <a:t>单一职责原则</a:t>
            </a:r>
            <a:endParaRPr lang="en-US" altLang="zh-CN" dirty="0"/>
          </a:p>
          <a:p>
            <a:pPr lvl="0">
              <a:lnSpc>
                <a:spcPct val="199208"/>
              </a:lnSpc>
              <a:spcBef>
                <a:spcPts val="0"/>
              </a:spcBef>
            </a:pPr>
            <a:r>
              <a:rPr lang="zh-CN" altLang="en-US" dirty="0"/>
              <a:t>如果实例化的对象长时间不被使用，系统会认为该对象是垃圾而被回收</a:t>
            </a:r>
            <a:endParaRPr lang="en-US" altLang="zh-CN" dirty="0"/>
          </a:p>
          <a:p>
            <a:pPr lvl="0">
              <a:lnSpc>
                <a:spcPct val="199208"/>
              </a:lnSpc>
              <a:spcBef>
                <a:spcPts val="0"/>
              </a:spcBef>
            </a:pPr>
            <a:endParaRPr lang="en-US" altLang="zh-CN" dirty="0"/>
          </a:p>
          <a:p>
            <a:pPr lvl="0">
              <a:lnSpc>
                <a:spcPct val="199208"/>
              </a:lnSpc>
              <a:spcBef>
                <a:spcPts val="0"/>
              </a:spcBef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3068283" y="1941203"/>
            <a:ext cx="1287987" cy="1119857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>
              <a:lnSpc>
                <a:spcPct val="199208"/>
              </a:lnSpc>
            </a:pPr>
            <a:r>
              <a:rPr lang="en-US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99208"/>
              </a:lnSpc>
            </a:pPr>
            <a:r>
              <a:rPr lang="zh-CN" altLang="en-US" dirty="0" smtClean="0"/>
              <a:t>饿汉式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99208"/>
              </a:lnSpc>
            </a:pPr>
            <a:fld id="{5DD3DB80-B894-403A-B48E-6FDC1A72010E}" type="slidenum">
              <a:rPr lang="zh-CN" altLang="en-US" smtClean="0"/>
              <a:pPr>
                <a:lnSpc>
                  <a:spcPct val="199208"/>
                </a:lnSpc>
              </a:pPr>
              <a:t>7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70" y="1438507"/>
            <a:ext cx="61245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02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99208"/>
              </a:lnSpc>
            </a:pPr>
            <a:r>
              <a:rPr lang="zh-CN" altLang="en-US" dirty="0"/>
              <a:t>懒</a:t>
            </a:r>
            <a:r>
              <a:rPr lang="zh-CN" altLang="en-US" dirty="0" smtClean="0"/>
              <a:t>汉式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99208"/>
              </a:lnSpc>
            </a:pPr>
            <a:fld id="{5DD3DB80-B894-403A-B48E-6FDC1A72010E}" type="slidenum">
              <a:rPr lang="zh-CN" altLang="en-US" smtClean="0"/>
              <a:pPr>
                <a:lnSpc>
                  <a:spcPct val="199208"/>
                </a:lnSpc>
              </a:pPr>
              <a:t>8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366838"/>
            <a:ext cx="614362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0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99208"/>
              </a:lnSpc>
            </a:pPr>
            <a:r>
              <a:rPr lang="zh-CN" altLang="en-US" dirty="0" smtClean="0"/>
              <a:t>双重</a:t>
            </a:r>
            <a:r>
              <a:rPr lang="zh-CN" altLang="en-US" dirty="0"/>
              <a:t>加锁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99208"/>
              </a:lnSpc>
            </a:pPr>
            <a:fld id="{5DD3DB80-B894-403A-B48E-6FDC1A72010E}" type="slidenum">
              <a:rPr lang="zh-CN" altLang="en-US" smtClean="0"/>
              <a:pPr>
                <a:lnSpc>
                  <a:spcPct val="199208"/>
                </a:lnSpc>
              </a:pPr>
              <a:t>9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349638"/>
            <a:ext cx="626745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7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THEME" val="0de63a4b-d2ab-44ec-9fbf-6e06dc96a8b9"/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276AA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3185</TotalTime>
  <Words>909</Words>
  <Application>Microsoft Office PowerPoint</Application>
  <PresentationFormat>自定义</PresentationFormat>
  <Paragraphs>121</Paragraphs>
  <Slides>13</Slides>
  <Notes>4</Notes>
  <HiddenSlides>3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主题5</vt:lpstr>
      <vt:lpstr>think-cell Slide</vt:lpstr>
      <vt:lpstr>单例模式分享</vt:lpstr>
      <vt:lpstr>PowerPoint 演示文稿</vt:lpstr>
      <vt:lpstr>什么是单例模式</vt:lpstr>
      <vt:lpstr>单例模式应用场景</vt:lpstr>
      <vt:lpstr>单例模式优势</vt:lpstr>
      <vt:lpstr>单例模式缺点</vt:lpstr>
      <vt:lpstr>饿汉式</vt:lpstr>
      <vt:lpstr>懒汉式</vt:lpstr>
      <vt:lpstr>双重加锁</vt:lpstr>
      <vt:lpstr>Thanks </vt:lpstr>
      <vt:lpstr>PowerPoint 演示文稿</vt:lpstr>
      <vt:lpstr>快速设计页面  Quick design slides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wangk</cp:lastModifiedBy>
  <cp:revision>21</cp:revision>
  <cp:lastPrinted>2018-09-03T16:00:00Z</cp:lastPrinted>
  <dcterms:created xsi:type="dcterms:W3CDTF">2018-09-03T16:00:00Z</dcterms:created>
  <dcterms:modified xsi:type="dcterms:W3CDTF">2018-12-13T10:42:15Z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