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8" d="100"/>
          <a:sy n="88" d="100"/>
        </p:scale>
        <p:origin x="36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aigus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Aircraft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Presentation by Claire </a:t>
            </a:r>
            <a:r>
              <a:rPr lang="en-US" dirty="0" err="1" smtClean="0"/>
              <a:t>Njeri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39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For further enquiries, on the analysis reach me out through: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Claire </a:t>
            </a:r>
            <a:r>
              <a:rPr lang="en-US" dirty="0" err="1" smtClean="0"/>
              <a:t>Njeri</a:t>
            </a:r>
            <a:r>
              <a:rPr lang="en-US" dirty="0" smtClean="0"/>
              <a:t> </a:t>
            </a:r>
            <a:r>
              <a:rPr lang="en-US" dirty="0" err="1" smtClean="0"/>
              <a:t>Nduhiu</a:t>
            </a:r>
            <a:endParaRPr lang="en-US" dirty="0" smtClean="0"/>
          </a:p>
          <a:p>
            <a:pPr marL="0" indent="0" algn="ctr">
              <a:buNone/>
            </a:pPr>
            <a:r>
              <a:rPr lang="en-US" dirty="0" smtClean="0">
                <a:hlinkClick r:id="rId2"/>
              </a:rPr>
              <a:t>GitHub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80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This project </a:t>
            </a:r>
            <a:r>
              <a:rPr lang="en-GB" dirty="0" err="1"/>
              <a:t>analyzes</a:t>
            </a:r>
            <a:r>
              <a:rPr lang="en-GB" dirty="0"/>
              <a:t> aviation accident data to identify aircraft types and conditions associated with the lowest accident risk.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Using </a:t>
            </a:r>
            <a:r>
              <a:rPr lang="en-GB" dirty="0"/>
              <a:t>statistical and visual data analysis, the study provides insights to guide the aviation division in enhancing air safety and optimizing resource </a:t>
            </a:r>
            <a:r>
              <a:rPr lang="en-GB" dirty="0" smtClean="0"/>
              <a:t>allocation.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754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GB" dirty="0"/>
              <a:t>The goal is to advise the head of the new aviation division on aircraft with the lowest accident potential. </a:t>
            </a:r>
            <a:endParaRPr lang="en-GB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GB" dirty="0" smtClean="0"/>
              <a:t>Through </a:t>
            </a:r>
            <a:r>
              <a:rPr lang="en-GB" dirty="0"/>
              <a:t>exploratory data analysis of aviation incident records, the project identifies safety trends by aircraft make, model, engine type, weather, and flight phase, supporting data-driven decisions for fleet acquisition and pilot training.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238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Understanding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Dataset:</a:t>
            </a:r>
            <a:r>
              <a:rPr lang="en-GB" dirty="0"/>
              <a:t> Aviation accident data with 90,348 records and 31 variables</a:t>
            </a:r>
            <a:r>
              <a:rPr lang="en-GB" dirty="0" smtClean="0"/>
              <a:t>.</a:t>
            </a:r>
          </a:p>
          <a:p>
            <a:r>
              <a:rPr lang="en-GB" dirty="0"/>
              <a:t>Checked data shape, types, and completeness</a:t>
            </a:r>
            <a:r>
              <a:rPr lang="en-GB" dirty="0" smtClean="0"/>
              <a:t>.</a:t>
            </a:r>
          </a:p>
          <a:p>
            <a:r>
              <a:rPr lang="en-GB" dirty="0"/>
              <a:t>Identified missing values (notably in Latitude, Longitude, and </a:t>
            </a:r>
            <a:r>
              <a:rPr lang="en-GB" dirty="0" err="1"/>
              <a:t>Aircraft.Category</a:t>
            </a:r>
            <a:r>
              <a:rPr lang="en-GB" dirty="0"/>
              <a:t>).</a:t>
            </a:r>
          </a:p>
          <a:p>
            <a:r>
              <a:rPr lang="en-GB" dirty="0"/>
              <a:t>Removed duplicates (1,390 found and dropped).</a:t>
            </a:r>
          </a:p>
          <a:p>
            <a:r>
              <a:rPr lang="en-GB" dirty="0" err="1"/>
              <a:t>Analyzed</a:t>
            </a:r>
            <a:r>
              <a:rPr lang="en-GB" dirty="0"/>
              <a:t> continuous (e.g., injuries, engines) and categorical (e.g., make, damage, weather) variables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29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2286" y="3021873"/>
            <a:ext cx="4153987" cy="2984623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GB" dirty="0"/>
              <a:t>Cessna, Piper, Beech, and Bell had the most accidents.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8" y="2612571"/>
            <a:ext cx="6130833" cy="369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116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Aircraft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3246" y="2556932"/>
            <a:ext cx="3433351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Models such as Cessna 152, 150M, PA-28-180, and PA-18 were among the top involved in accidents.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7" y="2556932"/>
            <a:ext cx="6766559" cy="37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941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Weather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8777" y="2556932"/>
            <a:ext cx="3807820" cy="331893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</a:t>
            </a:r>
            <a:r>
              <a:rPr lang="en-GB" dirty="0"/>
              <a:t>92% of accidents occurred under VMC (good visibility) conditions.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1" y="2394857"/>
            <a:ext cx="5451565" cy="3918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04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Aircraft Selection: Consider safer makes such as Boeing, Hughes, </a:t>
            </a:r>
            <a:r>
              <a:rPr lang="en-US" dirty="0" err="1"/>
              <a:t>Bellanca</a:t>
            </a:r>
            <a:r>
              <a:rPr lang="en-US" dirty="0"/>
              <a:t>, Robinson, Grumman, and Mooney for acquisition.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Model Choice: Prefer models with lower accident </a:t>
            </a:r>
            <a:r>
              <a:rPr lang="en-US" dirty="0" smtClean="0"/>
              <a:t>rates such as: </a:t>
            </a:r>
            <a:r>
              <a:rPr lang="en-US" dirty="0"/>
              <a:t>150M, PA-28-180, PA-18.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Pilot Training: Reinforce training for critical phases (landing, takeoff, maneuvering).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Weather Vigilance: Maintain safety protocols even in VMC conditions, as most accidents occur in seemingly “safe” weather.</a:t>
            </a:r>
          </a:p>
        </p:txBody>
      </p:sp>
    </p:spTree>
    <p:extLst>
      <p:ext uri="{BB962C8B-B14F-4D97-AF65-F5344CB8AC3E}">
        <p14:creationId xmlns:p14="http://schemas.microsoft.com/office/powerpoint/2010/main" val="2109106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 predictive </a:t>
            </a:r>
            <a:r>
              <a:rPr lang="en-GB" dirty="0" err="1"/>
              <a:t>modeling</a:t>
            </a:r>
            <a:r>
              <a:rPr lang="en-GB" dirty="0"/>
              <a:t> to identify risk factors statistically.</a:t>
            </a:r>
          </a:p>
          <a:p>
            <a:r>
              <a:rPr lang="en-GB" dirty="0"/>
              <a:t>Integrate data from maintenance logs and pilot experience for deeper insights.</a:t>
            </a:r>
          </a:p>
          <a:p>
            <a:r>
              <a:rPr lang="en-GB" dirty="0"/>
              <a:t>Develop dashboards for ongoing safety monitoring and reporting.</a:t>
            </a:r>
          </a:p>
        </p:txBody>
      </p:sp>
    </p:spTree>
    <p:extLst>
      <p:ext uri="{BB962C8B-B14F-4D97-AF65-F5344CB8AC3E}">
        <p14:creationId xmlns:p14="http://schemas.microsoft.com/office/powerpoint/2010/main" val="19004574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</TotalTime>
  <Words>359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Garamond</vt:lpstr>
      <vt:lpstr>Wingdings</vt:lpstr>
      <vt:lpstr>Organic</vt:lpstr>
      <vt:lpstr>Aircraft Analysis</vt:lpstr>
      <vt:lpstr>Overview</vt:lpstr>
      <vt:lpstr>Business Understanding</vt:lpstr>
      <vt:lpstr>Data Understanding </vt:lpstr>
      <vt:lpstr>Data Analysis</vt:lpstr>
      <vt:lpstr>Aircraft Model</vt:lpstr>
      <vt:lpstr>Weather Conditions</vt:lpstr>
      <vt:lpstr>Recommendations</vt:lpstr>
      <vt:lpstr>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Aircraft Analysis</dc:title>
  <dc:creator>Windows User</dc:creator>
  <cp:lastModifiedBy>Windows User</cp:lastModifiedBy>
  <cp:revision>6</cp:revision>
  <dcterms:created xsi:type="dcterms:W3CDTF">2025-10-30T17:38:39Z</dcterms:created>
  <dcterms:modified xsi:type="dcterms:W3CDTF">2025-10-30T18:29:40Z</dcterms:modified>
</cp:coreProperties>
</file>