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5AC37-D5E7-4EBF-B8C8-E351CE5D9C50}" v="59" dt="2020-04-06T03:33:26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7D2E-DC06-468D-A4E1-E2468520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A5D56-C88F-439F-9402-FC0D833D8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24C9-A526-4E00-A761-C654D13D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950D-0202-432B-A45F-3A225D47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A7CD-4689-4F66-B6CA-6E7ED006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C7DB-A41C-4236-A3BE-F49F6255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6DE0-57D1-47D5-9F25-D16F196E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3642-CFEF-4453-BCAB-AEE59A8B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76F4-378C-4586-8052-78B81BA0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21A3-AA98-46BF-B4E1-3ADE8E5F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B6900-C47F-44ED-B9AA-523EB216B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13111-F20E-4A57-85B4-0F029A0C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D52A-923E-4019-A2D8-6444AD7C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8F62-1053-4FBC-AACE-8BE5B939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6A37D-E877-4080-8734-442D149A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27D6-462E-4EE6-993C-5968B8BB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1602-9DB9-427D-B0EC-77B3C19A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E68B-7374-42C9-B773-A87CAEB8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E337-9921-48FE-8E6F-34EEB7A3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826B-56EA-421D-8C62-FE1F1A27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2D2B-10D1-4668-AF47-C65474CC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B0BE-CC39-49F5-A259-2F33B0CF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E467-55C0-41A3-A591-E94A8EFC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772E6-A672-4247-B78A-82BCE3C7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9B3A-39E2-4A9B-A9E6-22369B63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2F2A-591A-4C24-8587-D92E6081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00B7-E82F-4676-A2ED-A41496E66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2320B-E698-4433-B6EB-332DF7AE3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EAF5-CD2B-4233-9A8E-71530028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78293-F3B0-4246-8502-23DEC9A5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9BB81-9111-4F8E-A520-23360C3A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2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6A67-5D6A-4013-A318-9655C2D1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E4ED0-9BA8-411C-A6C4-D5012CB9C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F273C-B28D-4501-A1ED-00B930B68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CB425-0096-4BE2-9AE7-CF7460F3B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7AA96-5E37-42A6-949D-8F90D275A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5319-BC0C-4040-A52A-01A93A50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CC81B-99B7-4C45-A75F-C5A22FD7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8E32E-8434-429D-B2D2-8E88E1C8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1B46-52A7-4CE1-86F5-6FE82CE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57F52-AD29-4579-9F2B-8C164D50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C023F-0E81-47E1-A1E2-15766B8A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C52C3-B307-4DEF-9553-42BEC82F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1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7B97B-F3E2-40E6-BEC4-A534B4B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54346-B473-4BC2-9EFF-65E3732C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91209-B053-4677-94DA-27C816D9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0D18-5768-4208-BB98-8DFD5DBF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710D-F7CA-40F2-B2DD-BFF3251F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81A6C-0271-4211-905D-2D904253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AFE2-5B3D-40F2-B67E-1A480D39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30B44-9E5A-470A-AD13-DC621928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CDA6B-BF96-4E47-823C-7D8AA578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B47C-4A63-465B-81AE-4CBC43F7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651F4-846E-4143-BDDE-9BB9CBFCC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6BEB5-C84A-4AEB-939F-0DD5C273E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14D95-CC7E-475A-91A6-4F5E522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64B1D-4B76-4FF5-980E-B3B47254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C8250-88D4-4145-A508-F2D128F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B9E35-D263-4348-9919-D3A6D90B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F8C78-1C67-439C-97BB-FA65730E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F2D6-0990-43EB-86A9-C0E6DB299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BF7B-6741-4CE7-B1B6-32C68D8C01A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A3E3-DB7B-4A8D-893E-8315A1B3A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801D-A29F-4158-A3C6-F26215992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6D020-BA9E-49EB-983F-87BA8D9C8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E5C9-02A3-493B-980F-F1DCAF2A8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Fantasy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29065-7CF6-4369-A26C-6C2334BD7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Kai Hedrick</a:t>
            </a:r>
          </a:p>
        </p:txBody>
      </p:sp>
    </p:spTree>
    <p:extLst>
      <p:ext uri="{BB962C8B-B14F-4D97-AF65-F5344CB8AC3E}">
        <p14:creationId xmlns:p14="http://schemas.microsoft.com/office/powerpoint/2010/main" val="47588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21360-5E8B-48CA-BE41-5D549315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pic>
        <p:nvPicPr>
          <p:cNvPr id="7" name="Graphic 6" descr="Chess Pieces">
            <a:extLst>
              <a:ext uri="{FF2B5EF4-FFF2-40B4-BE49-F238E27FC236}">
                <a16:creationId xmlns:a16="http://schemas.microsoft.com/office/drawing/2014/main" id="{4DD97E20-0349-4198-BEC7-02414E28E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E354-1A96-4393-8A21-388AF178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/>
              <a:t>“Welcome to the game!” </a:t>
            </a:r>
          </a:p>
          <a:p>
            <a:endParaRPr lang="en-US" sz="2000"/>
          </a:p>
          <a:p>
            <a:r>
              <a:rPr lang="en-US" sz="2000"/>
              <a:t>“This is a rpg medieval game where you have to progress and defeat the enemies that took over a nearby town.” </a:t>
            </a:r>
          </a:p>
        </p:txBody>
      </p:sp>
    </p:spTree>
    <p:extLst>
      <p:ext uri="{BB962C8B-B14F-4D97-AF65-F5344CB8AC3E}">
        <p14:creationId xmlns:p14="http://schemas.microsoft.com/office/powerpoint/2010/main" val="250144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F2F57-FF44-4823-9C89-F3877FD5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Load character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CECE-D3FA-4DAB-903E-929400247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Uses load function.</a:t>
            </a:r>
          </a:p>
          <a:p>
            <a:r>
              <a:rPr lang="en-US" sz="2400">
                <a:solidFill>
                  <a:schemeClr val="bg1"/>
                </a:solidFill>
              </a:rPr>
              <a:t> Ability to load a character (optional) or create a new game. </a:t>
            </a:r>
          </a:p>
          <a:p>
            <a:r>
              <a:rPr lang="en-US" sz="2400">
                <a:solidFill>
                  <a:schemeClr val="bg1"/>
                </a:solidFill>
              </a:rPr>
              <a:t>If creates a new game, the class choices are warrior and archer. </a:t>
            </a:r>
          </a:p>
        </p:txBody>
      </p:sp>
    </p:spTree>
    <p:extLst>
      <p:ext uri="{BB962C8B-B14F-4D97-AF65-F5344CB8AC3E}">
        <p14:creationId xmlns:p14="http://schemas.microsoft.com/office/powerpoint/2010/main" val="293124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BAB1-656B-4B6E-A44C-75B29FDD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Classes</a:t>
            </a:r>
          </a:p>
        </p:txBody>
      </p:sp>
      <p:pic>
        <p:nvPicPr>
          <p:cNvPr id="5" name="Picture 2" descr="Warrior - the RotMG Wiki | RealmEye.com">
            <a:extLst>
              <a:ext uri="{FF2B5EF4-FFF2-40B4-BE49-F238E27FC236}">
                <a16:creationId xmlns:a16="http://schemas.microsoft.com/office/drawing/2014/main" id="{2ADB5309-37FB-404D-8D35-B58F56376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300" y="478232"/>
            <a:ext cx="2789902" cy="278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Archer - the RotMG Wiki | RealmEye.com">
            <a:extLst>
              <a:ext uri="{FF2B5EF4-FFF2-40B4-BE49-F238E27FC236}">
                <a16:creationId xmlns:a16="http://schemas.microsoft.com/office/drawing/2014/main" id="{F84E2D52-8D8A-44AC-A80F-5DA4CAB8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791" y="3589867"/>
            <a:ext cx="2788920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B36B4-5C98-4867-A532-6DC9297E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Each class has there own abilities. Archer has range, and warrior has dexterity. </a:t>
            </a:r>
          </a:p>
          <a:p>
            <a:r>
              <a:rPr lang="en-US" sz="2400">
                <a:solidFill>
                  <a:srgbClr val="FFFFFF"/>
                </a:solidFill>
              </a:rPr>
              <a:t>The two different abilities will allow each class to be unique in their own way. </a:t>
            </a:r>
          </a:p>
          <a:p>
            <a:r>
              <a:rPr lang="en-US" sz="2400">
                <a:solidFill>
                  <a:srgbClr val="FFFFFF"/>
                </a:solidFill>
              </a:rPr>
              <a:t>Each class has their own weapons as well. </a:t>
            </a:r>
          </a:p>
          <a:p>
            <a:r>
              <a:rPr lang="en-US" sz="2400">
                <a:solidFill>
                  <a:srgbClr val="FFFFFF"/>
                </a:solidFill>
              </a:rPr>
              <a:t>The stat info will be displayed before entering the game. 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0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E88C-C6A9-4F95-B872-6B9FA430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Dialogue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2ABA-C810-43C1-B8CF-21C0C0A6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You will meet a character who tells you about the game and the objective.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7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D97E-D1C5-4107-BDA1-89FC0C8E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First fight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ED0F-E9DA-4BA2-A00F-FB5115B3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first fight you will encounter a minion who should generally be a easy target to kill. The minion should drop loot in the form of gold for the player to </a:t>
            </a:r>
            <a:r>
              <a:rPr lang="en-US" sz="2400" dirty="0" err="1"/>
              <a:t>aquire</a:t>
            </a:r>
            <a:r>
              <a:rPr lang="en-US" sz="2400" dirty="0"/>
              <a:t> which the player will be able to use.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dead Hobbit Mage">
            <a:extLst>
              <a:ext uri="{FF2B5EF4-FFF2-40B4-BE49-F238E27FC236}">
                <a16:creationId xmlns:a16="http://schemas.microsoft.com/office/drawing/2014/main" id="{5188EBA3-4B0B-4D2C-83F2-7F3F7BCD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987" y="2857501"/>
            <a:ext cx="11429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3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8DA3E-7B13-4D87-A219-8DE19672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A95EF51-36F4-44D7-BD7B-5970E5A76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The player will be able to go to the store. </a:t>
            </a:r>
          </a:p>
          <a:p>
            <a:r>
              <a:rPr lang="en-US" sz="2100" dirty="0"/>
              <a:t>The stores items are unique to the player’s class.</a:t>
            </a:r>
          </a:p>
          <a:p>
            <a:r>
              <a:rPr lang="en-US" sz="2100" dirty="0"/>
              <a:t>There will be a selection of bows, and swords. </a:t>
            </a:r>
          </a:p>
          <a:p>
            <a:r>
              <a:rPr lang="en-US" sz="2100" dirty="0"/>
              <a:t>One of the items is a potion that will heal the players health. </a:t>
            </a:r>
          </a:p>
          <a:p>
            <a:endParaRPr lang="en-US" sz="2100" dirty="0"/>
          </a:p>
        </p:txBody>
      </p:sp>
      <p:pic>
        <p:nvPicPr>
          <p:cNvPr id="3074" name="Picture 2" descr="Minor Health Potion">
            <a:extLst>
              <a:ext uri="{FF2B5EF4-FFF2-40B4-BE49-F238E27FC236}">
                <a16:creationId xmlns:a16="http://schemas.microsoft.com/office/drawing/2014/main" id="{4CC7153A-9DD8-47A0-BB48-7A6835688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63" y="4387850"/>
            <a:ext cx="1059344" cy="105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f Bow">
            <a:extLst>
              <a:ext uri="{FF2B5EF4-FFF2-40B4-BE49-F238E27FC236}">
                <a16:creationId xmlns:a16="http://schemas.microsoft.com/office/drawing/2014/main" id="{91500590-D809-40D4-AD89-304598D70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75" y="5529264"/>
            <a:ext cx="1163340" cy="11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w of the Void">
            <a:extLst>
              <a:ext uri="{FF2B5EF4-FFF2-40B4-BE49-F238E27FC236}">
                <a16:creationId xmlns:a16="http://schemas.microsoft.com/office/drawing/2014/main" id="{0147C30C-300F-4623-9E0F-2180B431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15" y="5647011"/>
            <a:ext cx="1059344" cy="105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olden Sword">
            <a:extLst>
              <a:ext uri="{FF2B5EF4-FFF2-40B4-BE49-F238E27FC236}">
                <a16:creationId xmlns:a16="http://schemas.microsoft.com/office/drawing/2014/main" id="{8877FD9B-77C9-44C8-8306-8353951D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33" y="5633260"/>
            <a:ext cx="1059344" cy="105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word of the Colossus">
            <a:extLst>
              <a:ext uri="{FF2B5EF4-FFF2-40B4-BE49-F238E27FC236}">
                <a16:creationId xmlns:a16="http://schemas.microsoft.com/office/drawing/2014/main" id="{57E8B6A9-5EF4-4086-B5AF-4AF6E64D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44" y="5647011"/>
            <a:ext cx="1059344" cy="105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01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054EA-ADA5-4BE9-8685-5897B24D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Final boss</a:t>
            </a:r>
          </a:p>
        </p:txBody>
      </p:sp>
      <p:pic>
        <p:nvPicPr>
          <p:cNvPr id="4098" name="Picture 2" descr="Ender Dragon – Official Minecraft Wiki">
            <a:extLst>
              <a:ext uri="{FF2B5EF4-FFF2-40B4-BE49-F238E27FC236}">
                <a16:creationId xmlns:a16="http://schemas.microsoft.com/office/drawing/2014/main" id="{303811E0-898C-40FA-9539-1FA2BF732B0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" y="1715781"/>
            <a:ext cx="3425957" cy="34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CF68430E-20B0-43DB-9989-BEAB6FBE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The final boss is a dragon which has different abilities that will damage the players health faster. Once defeating the boss the game will output final dialogue saying “You beat the game congrats!”. </a:t>
            </a:r>
          </a:p>
        </p:txBody>
      </p:sp>
    </p:spTree>
    <p:extLst>
      <p:ext uri="{BB962C8B-B14F-4D97-AF65-F5344CB8AC3E}">
        <p14:creationId xmlns:p14="http://schemas.microsoft.com/office/powerpoint/2010/main" val="3698989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DCF1-A9E5-4F8B-A513-73C4102F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CD2A-67F8-4805-92AF-7E478F11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sprites for items from a game called ROTMG</a:t>
            </a:r>
          </a:p>
          <a:p>
            <a:r>
              <a:rPr lang="en-US" dirty="0"/>
              <a:t>Dragon is from Minecraft</a:t>
            </a:r>
          </a:p>
        </p:txBody>
      </p:sp>
    </p:spTree>
    <p:extLst>
      <p:ext uri="{BB962C8B-B14F-4D97-AF65-F5344CB8AC3E}">
        <p14:creationId xmlns:p14="http://schemas.microsoft.com/office/powerpoint/2010/main" val="58962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Fantasy Game</vt:lpstr>
      <vt:lpstr>Introduction </vt:lpstr>
      <vt:lpstr>Load character</vt:lpstr>
      <vt:lpstr>Classes</vt:lpstr>
      <vt:lpstr>Dialogue </vt:lpstr>
      <vt:lpstr>First fight</vt:lpstr>
      <vt:lpstr>store</vt:lpstr>
      <vt:lpstr>Final boss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Fantasy Game</dc:title>
  <dc:creator>Jeff Hedrick</dc:creator>
  <cp:lastModifiedBy>Kai Hedrick</cp:lastModifiedBy>
  <cp:revision>1</cp:revision>
  <dcterms:created xsi:type="dcterms:W3CDTF">2020-04-06T03:33:28Z</dcterms:created>
  <dcterms:modified xsi:type="dcterms:W3CDTF">2020-04-06T03:57:44Z</dcterms:modified>
</cp:coreProperties>
</file>