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5" r:id="rId2"/>
    <p:sldId id="264" r:id="rId3"/>
    <p:sldId id="256" r:id="rId4"/>
    <p:sldId id="262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773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0A7608-8FC6-4822-850B-A42F34B6813A}" type="datetimeFigureOut">
              <a:rPr lang="de-DE" smtClean="0"/>
              <a:t>15.07.2017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604D3-DED3-4BCF-BF26-1010BF0CB92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645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4AFB-482E-4836-84A6-9AC5BAFBDCAA}" type="datetimeFigureOut">
              <a:rPr lang="de-DE" smtClean="0"/>
              <a:t>15.07.2017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B5DF-3ADE-4A0A-AD8C-AC0B0B2FCA1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711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4AFB-482E-4836-84A6-9AC5BAFBDCAA}" type="datetimeFigureOut">
              <a:rPr lang="de-DE" smtClean="0"/>
              <a:t>15.07.2017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B5DF-3ADE-4A0A-AD8C-AC0B0B2FCA1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4792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4AFB-482E-4836-84A6-9AC5BAFBDCAA}" type="datetimeFigureOut">
              <a:rPr lang="de-DE" smtClean="0"/>
              <a:t>15.07.2017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B5DF-3ADE-4A0A-AD8C-AC0B0B2FCA1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6243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4AFB-482E-4836-84A6-9AC5BAFBDCAA}" type="datetimeFigureOut">
              <a:rPr lang="de-DE" smtClean="0"/>
              <a:t>15.07.2017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B5DF-3ADE-4A0A-AD8C-AC0B0B2FCA1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77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4AFB-482E-4836-84A6-9AC5BAFBDCAA}" type="datetimeFigureOut">
              <a:rPr lang="de-DE" smtClean="0"/>
              <a:t>15.07.2017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B5DF-3ADE-4A0A-AD8C-AC0B0B2FCA1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182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4AFB-482E-4836-84A6-9AC5BAFBDCAA}" type="datetimeFigureOut">
              <a:rPr lang="de-DE" smtClean="0"/>
              <a:t>15.07.2017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B5DF-3ADE-4A0A-AD8C-AC0B0B2FCA1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0155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4AFB-482E-4836-84A6-9AC5BAFBDCAA}" type="datetimeFigureOut">
              <a:rPr lang="de-DE" smtClean="0"/>
              <a:t>15.07.2017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B5DF-3ADE-4A0A-AD8C-AC0B0B2FCA1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3028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4AFB-482E-4836-84A6-9AC5BAFBDCAA}" type="datetimeFigureOut">
              <a:rPr lang="de-DE" smtClean="0"/>
              <a:t>15.07.2017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B5DF-3ADE-4A0A-AD8C-AC0B0B2FCA1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6480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4AFB-482E-4836-84A6-9AC5BAFBDCAA}" type="datetimeFigureOut">
              <a:rPr lang="de-DE" smtClean="0"/>
              <a:t>15.07.2017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B5DF-3ADE-4A0A-AD8C-AC0B0B2FCA1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9158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4AFB-482E-4836-84A6-9AC5BAFBDCAA}" type="datetimeFigureOut">
              <a:rPr lang="de-DE" smtClean="0"/>
              <a:t>15.07.2017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B5DF-3ADE-4A0A-AD8C-AC0B0B2FCA1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538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4AFB-482E-4836-84A6-9AC5BAFBDCAA}" type="datetimeFigureOut">
              <a:rPr lang="de-DE" smtClean="0"/>
              <a:t>15.07.2017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B5DF-3ADE-4A0A-AD8C-AC0B0B2FCA1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755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74AFB-482E-4836-84A6-9AC5BAFBDCAA}" type="datetimeFigureOut">
              <a:rPr lang="de-DE" smtClean="0"/>
              <a:t>15.07.2017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BB5DF-3ADE-4A0A-AD8C-AC0B0B2FCA1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1811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2580" y="44624"/>
            <a:ext cx="2924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 smtClean="0"/>
              <a:t>Volumetric</a:t>
            </a:r>
            <a:r>
              <a:rPr lang="de-DE" sz="2000" dirty="0" smtClean="0"/>
              <a:t> </a:t>
            </a:r>
            <a:r>
              <a:rPr lang="de-DE" sz="2000" dirty="0" err="1" smtClean="0"/>
              <a:t>Reaction</a:t>
            </a:r>
            <a:r>
              <a:rPr lang="de-DE" sz="2000" dirty="0" smtClean="0"/>
              <a:t> Rates</a:t>
            </a:r>
            <a:endParaRPr lang="de-DE" sz="20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/>
        </p:blipFill>
        <p:spPr>
          <a:xfrm>
            <a:off x="1793880" y="2266380"/>
            <a:ext cx="5556240" cy="23252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992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646739" cy="410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177281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HWL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7798331" y="4725144"/>
            <a:ext cx="572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LWL</a:t>
            </a:r>
            <a:endParaRPr lang="de-DE" dirty="0"/>
          </a:p>
        </p:txBody>
      </p:sp>
      <p:sp>
        <p:nvSpPr>
          <p:cNvPr id="23" name="TextBox 22"/>
          <p:cNvSpPr txBox="1"/>
          <p:nvPr/>
        </p:nvSpPr>
        <p:spPr>
          <a:xfrm>
            <a:off x="444697" y="260648"/>
            <a:ext cx="2456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 smtClean="0"/>
              <a:t>Biogeochemical</a:t>
            </a:r>
            <a:r>
              <a:rPr lang="de-DE" sz="2000" dirty="0" smtClean="0"/>
              <a:t> Rates</a:t>
            </a:r>
            <a:endParaRPr lang="de-DE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5364088" y="4126106"/>
            <a:ext cx="70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Ridge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27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646739" cy="410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177281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HWL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7798331" y="4725144"/>
            <a:ext cx="572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LWL</a:t>
            </a:r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5364088" y="4126106"/>
            <a:ext cx="70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Ridge</a:t>
            </a:r>
            <a:endParaRPr lang="de-DE" dirty="0"/>
          </a:p>
        </p:txBody>
      </p:sp>
      <p:sp>
        <p:nvSpPr>
          <p:cNvPr id="11" name="Curved Up Arrow 10"/>
          <p:cNvSpPr/>
          <p:nvPr/>
        </p:nvSpPr>
        <p:spPr>
          <a:xfrm rot="2076927">
            <a:off x="2276651" y="3153442"/>
            <a:ext cx="414235" cy="136798"/>
          </a:xfrm>
          <a:prstGeom prst="curved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Curved Up Arrow 11"/>
          <p:cNvSpPr/>
          <p:nvPr/>
        </p:nvSpPr>
        <p:spPr>
          <a:xfrm rot="2076927">
            <a:off x="2643405" y="3546693"/>
            <a:ext cx="414235" cy="136798"/>
          </a:xfrm>
          <a:prstGeom prst="curved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" name="Curved Up Arrow 12"/>
          <p:cNvSpPr/>
          <p:nvPr/>
        </p:nvSpPr>
        <p:spPr>
          <a:xfrm rot="2076927">
            <a:off x="3062024" y="3906733"/>
            <a:ext cx="414235" cy="136798"/>
          </a:xfrm>
          <a:prstGeom prst="curved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Curved Up Arrow 13"/>
          <p:cNvSpPr/>
          <p:nvPr/>
        </p:nvSpPr>
        <p:spPr>
          <a:xfrm rot="679085">
            <a:off x="3572305" y="4194765"/>
            <a:ext cx="414235" cy="136798"/>
          </a:xfrm>
          <a:prstGeom prst="curved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5" name="Curved Up Arrow 14"/>
          <p:cNvSpPr/>
          <p:nvPr/>
        </p:nvSpPr>
        <p:spPr>
          <a:xfrm>
            <a:off x="4067944" y="4372322"/>
            <a:ext cx="414235" cy="136798"/>
          </a:xfrm>
          <a:prstGeom prst="curved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Curved Up Arrow 15"/>
          <p:cNvSpPr/>
          <p:nvPr/>
        </p:nvSpPr>
        <p:spPr>
          <a:xfrm rot="2284652">
            <a:off x="5706997" y="3914361"/>
            <a:ext cx="414235" cy="136798"/>
          </a:xfrm>
          <a:prstGeom prst="curved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7" name="Curved Up Arrow 16"/>
          <p:cNvSpPr/>
          <p:nvPr/>
        </p:nvSpPr>
        <p:spPr>
          <a:xfrm rot="2284652">
            <a:off x="6117441" y="4194764"/>
            <a:ext cx="414235" cy="136798"/>
          </a:xfrm>
          <a:prstGeom prst="curved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8" name="Curved Up Arrow 17"/>
          <p:cNvSpPr/>
          <p:nvPr/>
        </p:nvSpPr>
        <p:spPr>
          <a:xfrm rot="2284652">
            <a:off x="6442312" y="4456057"/>
            <a:ext cx="414235" cy="136798"/>
          </a:xfrm>
          <a:prstGeom prst="curved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Curved Up Arrow 18"/>
          <p:cNvSpPr/>
          <p:nvPr/>
        </p:nvSpPr>
        <p:spPr>
          <a:xfrm rot="19701808">
            <a:off x="4786128" y="4122345"/>
            <a:ext cx="414235" cy="136798"/>
          </a:xfrm>
          <a:prstGeom prst="curved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0" name="Curved Up Arrow 19"/>
          <p:cNvSpPr/>
          <p:nvPr/>
        </p:nvSpPr>
        <p:spPr>
          <a:xfrm rot="19782866">
            <a:off x="5156970" y="3884156"/>
            <a:ext cx="414235" cy="136798"/>
          </a:xfrm>
          <a:prstGeom prst="curved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4697" y="260648"/>
            <a:ext cx="1792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Skin </a:t>
            </a:r>
            <a:r>
              <a:rPr lang="de-DE" sz="2000" dirty="0" err="1" smtClean="0"/>
              <a:t>Circulation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07581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646739" cy="410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177281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HWL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7798331" y="4725144"/>
            <a:ext cx="572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LWL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2530388" y="3789040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NN</a:t>
            </a:r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047750"/>
            <a:ext cx="852805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47936" y="192521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HWL</a:t>
            </a:r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7950731" y="4877544"/>
            <a:ext cx="572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LWL</a:t>
            </a:r>
            <a:endParaRPr lang="de-DE" dirty="0"/>
          </a:p>
        </p:txBody>
      </p:sp>
      <p:sp>
        <p:nvSpPr>
          <p:cNvPr id="11" name="TextBox 10"/>
          <p:cNvSpPr txBox="1"/>
          <p:nvPr/>
        </p:nvSpPr>
        <p:spPr>
          <a:xfrm>
            <a:off x="5436096" y="4077072"/>
            <a:ext cx="70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Ridge</a:t>
            </a:r>
            <a:endParaRPr lang="de-DE" dirty="0"/>
          </a:p>
        </p:txBody>
      </p:sp>
      <p:sp>
        <p:nvSpPr>
          <p:cNvPr id="2" name="Curved Up Arrow 1"/>
          <p:cNvSpPr/>
          <p:nvPr/>
        </p:nvSpPr>
        <p:spPr>
          <a:xfrm rot="2317546">
            <a:off x="1654176" y="3470973"/>
            <a:ext cx="1946379" cy="561944"/>
          </a:xfrm>
          <a:prstGeom prst="curved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Curved Up Arrow 13"/>
          <p:cNvSpPr/>
          <p:nvPr/>
        </p:nvSpPr>
        <p:spPr>
          <a:xfrm>
            <a:off x="5795154" y="3979428"/>
            <a:ext cx="634112" cy="207186"/>
          </a:xfrm>
          <a:prstGeom prst="curved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4697" y="260648"/>
            <a:ext cx="2942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Body </a:t>
            </a:r>
            <a:r>
              <a:rPr lang="de-DE" sz="2000" dirty="0" err="1" smtClean="0"/>
              <a:t>Circulation</a:t>
            </a:r>
            <a:r>
              <a:rPr lang="de-DE" sz="2000" dirty="0" smtClean="0"/>
              <a:t>: Low Tide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93725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39</cp:revision>
  <dcterms:created xsi:type="dcterms:W3CDTF">2016-11-29T08:35:51Z</dcterms:created>
  <dcterms:modified xsi:type="dcterms:W3CDTF">2017-07-15T11:03:39Z</dcterms:modified>
</cp:coreProperties>
</file>