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56" r:id="rId3"/>
    <p:sldId id="26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7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7608-8FC6-4822-850B-A42F34B6813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04D3-DED3-4BCF-BF26-1010BF0CB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1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7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5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4AFB-482E-4836-84A6-9AC5BAFBDCAA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B5DF-3ADE-4A0A-AD8C-AC0B0B2FCA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8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44697" y="260648"/>
            <a:ext cx="2456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Biogeochemical</a:t>
            </a:r>
            <a:r>
              <a:rPr lang="de-DE" sz="2000" dirty="0" smtClean="0"/>
              <a:t> </a:t>
            </a:r>
            <a:r>
              <a:rPr lang="de-DE" sz="2000" dirty="0" smtClean="0"/>
              <a:t>Rates</a:t>
            </a:r>
            <a:endParaRPr lang="de-DE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4126106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126106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  <p:sp>
        <p:nvSpPr>
          <p:cNvPr id="11" name="Curved Up Arrow 10"/>
          <p:cNvSpPr/>
          <p:nvPr/>
        </p:nvSpPr>
        <p:spPr>
          <a:xfrm rot="2076927">
            <a:off x="2276651" y="3153442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2076927">
            <a:off x="2643405" y="3546693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2076927">
            <a:off x="3062024" y="3906733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679085">
            <a:off x="3572305" y="4194765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4067944" y="4372322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2284652">
            <a:off x="5706997" y="3914361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2284652">
            <a:off x="6117441" y="4194764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rot="2284652">
            <a:off x="6442312" y="4456057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9701808">
            <a:off x="4786128" y="4122345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rot="19782866">
            <a:off x="5156970" y="3884156"/>
            <a:ext cx="414235" cy="13679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697" y="260648"/>
            <a:ext cx="179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Skin </a:t>
            </a:r>
            <a:r>
              <a:rPr lang="de-DE" sz="2000" dirty="0" err="1" smtClean="0"/>
              <a:t>Circulation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758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46739" cy="41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7728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798331" y="47251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30388" y="378904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47750"/>
            <a:ext cx="85280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7936" y="19252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HWL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950731" y="4877544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LWL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077072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Ridge</a:t>
            </a:r>
            <a:endParaRPr lang="de-DE" dirty="0"/>
          </a:p>
        </p:txBody>
      </p:sp>
      <p:sp>
        <p:nvSpPr>
          <p:cNvPr id="2" name="Curved Up Arrow 1"/>
          <p:cNvSpPr/>
          <p:nvPr/>
        </p:nvSpPr>
        <p:spPr>
          <a:xfrm rot="2317546">
            <a:off x="1654176" y="3470973"/>
            <a:ext cx="1946379" cy="56194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795154" y="3979428"/>
            <a:ext cx="634112" cy="20718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697" y="260648"/>
            <a:ext cx="2942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Body </a:t>
            </a:r>
            <a:r>
              <a:rPr lang="de-DE" sz="2000" dirty="0" err="1" smtClean="0"/>
              <a:t>Circulation</a:t>
            </a:r>
            <a:r>
              <a:rPr lang="de-DE" sz="2000" dirty="0" smtClean="0"/>
              <a:t>: Low Tide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372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</cp:revision>
  <dcterms:created xsi:type="dcterms:W3CDTF">2016-11-29T08:35:51Z</dcterms:created>
  <dcterms:modified xsi:type="dcterms:W3CDTF">2017-07-13T12:53:21Z</dcterms:modified>
</cp:coreProperties>
</file>