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D7DA1B-AE88-4A5E-82BC-9C9080B25EF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9560" y="44640"/>
            <a:ext cx="28908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Volumetric Reaction Rates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"/>
          <p:cNvPicPr/>
          <p:nvPr/>
        </p:nvPicPr>
        <p:blipFill>
          <a:blip r:embed="rId2"/>
          <a:stretch/>
        </p:blipFill>
        <p:spPr>
          <a:xfrm>
            <a:off x="1793880" y="2266560"/>
            <a:ext cx="5555880" cy="232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2"/>
          <a:stretch/>
        </p:blipFill>
        <p:spPr>
          <a:xfrm>
            <a:off x="467640" y="1268640"/>
            <a:ext cx="7646400" cy="41065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00680" y="1772640"/>
            <a:ext cx="62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803000" y="472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LWL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58640" y="260640"/>
            <a:ext cx="2427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Biogeochemical Rates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369040" y="4125960"/>
            <a:ext cx="696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/>
          <p:nvPr/>
        </p:nvPicPr>
        <p:blipFill>
          <a:blip r:embed="rId2"/>
          <a:stretch/>
        </p:blipFill>
        <p:spPr>
          <a:xfrm>
            <a:off x="467640" y="1268640"/>
            <a:ext cx="7646400" cy="41065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5369040" y="4125960"/>
            <a:ext cx="696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 rot="2077200">
            <a:off x="2276640" y="315324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 rot="2077200">
            <a:off x="2643480" y="3546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2077200">
            <a:off x="3061800" y="3906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 rot="679200">
            <a:off x="3572280" y="4194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4068000" y="437220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 rot="2284800">
            <a:off x="5706720" y="391428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 rot="2284800">
            <a:off x="6117480" y="4194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 rot="2284800">
            <a:off x="6442200" y="445608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 rot="19701600">
            <a:off x="4785840" y="412236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1"/>
          <p:cNvSpPr/>
          <p:nvPr/>
        </p:nvSpPr>
        <p:spPr>
          <a:xfrm rot="19782600">
            <a:off x="5157000" y="388404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2"/>
          <p:cNvSpPr/>
          <p:nvPr/>
        </p:nvSpPr>
        <p:spPr>
          <a:xfrm>
            <a:off x="455400" y="260640"/>
            <a:ext cx="1770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Skin Circulation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253080" y="1925280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Water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7648200" y="4877640"/>
            <a:ext cx="1177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Water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Up Arrow 18"/>
          <p:cNvSpPr/>
          <p:nvPr/>
        </p:nvSpPr>
        <p:spPr>
          <a:xfrm rot="3276550">
            <a:off x="2142398" y="4374141"/>
            <a:ext cx="890479" cy="1431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13"/>
          <p:cNvSpPr/>
          <p:nvPr/>
        </p:nvSpPr>
        <p:spPr>
          <a:xfrm>
            <a:off x="988161" y="4663329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Ground Water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Discharge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4"/>
          <p:cNvPicPr/>
          <p:nvPr/>
        </p:nvPicPr>
        <p:blipFill>
          <a:blip r:embed="rId2"/>
          <a:stretch/>
        </p:blipFill>
        <p:spPr>
          <a:xfrm>
            <a:off x="467640" y="1268640"/>
            <a:ext cx="7646400" cy="41065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400680" y="1772640"/>
            <a:ext cx="62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803000" y="472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LWL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533320" y="3789000"/>
            <a:ext cx="47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2"/>
          <p:cNvPicPr/>
          <p:nvPr/>
        </p:nvPicPr>
        <p:blipFill>
          <a:blip r:embed="rId3"/>
          <a:stretch/>
        </p:blipFill>
        <p:spPr>
          <a:xfrm>
            <a:off x="307800" y="1047600"/>
            <a:ext cx="8527680" cy="4762080"/>
          </a:xfrm>
          <a:prstGeom prst="rect">
            <a:avLst/>
          </a:prstGeom>
          <a:ln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253080" y="1925280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Water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7648200" y="4877640"/>
            <a:ext cx="1177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Water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5441040" y="4077000"/>
            <a:ext cx="696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 rot="2317800">
            <a:off x="1654200" y="3470760"/>
            <a:ext cx="1946160" cy="561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5795280" y="3979440"/>
            <a:ext cx="633600" cy="207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457920" y="260640"/>
            <a:ext cx="2915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Circulation: Low Tide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Up Arrow 12"/>
          <p:cNvSpPr/>
          <p:nvPr/>
        </p:nvSpPr>
        <p:spPr>
          <a:xfrm rot="3276550">
            <a:off x="2142398" y="4374141"/>
            <a:ext cx="890479" cy="1431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13"/>
          <p:cNvSpPr/>
          <p:nvPr/>
        </p:nvSpPr>
        <p:spPr>
          <a:xfrm>
            <a:off x="988161" y="4663329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Ground Water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Discharge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/>
          <p:nvPr/>
        </p:nvPicPr>
        <p:blipFill>
          <a:blip r:embed="rId2"/>
          <a:stretch/>
        </p:blipFill>
        <p:spPr>
          <a:xfrm>
            <a:off x="467640" y="1268640"/>
            <a:ext cx="7646400" cy="41065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5369040" y="4125960"/>
            <a:ext cx="696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 rot="2077200">
            <a:off x="2276640" y="315324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 rot="2077200">
            <a:off x="2643480" y="3546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2077200">
            <a:off x="3061800" y="3906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 rot="679200">
            <a:off x="3572280" y="4194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4068000" y="437220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 rot="2284800">
            <a:off x="5706720" y="391428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 rot="2284800">
            <a:off x="6117480" y="419472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 rot="2284800">
            <a:off x="6442200" y="445608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 rot="19701600">
            <a:off x="4785840" y="412236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1"/>
          <p:cNvSpPr/>
          <p:nvPr/>
        </p:nvSpPr>
        <p:spPr>
          <a:xfrm rot="19782600">
            <a:off x="5157000" y="3884040"/>
            <a:ext cx="414000" cy="136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2"/>
          <p:cNvSpPr/>
          <p:nvPr/>
        </p:nvSpPr>
        <p:spPr>
          <a:xfrm>
            <a:off x="381000" y="1128720"/>
            <a:ext cx="1770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Skin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Circulation: High Tide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253080" y="1925280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Water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Up Arrow 18"/>
          <p:cNvSpPr/>
          <p:nvPr/>
        </p:nvSpPr>
        <p:spPr>
          <a:xfrm rot="3276550">
            <a:off x="2142398" y="4374141"/>
            <a:ext cx="890479" cy="1431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13"/>
          <p:cNvSpPr/>
          <p:nvPr/>
        </p:nvSpPr>
        <p:spPr>
          <a:xfrm>
            <a:off x="988161" y="4663329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Ground Water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Discharge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7648200" y="4877640"/>
            <a:ext cx="1177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Water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610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4"/>
          <p:cNvPicPr/>
          <p:nvPr/>
        </p:nvPicPr>
        <p:blipFill>
          <a:blip r:embed="rId2"/>
          <a:stretch/>
        </p:blipFill>
        <p:spPr>
          <a:xfrm>
            <a:off x="467640" y="1268640"/>
            <a:ext cx="7646400" cy="41065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400680" y="1772640"/>
            <a:ext cx="62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803000" y="472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LWL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533320" y="3789000"/>
            <a:ext cx="47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2"/>
          <p:cNvPicPr/>
          <p:nvPr/>
        </p:nvPicPr>
        <p:blipFill>
          <a:blip r:embed="rId3"/>
          <a:stretch/>
        </p:blipFill>
        <p:spPr>
          <a:xfrm>
            <a:off x="307800" y="1047600"/>
            <a:ext cx="8527680" cy="4762080"/>
          </a:xfrm>
          <a:prstGeom prst="rect">
            <a:avLst/>
          </a:prstGeom>
          <a:ln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253080" y="1925280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Water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7648200" y="4877640"/>
            <a:ext cx="1177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Water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 rot="2317800">
            <a:off x="1654200" y="3470760"/>
            <a:ext cx="1946160" cy="561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5795280" y="3979440"/>
            <a:ext cx="633600" cy="207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457920" y="1143000"/>
            <a:ext cx="2915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Circulation: Low Tide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Up Arrow 12"/>
          <p:cNvSpPr/>
          <p:nvPr/>
        </p:nvSpPr>
        <p:spPr>
          <a:xfrm rot="3276550">
            <a:off x="2142398" y="4374141"/>
            <a:ext cx="890479" cy="1431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13"/>
          <p:cNvSpPr/>
          <p:nvPr/>
        </p:nvSpPr>
        <p:spPr>
          <a:xfrm>
            <a:off x="988161" y="4663329"/>
            <a:ext cx="122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Ground Water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Discharge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5369040" y="4125960"/>
            <a:ext cx="696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10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79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kai</cp:lastModifiedBy>
  <cp:revision>43</cp:revision>
  <dcterms:created xsi:type="dcterms:W3CDTF">2016-11-29T08:35:51Z</dcterms:created>
  <dcterms:modified xsi:type="dcterms:W3CDTF">2017-07-28T09:18:32Z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