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8BF9-4375-4FBD-9462-0C8FE7799D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8915-D57E-44B5-8A3D-911F1F85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36" y="292851"/>
            <a:ext cx="9118127" cy="587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6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kai</cp:lastModifiedBy>
  <cp:revision>2</cp:revision>
  <dcterms:created xsi:type="dcterms:W3CDTF">2018-03-09T13:12:22Z</dcterms:created>
  <dcterms:modified xsi:type="dcterms:W3CDTF">2018-03-09T13:15:25Z</dcterms:modified>
</cp:coreProperties>
</file>