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18" r:id="rId1"/>
  </p:sldMasterIdLst>
  <p:notesMasterIdLst>
    <p:notesMasterId r:id="rId32"/>
  </p:notesMasterIdLst>
  <p:sldIdLst>
    <p:sldId id="256" r:id="rId2"/>
    <p:sldId id="347" r:id="rId3"/>
    <p:sldId id="339" r:id="rId4"/>
    <p:sldId id="340" r:id="rId5"/>
    <p:sldId id="345" r:id="rId6"/>
    <p:sldId id="346" r:id="rId7"/>
    <p:sldId id="289" r:id="rId8"/>
    <p:sldId id="343" r:id="rId9"/>
    <p:sldId id="263" r:id="rId10"/>
    <p:sldId id="265" r:id="rId11"/>
    <p:sldId id="348" r:id="rId12"/>
    <p:sldId id="352" r:id="rId13"/>
    <p:sldId id="353" r:id="rId14"/>
    <p:sldId id="350" r:id="rId15"/>
    <p:sldId id="354" r:id="rId16"/>
    <p:sldId id="351" r:id="rId17"/>
    <p:sldId id="355" r:id="rId18"/>
    <p:sldId id="357" r:id="rId19"/>
    <p:sldId id="322" r:id="rId20"/>
    <p:sldId id="285" r:id="rId21"/>
    <p:sldId id="327" r:id="rId22"/>
    <p:sldId id="358" r:id="rId23"/>
    <p:sldId id="323" r:id="rId24"/>
    <p:sldId id="324" r:id="rId25"/>
    <p:sldId id="328" r:id="rId26"/>
    <p:sldId id="356" r:id="rId27"/>
    <p:sldId id="325" r:id="rId28"/>
    <p:sldId id="344" r:id="rId29"/>
    <p:sldId id="341" r:id="rId30"/>
    <p:sldId id="34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lumberg, Kai - (kblumberg)" initials="BK-(" lastIdx="0" clrIdx="0">
    <p:extLst>
      <p:ext uri="{19B8F6BF-5375-455C-9EA6-DF929625EA0E}">
        <p15:presenceInfo xmlns:p15="http://schemas.microsoft.com/office/powerpoint/2012/main" userId="99b1e186-b68c-4476-adfe-32600a11c2b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48D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9"/>
    <p:restoredTop sz="94666"/>
  </p:normalViewPr>
  <p:slideViewPr>
    <p:cSldViewPr snapToGrid="0" snapToObjects="1">
      <p:cViewPr varScale="1">
        <p:scale>
          <a:sx n="108" d="100"/>
          <a:sy n="108" d="100"/>
        </p:scale>
        <p:origin x="121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7EC9F8-1845-744C-9832-F7FD28DDE044}" type="datetimeFigureOut">
              <a:rPr lang="en-US" smtClean="0"/>
              <a:t>9/26/18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5D499D-0AA4-FD4C-967B-C2D5EB62F8A9}" type="slidenum">
              <a:rPr lang="en-US" smtClean="0"/>
              <a:t>‹#›</a:t>
            </a:fld>
            <a:endParaRPr lang="en-US"/>
          </a:p>
        </p:txBody>
      </p:sp>
    </p:spTree>
    <p:extLst>
      <p:ext uri="{BB962C8B-B14F-4D97-AF65-F5344CB8AC3E}">
        <p14:creationId xmlns:p14="http://schemas.microsoft.com/office/powerpoint/2010/main" val="398393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a:t>
            </a:r>
            <a:r>
              <a:rPr lang="en-US" baseline="0" dirty="0"/>
              <a:t>duce what an ontology is</a:t>
            </a:r>
          </a:p>
          <a:p>
            <a:r>
              <a:rPr lang="en-US" baseline="0" dirty="0"/>
              <a:t>There is a well established way to help machines get a naive understanding of the real world by showing it what things are based on its associations to other things.  Web of association encode filed ontology, branch of metaphysical classification of things in the world and how they relate to one another, practical to way explain what we mean when we ID things to machines. Knowledge map, basically a knowledge map, good ones conducive to machines navigating by simulating what humans know about data.</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459FCD25-FA98-49C1-9A60-7750F1B0029B}" type="slidenum">
              <a:rPr lang="en-US" smtClean="0"/>
              <a:t>7</a:t>
            </a:fld>
            <a:endParaRPr lang="en-US"/>
          </a:p>
        </p:txBody>
      </p:sp>
    </p:spTree>
    <p:extLst>
      <p:ext uri="{BB962C8B-B14F-4D97-AF65-F5344CB8AC3E}">
        <p14:creationId xmlns:p14="http://schemas.microsoft.com/office/powerpoint/2010/main" val="1518708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9pPr>
          </a:lstStyle>
          <a:p>
            <a:pPr eaLnBrk="1"/>
            <a:fld id="{8F621EFD-9035-458E-A340-BC7F7CEA3F8C}" type="slidenum">
              <a:rPr lang="en-US" altLang="x-none">
                <a:solidFill>
                  <a:srgbClr val="000000"/>
                </a:solidFill>
                <a:latin typeface="Times New Roman" pitchFamily="16" charset="0"/>
                <a:cs typeface="DejaVu Sans" charset="0"/>
              </a:rPr>
              <a:pPr eaLnBrk="1"/>
              <a:t>24</a:t>
            </a:fld>
            <a:endParaRPr lang="en-US" altLang="x-none">
              <a:solidFill>
                <a:srgbClr val="000000"/>
              </a:solidFill>
              <a:latin typeface="Times New Roman" pitchFamily="16" charset="0"/>
              <a:cs typeface="DejaVu Sans" charset="0"/>
            </a:endParaRPr>
          </a:p>
        </p:txBody>
      </p:sp>
      <p:sp>
        <p:nvSpPr>
          <p:cNvPr id="49155" name="Text Box 1"/>
          <p:cNvSpPr txBox="1">
            <a:spLocks noChangeArrowheads="1"/>
          </p:cNvSpPr>
          <p:nvPr/>
        </p:nvSpPr>
        <p:spPr bwMode="auto">
          <a:xfrm>
            <a:off x="3881438" y="8686512"/>
            <a:ext cx="2975162" cy="456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9pPr>
          </a:lstStyle>
          <a:p>
            <a:pPr algn="r" eaLnBrk="1">
              <a:buClrTx/>
              <a:buFontTx/>
              <a:buNone/>
            </a:pPr>
            <a:fld id="{F558FFEF-A318-435B-BC33-37C890A5F929}" type="slidenum">
              <a:rPr lang="en-US" altLang="x-none" sz="1300">
                <a:solidFill>
                  <a:srgbClr val="000000"/>
                </a:solidFill>
                <a:latin typeface="Times New Roman" pitchFamily="16" charset="0"/>
                <a:cs typeface="DejaVu Sans" charset="0"/>
              </a:rPr>
              <a:pPr algn="r" eaLnBrk="1">
                <a:buClrTx/>
                <a:buFontTx/>
                <a:buNone/>
              </a:pPr>
              <a:t>24</a:t>
            </a:fld>
            <a:endParaRPr lang="en-US" altLang="x-none" sz="1300">
              <a:solidFill>
                <a:srgbClr val="000000"/>
              </a:solidFill>
              <a:latin typeface="Times New Roman" pitchFamily="16" charset="0"/>
              <a:cs typeface="DejaVu Sans" charset="0"/>
            </a:endParaRPr>
          </a:p>
        </p:txBody>
      </p:sp>
      <p:sp>
        <p:nvSpPr>
          <p:cNvPr id="49156" name="Rectangle 2"/>
          <p:cNvSpPr txBox="1">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7" name="Text Box 3"/>
          <p:cNvSpPr txBox="1">
            <a:spLocks noChangeArrowheads="1"/>
          </p:cNvSpPr>
          <p:nvPr/>
        </p:nvSpPr>
        <p:spPr bwMode="auto">
          <a:xfrm>
            <a:off x="686360" y="4342535"/>
            <a:ext cx="5486681" cy="41145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x-none"/>
          </a:p>
        </p:txBody>
      </p:sp>
    </p:spTree>
    <p:extLst>
      <p:ext uri="{BB962C8B-B14F-4D97-AF65-F5344CB8AC3E}">
        <p14:creationId xmlns:p14="http://schemas.microsoft.com/office/powerpoint/2010/main" val="3358995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9pPr>
          </a:lstStyle>
          <a:p>
            <a:pPr eaLnBrk="1"/>
            <a:fld id="{8F621EFD-9035-458E-A340-BC7F7CEA3F8C}" type="slidenum">
              <a:rPr lang="en-US" altLang="x-none">
                <a:solidFill>
                  <a:srgbClr val="000000"/>
                </a:solidFill>
                <a:latin typeface="Times New Roman" pitchFamily="16" charset="0"/>
                <a:cs typeface="DejaVu Sans" charset="0"/>
              </a:rPr>
              <a:pPr eaLnBrk="1"/>
              <a:t>25</a:t>
            </a:fld>
            <a:endParaRPr lang="en-US" altLang="x-none">
              <a:solidFill>
                <a:srgbClr val="000000"/>
              </a:solidFill>
              <a:latin typeface="Times New Roman" pitchFamily="16" charset="0"/>
              <a:cs typeface="DejaVu Sans" charset="0"/>
            </a:endParaRPr>
          </a:p>
        </p:txBody>
      </p:sp>
      <p:sp>
        <p:nvSpPr>
          <p:cNvPr id="49155" name="Text Box 1"/>
          <p:cNvSpPr txBox="1">
            <a:spLocks noChangeArrowheads="1"/>
          </p:cNvSpPr>
          <p:nvPr/>
        </p:nvSpPr>
        <p:spPr bwMode="auto">
          <a:xfrm>
            <a:off x="3881438" y="8686512"/>
            <a:ext cx="2975162" cy="456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9pPr>
          </a:lstStyle>
          <a:p>
            <a:pPr algn="r" eaLnBrk="1">
              <a:buClrTx/>
              <a:buFontTx/>
              <a:buNone/>
            </a:pPr>
            <a:fld id="{F558FFEF-A318-435B-BC33-37C890A5F929}" type="slidenum">
              <a:rPr lang="en-US" altLang="x-none" sz="1300">
                <a:solidFill>
                  <a:srgbClr val="000000"/>
                </a:solidFill>
                <a:latin typeface="Times New Roman" pitchFamily="16" charset="0"/>
                <a:cs typeface="DejaVu Sans" charset="0"/>
              </a:rPr>
              <a:pPr algn="r" eaLnBrk="1">
                <a:buClrTx/>
                <a:buFontTx/>
                <a:buNone/>
              </a:pPr>
              <a:t>25</a:t>
            </a:fld>
            <a:endParaRPr lang="en-US" altLang="x-none" sz="1300">
              <a:solidFill>
                <a:srgbClr val="000000"/>
              </a:solidFill>
              <a:latin typeface="Times New Roman" pitchFamily="16" charset="0"/>
              <a:cs typeface="DejaVu Sans" charset="0"/>
            </a:endParaRPr>
          </a:p>
        </p:txBody>
      </p:sp>
      <p:sp>
        <p:nvSpPr>
          <p:cNvPr id="49156" name="Rectangle 2"/>
          <p:cNvSpPr txBox="1">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7" name="Text Box 3"/>
          <p:cNvSpPr txBox="1">
            <a:spLocks noChangeArrowheads="1"/>
          </p:cNvSpPr>
          <p:nvPr/>
        </p:nvSpPr>
        <p:spPr bwMode="auto">
          <a:xfrm>
            <a:off x="686360" y="4342535"/>
            <a:ext cx="5486681" cy="41145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x-none"/>
          </a:p>
        </p:txBody>
      </p:sp>
      <p:sp>
        <p:nvSpPr>
          <p:cNvPr id="2" name="Notes Placeholder 1"/>
          <p:cNvSpPr>
            <a:spLocks noGrp="1"/>
          </p:cNvSpPr>
          <p:nvPr>
            <p:ph type="body" idx="1"/>
          </p:nvPr>
        </p:nvSpPr>
        <p:spPr/>
        <p:txBody>
          <a:bodyPr/>
          <a:lstStyle/>
          <a:p>
            <a:r>
              <a:rPr lang="en-US" dirty="0"/>
              <a:t>*note this applies</a:t>
            </a:r>
            <a:r>
              <a:rPr lang="en-US" baseline="0" dirty="0"/>
              <a:t> only for</a:t>
            </a:r>
            <a:r>
              <a:rPr lang="en-US" dirty="0"/>
              <a:t> marine</a:t>
            </a:r>
            <a:r>
              <a:rPr lang="en-US" baseline="0" dirty="0"/>
              <a:t> benthic biomes for which we have examples present in the </a:t>
            </a:r>
            <a:r>
              <a:rPr lang="en-US" baseline="0" dirty="0" err="1"/>
              <a:t>dataholdings</a:t>
            </a:r>
            <a:r>
              <a:rPr lang="en-US" baseline="0" dirty="0"/>
              <a:t> </a:t>
            </a:r>
            <a:endParaRPr lang="en-US" dirty="0"/>
          </a:p>
        </p:txBody>
      </p:sp>
    </p:spTree>
    <p:extLst>
      <p:ext uri="{BB962C8B-B14F-4D97-AF65-F5344CB8AC3E}">
        <p14:creationId xmlns:p14="http://schemas.microsoft.com/office/powerpoint/2010/main" val="3385015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9pPr>
          </a:lstStyle>
          <a:p>
            <a:pPr eaLnBrk="1"/>
            <a:fld id="{8F621EFD-9035-458E-A340-BC7F7CEA3F8C}" type="slidenum">
              <a:rPr lang="en-US" altLang="x-none">
                <a:solidFill>
                  <a:srgbClr val="000000"/>
                </a:solidFill>
                <a:latin typeface="Times New Roman" pitchFamily="16" charset="0"/>
                <a:cs typeface="DejaVu Sans" charset="0"/>
              </a:rPr>
              <a:pPr eaLnBrk="1"/>
              <a:t>27</a:t>
            </a:fld>
            <a:endParaRPr lang="en-US" altLang="x-none">
              <a:solidFill>
                <a:srgbClr val="000000"/>
              </a:solidFill>
              <a:latin typeface="Times New Roman" pitchFamily="16" charset="0"/>
              <a:cs typeface="DejaVu Sans" charset="0"/>
            </a:endParaRPr>
          </a:p>
        </p:txBody>
      </p:sp>
      <p:sp>
        <p:nvSpPr>
          <p:cNvPr id="49155" name="Text Box 1"/>
          <p:cNvSpPr txBox="1">
            <a:spLocks noChangeArrowheads="1"/>
          </p:cNvSpPr>
          <p:nvPr/>
        </p:nvSpPr>
        <p:spPr bwMode="auto">
          <a:xfrm>
            <a:off x="3881438" y="8686512"/>
            <a:ext cx="2975162" cy="456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9pPr>
          </a:lstStyle>
          <a:p>
            <a:pPr algn="r" eaLnBrk="1">
              <a:buClrTx/>
              <a:buFontTx/>
              <a:buNone/>
            </a:pPr>
            <a:fld id="{F558FFEF-A318-435B-BC33-37C890A5F929}" type="slidenum">
              <a:rPr lang="en-US" altLang="x-none" sz="1300">
                <a:solidFill>
                  <a:srgbClr val="000000"/>
                </a:solidFill>
                <a:latin typeface="Times New Roman" pitchFamily="16" charset="0"/>
                <a:cs typeface="DejaVu Sans" charset="0"/>
              </a:rPr>
              <a:pPr algn="r" eaLnBrk="1">
                <a:buClrTx/>
                <a:buFontTx/>
                <a:buNone/>
              </a:pPr>
              <a:t>27</a:t>
            </a:fld>
            <a:endParaRPr lang="en-US" altLang="x-none" sz="1300">
              <a:solidFill>
                <a:srgbClr val="000000"/>
              </a:solidFill>
              <a:latin typeface="Times New Roman" pitchFamily="16" charset="0"/>
              <a:cs typeface="DejaVu Sans" charset="0"/>
            </a:endParaRPr>
          </a:p>
        </p:txBody>
      </p:sp>
      <p:sp>
        <p:nvSpPr>
          <p:cNvPr id="49156" name="Rectangle 2"/>
          <p:cNvSpPr txBox="1">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7" name="Text Box 3"/>
          <p:cNvSpPr txBox="1">
            <a:spLocks noChangeArrowheads="1"/>
          </p:cNvSpPr>
          <p:nvPr/>
        </p:nvSpPr>
        <p:spPr bwMode="auto">
          <a:xfrm>
            <a:off x="686360" y="4342535"/>
            <a:ext cx="5486681" cy="41145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x-none"/>
          </a:p>
        </p:txBody>
      </p:sp>
    </p:spTree>
    <p:extLst>
      <p:ext uri="{BB962C8B-B14F-4D97-AF65-F5344CB8AC3E}">
        <p14:creationId xmlns:p14="http://schemas.microsoft.com/office/powerpoint/2010/main" val="1761886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a:t>
            </a:r>
            <a:r>
              <a:rPr lang="en-US" baseline="0" dirty="0"/>
              <a:t>duce what an ontology is</a:t>
            </a:r>
          </a:p>
          <a:p>
            <a:r>
              <a:rPr lang="en-US" baseline="0" dirty="0"/>
              <a:t>There is a well established way to help machines get a naive understanding of the real world by showing it what things are based on its associations to other things.  Web of association encode filed ontology, branch of metaphysical classification of things in the world and how they relate to one another, practical to way explain what we mean when we ID things to machines. Knowledge map, basically a knowledge map, good ones conducive to machines navigating by simulating what humans know about data.</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459FCD25-FA98-49C1-9A60-7750F1B0029B}" type="slidenum">
              <a:rPr lang="en-US" smtClean="0"/>
              <a:t>8</a:t>
            </a:fld>
            <a:endParaRPr lang="en-US"/>
          </a:p>
        </p:txBody>
      </p:sp>
    </p:spTree>
    <p:extLst>
      <p:ext uri="{BB962C8B-B14F-4D97-AF65-F5344CB8AC3E}">
        <p14:creationId xmlns:p14="http://schemas.microsoft.com/office/powerpoint/2010/main" val="3650979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9pPr>
          </a:lstStyle>
          <a:p>
            <a:pPr eaLnBrk="1"/>
            <a:fld id="{8F621EFD-9035-458E-A340-BC7F7CEA3F8C}" type="slidenum">
              <a:rPr lang="en-US" altLang="x-none">
                <a:solidFill>
                  <a:srgbClr val="000000"/>
                </a:solidFill>
                <a:latin typeface="Times New Roman" pitchFamily="16" charset="0"/>
                <a:cs typeface="DejaVu Sans" charset="0"/>
              </a:rPr>
              <a:pPr eaLnBrk="1"/>
              <a:t>9</a:t>
            </a:fld>
            <a:endParaRPr lang="en-US" altLang="x-none">
              <a:solidFill>
                <a:srgbClr val="000000"/>
              </a:solidFill>
              <a:latin typeface="Times New Roman" pitchFamily="16" charset="0"/>
              <a:cs typeface="DejaVu Sans" charset="0"/>
            </a:endParaRPr>
          </a:p>
        </p:txBody>
      </p:sp>
      <p:sp>
        <p:nvSpPr>
          <p:cNvPr id="49155" name="Text Box 1"/>
          <p:cNvSpPr txBox="1">
            <a:spLocks noChangeArrowheads="1"/>
          </p:cNvSpPr>
          <p:nvPr/>
        </p:nvSpPr>
        <p:spPr bwMode="auto">
          <a:xfrm>
            <a:off x="3881438" y="8686512"/>
            <a:ext cx="2975162" cy="456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9pPr>
          </a:lstStyle>
          <a:p>
            <a:pPr algn="r" eaLnBrk="1">
              <a:buClrTx/>
              <a:buFontTx/>
              <a:buNone/>
            </a:pPr>
            <a:fld id="{F558FFEF-A318-435B-BC33-37C890A5F929}" type="slidenum">
              <a:rPr lang="en-US" altLang="x-none" sz="1300">
                <a:solidFill>
                  <a:srgbClr val="000000"/>
                </a:solidFill>
                <a:latin typeface="Times New Roman" pitchFamily="16" charset="0"/>
                <a:cs typeface="DejaVu Sans" charset="0"/>
              </a:rPr>
              <a:pPr algn="r" eaLnBrk="1">
                <a:buClrTx/>
                <a:buFontTx/>
                <a:buNone/>
              </a:pPr>
              <a:t>9</a:t>
            </a:fld>
            <a:endParaRPr lang="en-US" altLang="x-none" sz="1300">
              <a:solidFill>
                <a:srgbClr val="000000"/>
              </a:solidFill>
              <a:latin typeface="Times New Roman" pitchFamily="16" charset="0"/>
              <a:cs typeface="DejaVu Sans" charset="0"/>
            </a:endParaRPr>
          </a:p>
        </p:txBody>
      </p:sp>
      <p:sp>
        <p:nvSpPr>
          <p:cNvPr id="49156" name="Rectangle 2"/>
          <p:cNvSpPr txBox="1">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7" name="Text Box 3"/>
          <p:cNvSpPr txBox="1">
            <a:spLocks noChangeArrowheads="1"/>
          </p:cNvSpPr>
          <p:nvPr/>
        </p:nvSpPr>
        <p:spPr bwMode="auto">
          <a:xfrm>
            <a:off x="686360" y="4342535"/>
            <a:ext cx="5486681" cy="41145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x-none"/>
          </a:p>
        </p:txBody>
      </p:sp>
    </p:spTree>
    <p:extLst>
      <p:ext uri="{BB962C8B-B14F-4D97-AF65-F5344CB8AC3E}">
        <p14:creationId xmlns:p14="http://schemas.microsoft.com/office/powerpoint/2010/main" val="1327818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9pPr>
          </a:lstStyle>
          <a:p>
            <a:pPr eaLnBrk="1"/>
            <a:fld id="{8F621EFD-9035-458E-A340-BC7F7CEA3F8C}" type="slidenum">
              <a:rPr lang="en-US" altLang="x-none">
                <a:solidFill>
                  <a:srgbClr val="000000"/>
                </a:solidFill>
                <a:latin typeface="Times New Roman" pitchFamily="16" charset="0"/>
                <a:cs typeface="DejaVu Sans" charset="0"/>
              </a:rPr>
              <a:pPr eaLnBrk="1"/>
              <a:t>10</a:t>
            </a:fld>
            <a:endParaRPr lang="en-US" altLang="x-none">
              <a:solidFill>
                <a:srgbClr val="000000"/>
              </a:solidFill>
              <a:latin typeface="Times New Roman" pitchFamily="16" charset="0"/>
              <a:cs typeface="DejaVu Sans" charset="0"/>
            </a:endParaRPr>
          </a:p>
        </p:txBody>
      </p:sp>
      <p:sp>
        <p:nvSpPr>
          <p:cNvPr id="49155" name="Text Box 1"/>
          <p:cNvSpPr txBox="1">
            <a:spLocks noChangeArrowheads="1"/>
          </p:cNvSpPr>
          <p:nvPr/>
        </p:nvSpPr>
        <p:spPr bwMode="auto">
          <a:xfrm>
            <a:off x="3881438" y="8686512"/>
            <a:ext cx="2975162" cy="456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9pPr>
          </a:lstStyle>
          <a:p>
            <a:pPr algn="r" eaLnBrk="1">
              <a:buClrTx/>
              <a:buFontTx/>
              <a:buNone/>
            </a:pPr>
            <a:fld id="{F558FFEF-A318-435B-BC33-37C890A5F929}" type="slidenum">
              <a:rPr lang="en-US" altLang="x-none" sz="1300">
                <a:solidFill>
                  <a:srgbClr val="000000"/>
                </a:solidFill>
                <a:latin typeface="Times New Roman" pitchFamily="16" charset="0"/>
                <a:cs typeface="DejaVu Sans" charset="0"/>
              </a:rPr>
              <a:pPr algn="r" eaLnBrk="1">
                <a:buClrTx/>
                <a:buFontTx/>
                <a:buNone/>
              </a:pPr>
              <a:t>10</a:t>
            </a:fld>
            <a:endParaRPr lang="en-US" altLang="x-none" sz="1300">
              <a:solidFill>
                <a:srgbClr val="000000"/>
              </a:solidFill>
              <a:latin typeface="Times New Roman" pitchFamily="16" charset="0"/>
              <a:cs typeface="DejaVu Sans" charset="0"/>
            </a:endParaRPr>
          </a:p>
        </p:txBody>
      </p:sp>
      <p:sp>
        <p:nvSpPr>
          <p:cNvPr id="49156" name="Rectangle 2"/>
          <p:cNvSpPr txBox="1">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7" name="Text Box 3"/>
          <p:cNvSpPr txBox="1">
            <a:spLocks noChangeArrowheads="1"/>
          </p:cNvSpPr>
          <p:nvPr/>
        </p:nvSpPr>
        <p:spPr bwMode="auto">
          <a:xfrm>
            <a:off x="686360" y="4342535"/>
            <a:ext cx="5486681" cy="41145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x-none"/>
          </a:p>
        </p:txBody>
      </p:sp>
      <p:sp>
        <p:nvSpPr>
          <p:cNvPr id="2" name="Notes Placeholder 1"/>
          <p:cNvSpPr>
            <a:spLocks noGrp="1"/>
          </p:cNvSpPr>
          <p:nvPr>
            <p:ph type="body" idx="1"/>
          </p:nvPr>
        </p:nvSpPr>
        <p:spPr/>
        <p:txBody>
          <a:bodyPr/>
          <a:lstStyle/>
          <a:p>
            <a:r>
              <a:rPr lang="en-US" dirty="0"/>
              <a:t>Knowledge</a:t>
            </a:r>
            <a:r>
              <a:rPr lang="en-US" baseline="0" dirty="0"/>
              <a:t> graphs aren’t just picture, engineered with controlled axioms, controlled by another ontology RO -&gt; bring in AI angle, there are AI agents </a:t>
            </a:r>
            <a:r>
              <a:rPr lang="en-US" baseline="0" dirty="0" err="1"/>
              <a:t>reasoners</a:t>
            </a:r>
            <a:r>
              <a:rPr lang="en-US" baseline="0" dirty="0"/>
              <a:t> which check graphs, RO thoroughly checked by logicians, </a:t>
            </a:r>
          </a:p>
          <a:p>
            <a:endParaRPr lang="en-US" baseline="0" dirty="0"/>
          </a:p>
          <a:p>
            <a:r>
              <a:rPr lang="en-US" dirty="0"/>
              <a:t>Take</a:t>
            </a:r>
            <a:r>
              <a:rPr lang="en-US" baseline="0" dirty="0"/>
              <a:t> opportunity to show the guts of these to engineer this knowledge have a view diagram (simple first), then simple diagram, then zoom out diagram more complexities, -&gt; semantic science  research seeing if our captures of human knowledge withstand AI checks, run test see if </a:t>
            </a:r>
          </a:p>
          <a:p>
            <a:endParaRPr lang="en-US" baseline="0" dirty="0"/>
          </a:p>
          <a:p>
            <a:r>
              <a:rPr lang="en-US" baseline="0" dirty="0"/>
              <a:t>After 3 versions repeat the </a:t>
            </a:r>
            <a:r>
              <a:rPr lang="en-US" baseline="0" dirty="0" err="1"/>
              <a:t>envo</a:t>
            </a:r>
            <a:r>
              <a:rPr lang="en-US" baseline="0" dirty="0"/>
              <a:t>/go /data slide, take a step back we talked about the first two , now we’ll talk about the 3</a:t>
            </a:r>
            <a:r>
              <a:rPr lang="en-US" baseline="30000" dirty="0"/>
              <a:t>rd</a:t>
            </a:r>
            <a:r>
              <a:rPr lang="en-US" baseline="0" dirty="0"/>
              <a:t> part the data that’s been linked. </a:t>
            </a:r>
            <a:endParaRPr lang="en-US" dirty="0"/>
          </a:p>
        </p:txBody>
      </p:sp>
    </p:spTree>
    <p:extLst>
      <p:ext uri="{BB962C8B-B14F-4D97-AF65-F5344CB8AC3E}">
        <p14:creationId xmlns:p14="http://schemas.microsoft.com/office/powerpoint/2010/main" val="4207264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9pPr>
          </a:lstStyle>
          <a:p>
            <a:pPr eaLnBrk="1"/>
            <a:fld id="{8F621EFD-9035-458E-A340-BC7F7CEA3F8C}" type="slidenum">
              <a:rPr lang="en-US" altLang="x-none">
                <a:solidFill>
                  <a:srgbClr val="000000"/>
                </a:solidFill>
                <a:latin typeface="Times New Roman" pitchFamily="16" charset="0"/>
                <a:cs typeface="DejaVu Sans" charset="0"/>
              </a:rPr>
              <a:pPr eaLnBrk="1"/>
              <a:t>17</a:t>
            </a:fld>
            <a:endParaRPr lang="en-US" altLang="x-none">
              <a:solidFill>
                <a:srgbClr val="000000"/>
              </a:solidFill>
              <a:latin typeface="Times New Roman" pitchFamily="16" charset="0"/>
              <a:cs typeface="DejaVu Sans" charset="0"/>
            </a:endParaRPr>
          </a:p>
        </p:txBody>
      </p:sp>
      <p:sp>
        <p:nvSpPr>
          <p:cNvPr id="49155" name="Text Box 1"/>
          <p:cNvSpPr txBox="1">
            <a:spLocks noChangeArrowheads="1"/>
          </p:cNvSpPr>
          <p:nvPr/>
        </p:nvSpPr>
        <p:spPr bwMode="auto">
          <a:xfrm>
            <a:off x="3881438" y="8686512"/>
            <a:ext cx="2975162" cy="456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9pPr>
          </a:lstStyle>
          <a:p>
            <a:pPr algn="r" eaLnBrk="1">
              <a:buClrTx/>
              <a:buFontTx/>
              <a:buNone/>
            </a:pPr>
            <a:fld id="{F558FFEF-A318-435B-BC33-37C890A5F929}" type="slidenum">
              <a:rPr lang="en-US" altLang="x-none" sz="1300">
                <a:solidFill>
                  <a:srgbClr val="000000"/>
                </a:solidFill>
                <a:latin typeface="Times New Roman" pitchFamily="16" charset="0"/>
                <a:cs typeface="DejaVu Sans" charset="0"/>
              </a:rPr>
              <a:pPr algn="r" eaLnBrk="1">
                <a:buClrTx/>
                <a:buFontTx/>
                <a:buNone/>
              </a:pPr>
              <a:t>17</a:t>
            </a:fld>
            <a:endParaRPr lang="en-US" altLang="x-none" sz="1300">
              <a:solidFill>
                <a:srgbClr val="000000"/>
              </a:solidFill>
              <a:latin typeface="Times New Roman" pitchFamily="16" charset="0"/>
              <a:cs typeface="DejaVu Sans" charset="0"/>
            </a:endParaRPr>
          </a:p>
        </p:txBody>
      </p:sp>
      <p:sp>
        <p:nvSpPr>
          <p:cNvPr id="49156" name="Rectangle 2"/>
          <p:cNvSpPr txBox="1">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7" name="Text Box 3"/>
          <p:cNvSpPr txBox="1">
            <a:spLocks noChangeArrowheads="1"/>
          </p:cNvSpPr>
          <p:nvPr/>
        </p:nvSpPr>
        <p:spPr bwMode="auto">
          <a:xfrm>
            <a:off x="686360" y="4342535"/>
            <a:ext cx="5486681" cy="41145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x-none"/>
          </a:p>
        </p:txBody>
      </p:sp>
      <p:sp>
        <p:nvSpPr>
          <p:cNvPr id="2" name="Notes Placeholder 1"/>
          <p:cNvSpPr>
            <a:spLocks noGrp="1"/>
          </p:cNvSpPr>
          <p:nvPr>
            <p:ph type="body" idx="1"/>
          </p:nvPr>
        </p:nvSpPr>
        <p:spPr/>
        <p:txBody>
          <a:bodyPr/>
          <a:lstStyle/>
          <a:p>
            <a:r>
              <a:rPr lang="en-US" dirty="0"/>
              <a:t>*note this applies</a:t>
            </a:r>
            <a:r>
              <a:rPr lang="en-US" baseline="0" dirty="0"/>
              <a:t> only for</a:t>
            </a:r>
            <a:r>
              <a:rPr lang="en-US" dirty="0"/>
              <a:t> marine</a:t>
            </a:r>
            <a:r>
              <a:rPr lang="en-US" baseline="0" dirty="0"/>
              <a:t> benthic biomes for which we have examples present in the </a:t>
            </a:r>
            <a:r>
              <a:rPr lang="en-US" baseline="0" dirty="0" err="1"/>
              <a:t>dataholdings</a:t>
            </a:r>
            <a:r>
              <a:rPr lang="en-US" baseline="0" dirty="0"/>
              <a:t> </a:t>
            </a:r>
            <a:endParaRPr lang="en-US" dirty="0"/>
          </a:p>
        </p:txBody>
      </p:sp>
    </p:spTree>
    <p:extLst>
      <p:ext uri="{BB962C8B-B14F-4D97-AF65-F5344CB8AC3E}">
        <p14:creationId xmlns:p14="http://schemas.microsoft.com/office/powerpoint/2010/main" val="2120320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9pPr>
          </a:lstStyle>
          <a:p>
            <a:pPr eaLnBrk="1"/>
            <a:fld id="{8F621EFD-9035-458E-A340-BC7F7CEA3F8C}" type="slidenum">
              <a:rPr lang="en-US" altLang="x-none">
                <a:solidFill>
                  <a:srgbClr val="000000"/>
                </a:solidFill>
                <a:latin typeface="Times New Roman" pitchFamily="16" charset="0"/>
                <a:cs typeface="DejaVu Sans" charset="0"/>
              </a:rPr>
              <a:pPr eaLnBrk="1"/>
              <a:t>19</a:t>
            </a:fld>
            <a:endParaRPr lang="en-US" altLang="x-none">
              <a:solidFill>
                <a:srgbClr val="000000"/>
              </a:solidFill>
              <a:latin typeface="Times New Roman" pitchFamily="16" charset="0"/>
              <a:cs typeface="DejaVu Sans" charset="0"/>
            </a:endParaRPr>
          </a:p>
        </p:txBody>
      </p:sp>
      <p:sp>
        <p:nvSpPr>
          <p:cNvPr id="49155" name="Text Box 1"/>
          <p:cNvSpPr txBox="1">
            <a:spLocks noChangeArrowheads="1"/>
          </p:cNvSpPr>
          <p:nvPr/>
        </p:nvSpPr>
        <p:spPr bwMode="auto">
          <a:xfrm>
            <a:off x="3881438" y="8686512"/>
            <a:ext cx="2975162" cy="456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9pPr>
          </a:lstStyle>
          <a:p>
            <a:pPr algn="r" eaLnBrk="1">
              <a:buClrTx/>
              <a:buFontTx/>
              <a:buNone/>
            </a:pPr>
            <a:fld id="{F558FFEF-A318-435B-BC33-37C890A5F929}" type="slidenum">
              <a:rPr lang="en-US" altLang="x-none" sz="1300">
                <a:solidFill>
                  <a:srgbClr val="000000"/>
                </a:solidFill>
                <a:latin typeface="Times New Roman" pitchFamily="16" charset="0"/>
                <a:cs typeface="DejaVu Sans" charset="0"/>
              </a:rPr>
              <a:pPr algn="r" eaLnBrk="1">
                <a:buClrTx/>
                <a:buFontTx/>
                <a:buNone/>
              </a:pPr>
              <a:t>19</a:t>
            </a:fld>
            <a:endParaRPr lang="en-US" altLang="x-none" sz="1300">
              <a:solidFill>
                <a:srgbClr val="000000"/>
              </a:solidFill>
              <a:latin typeface="Times New Roman" pitchFamily="16" charset="0"/>
              <a:cs typeface="DejaVu Sans" charset="0"/>
            </a:endParaRPr>
          </a:p>
        </p:txBody>
      </p:sp>
      <p:sp>
        <p:nvSpPr>
          <p:cNvPr id="49156" name="Rectangle 2"/>
          <p:cNvSpPr txBox="1">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7" name="Text Box 3"/>
          <p:cNvSpPr txBox="1">
            <a:spLocks noChangeArrowheads="1"/>
          </p:cNvSpPr>
          <p:nvPr/>
        </p:nvSpPr>
        <p:spPr bwMode="auto">
          <a:xfrm>
            <a:off x="686360" y="4342535"/>
            <a:ext cx="5486681" cy="41145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x-none"/>
          </a:p>
        </p:txBody>
      </p:sp>
    </p:spTree>
    <p:extLst>
      <p:ext uri="{BB962C8B-B14F-4D97-AF65-F5344CB8AC3E}">
        <p14:creationId xmlns:p14="http://schemas.microsoft.com/office/powerpoint/2010/main" val="3332768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9pPr>
          </a:lstStyle>
          <a:p>
            <a:pPr eaLnBrk="1"/>
            <a:fld id="{8F621EFD-9035-458E-A340-BC7F7CEA3F8C}" type="slidenum">
              <a:rPr lang="en-US" altLang="x-none">
                <a:solidFill>
                  <a:srgbClr val="000000"/>
                </a:solidFill>
                <a:latin typeface="Times New Roman" pitchFamily="16" charset="0"/>
                <a:cs typeface="DejaVu Sans" charset="0"/>
              </a:rPr>
              <a:pPr eaLnBrk="1"/>
              <a:t>20</a:t>
            </a:fld>
            <a:endParaRPr lang="en-US" altLang="x-none">
              <a:solidFill>
                <a:srgbClr val="000000"/>
              </a:solidFill>
              <a:latin typeface="Times New Roman" pitchFamily="16" charset="0"/>
              <a:cs typeface="DejaVu Sans" charset="0"/>
            </a:endParaRPr>
          </a:p>
        </p:txBody>
      </p:sp>
      <p:sp>
        <p:nvSpPr>
          <p:cNvPr id="49155" name="Text Box 1"/>
          <p:cNvSpPr txBox="1">
            <a:spLocks noChangeArrowheads="1"/>
          </p:cNvSpPr>
          <p:nvPr/>
        </p:nvSpPr>
        <p:spPr bwMode="auto">
          <a:xfrm>
            <a:off x="3881438" y="8686512"/>
            <a:ext cx="2975162" cy="456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9pPr>
          </a:lstStyle>
          <a:p>
            <a:pPr algn="r" eaLnBrk="1">
              <a:buClrTx/>
              <a:buFontTx/>
              <a:buNone/>
            </a:pPr>
            <a:fld id="{F558FFEF-A318-435B-BC33-37C890A5F929}" type="slidenum">
              <a:rPr lang="en-US" altLang="x-none" sz="1300">
                <a:solidFill>
                  <a:srgbClr val="000000"/>
                </a:solidFill>
                <a:latin typeface="Times New Roman" pitchFamily="16" charset="0"/>
                <a:cs typeface="DejaVu Sans" charset="0"/>
              </a:rPr>
              <a:pPr algn="r" eaLnBrk="1">
                <a:buClrTx/>
                <a:buFontTx/>
                <a:buNone/>
              </a:pPr>
              <a:t>20</a:t>
            </a:fld>
            <a:endParaRPr lang="en-US" altLang="x-none" sz="1300">
              <a:solidFill>
                <a:srgbClr val="000000"/>
              </a:solidFill>
              <a:latin typeface="Times New Roman" pitchFamily="16" charset="0"/>
              <a:cs typeface="DejaVu Sans" charset="0"/>
            </a:endParaRPr>
          </a:p>
        </p:txBody>
      </p:sp>
      <p:sp>
        <p:nvSpPr>
          <p:cNvPr id="49156" name="Rectangle 2"/>
          <p:cNvSpPr txBox="1">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7" name="Text Box 3"/>
          <p:cNvSpPr txBox="1">
            <a:spLocks noChangeArrowheads="1"/>
          </p:cNvSpPr>
          <p:nvPr/>
        </p:nvSpPr>
        <p:spPr bwMode="auto">
          <a:xfrm>
            <a:off x="686360" y="4342535"/>
            <a:ext cx="5486681" cy="41145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x-none"/>
          </a:p>
        </p:txBody>
      </p:sp>
    </p:spTree>
    <p:extLst>
      <p:ext uri="{BB962C8B-B14F-4D97-AF65-F5344CB8AC3E}">
        <p14:creationId xmlns:p14="http://schemas.microsoft.com/office/powerpoint/2010/main" val="2563155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9pPr>
          </a:lstStyle>
          <a:p>
            <a:pPr eaLnBrk="1"/>
            <a:fld id="{8F621EFD-9035-458E-A340-BC7F7CEA3F8C}" type="slidenum">
              <a:rPr lang="en-US" altLang="x-none">
                <a:solidFill>
                  <a:srgbClr val="000000"/>
                </a:solidFill>
                <a:latin typeface="Times New Roman" pitchFamily="16" charset="0"/>
                <a:cs typeface="DejaVu Sans" charset="0"/>
              </a:rPr>
              <a:pPr eaLnBrk="1"/>
              <a:t>21</a:t>
            </a:fld>
            <a:endParaRPr lang="en-US" altLang="x-none">
              <a:solidFill>
                <a:srgbClr val="000000"/>
              </a:solidFill>
              <a:latin typeface="Times New Roman" pitchFamily="16" charset="0"/>
              <a:cs typeface="DejaVu Sans" charset="0"/>
            </a:endParaRPr>
          </a:p>
        </p:txBody>
      </p:sp>
      <p:sp>
        <p:nvSpPr>
          <p:cNvPr id="49155" name="Text Box 1"/>
          <p:cNvSpPr txBox="1">
            <a:spLocks noChangeArrowheads="1"/>
          </p:cNvSpPr>
          <p:nvPr/>
        </p:nvSpPr>
        <p:spPr bwMode="auto">
          <a:xfrm>
            <a:off x="3881438" y="8686512"/>
            <a:ext cx="2975162" cy="456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9pPr>
          </a:lstStyle>
          <a:p>
            <a:pPr algn="r" eaLnBrk="1">
              <a:buClrTx/>
              <a:buFontTx/>
              <a:buNone/>
            </a:pPr>
            <a:fld id="{F558FFEF-A318-435B-BC33-37C890A5F929}" type="slidenum">
              <a:rPr lang="en-US" altLang="x-none" sz="1300">
                <a:solidFill>
                  <a:srgbClr val="000000"/>
                </a:solidFill>
                <a:latin typeface="Times New Roman" pitchFamily="16" charset="0"/>
                <a:cs typeface="DejaVu Sans" charset="0"/>
              </a:rPr>
              <a:pPr algn="r" eaLnBrk="1">
                <a:buClrTx/>
                <a:buFontTx/>
                <a:buNone/>
              </a:pPr>
              <a:t>21</a:t>
            </a:fld>
            <a:endParaRPr lang="en-US" altLang="x-none" sz="1300">
              <a:solidFill>
                <a:srgbClr val="000000"/>
              </a:solidFill>
              <a:latin typeface="Times New Roman" pitchFamily="16" charset="0"/>
              <a:cs typeface="DejaVu Sans" charset="0"/>
            </a:endParaRPr>
          </a:p>
        </p:txBody>
      </p:sp>
      <p:sp>
        <p:nvSpPr>
          <p:cNvPr id="49156" name="Rectangle 2"/>
          <p:cNvSpPr txBox="1">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7" name="Text Box 3"/>
          <p:cNvSpPr txBox="1">
            <a:spLocks noChangeArrowheads="1"/>
          </p:cNvSpPr>
          <p:nvPr/>
        </p:nvSpPr>
        <p:spPr bwMode="auto">
          <a:xfrm>
            <a:off x="686360" y="4342535"/>
            <a:ext cx="5486681" cy="41145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x-none"/>
          </a:p>
        </p:txBody>
      </p:sp>
      <p:sp>
        <p:nvSpPr>
          <p:cNvPr id="2" name="Notes Placeholder 1"/>
          <p:cNvSpPr>
            <a:spLocks noGrp="1"/>
          </p:cNvSpPr>
          <p:nvPr>
            <p:ph type="body" idx="1"/>
          </p:nvPr>
        </p:nvSpPr>
        <p:spPr/>
        <p:txBody>
          <a:bodyPr/>
          <a:lstStyle/>
          <a:p>
            <a:r>
              <a:rPr lang="en-US" dirty="0"/>
              <a:t>*note this applies</a:t>
            </a:r>
            <a:r>
              <a:rPr lang="en-US" baseline="0" dirty="0"/>
              <a:t> only for</a:t>
            </a:r>
            <a:r>
              <a:rPr lang="en-US" dirty="0"/>
              <a:t> marine</a:t>
            </a:r>
            <a:r>
              <a:rPr lang="en-US" baseline="0" dirty="0"/>
              <a:t> benthic biomes for which we have examples present in the </a:t>
            </a:r>
            <a:r>
              <a:rPr lang="en-US" baseline="0" dirty="0" err="1"/>
              <a:t>dataholdings</a:t>
            </a:r>
            <a:r>
              <a:rPr lang="en-US" baseline="0" dirty="0"/>
              <a:t> </a:t>
            </a:r>
            <a:endParaRPr lang="en-US" dirty="0"/>
          </a:p>
        </p:txBody>
      </p:sp>
    </p:spTree>
    <p:extLst>
      <p:ext uri="{BB962C8B-B14F-4D97-AF65-F5344CB8AC3E}">
        <p14:creationId xmlns:p14="http://schemas.microsoft.com/office/powerpoint/2010/main" val="663508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Noto Sans CJK SC Regular" charset="0"/>
                <a:cs typeface="Noto Sans CJK SC Regular" charset="0"/>
              </a:defRPr>
            </a:lvl9pPr>
          </a:lstStyle>
          <a:p>
            <a:pPr eaLnBrk="1"/>
            <a:fld id="{8F621EFD-9035-458E-A340-BC7F7CEA3F8C}" type="slidenum">
              <a:rPr lang="en-US" altLang="x-none">
                <a:solidFill>
                  <a:srgbClr val="000000"/>
                </a:solidFill>
                <a:latin typeface="Times New Roman" pitchFamily="16" charset="0"/>
                <a:cs typeface="DejaVu Sans" charset="0"/>
              </a:rPr>
              <a:pPr eaLnBrk="1"/>
              <a:t>23</a:t>
            </a:fld>
            <a:endParaRPr lang="en-US" altLang="x-none">
              <a:solidFill>
                <a:srgbClr val="000000"/>
              </a:solidFill>
              <a:latin typeface="Times New Roman" pitchFamily="16" charset="0"/>
              <a:cs typeface="DejaVu Sans" charset="0"/>
            </a:endParaRPr>
          </a:p>
        </p:txBody>
      </p:sp>
      <p:sp>
        <p:nvSpPr>
          <p:cNvPr id="49155" name="Text Box 1"/>
          <p:cNvSpPr txBox="1">
            <a:spLocks noChangeArrowheads="1"/>
          </p:cNvSpPr>
          <p:nvPr/>
        </p:nvSpPr>
        <p:spPr bwMode="auto">
          <a:xfrm>
            <a:off x="3881438" y="8686512"/>
            <a:ext cx="2975162" cy="456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9pPr>
          </a:lstStyle>
          <a:p>
            <a:pPr algn="r" eaLnBrk="1">
              <a:buClrTx/>
              <a:buFontTx/>
              <a:buNone/>
            </a:pPr>
            <a:fld id="{F558FFEF-A318-435B-BC33-37C890A5F929}" type="slidenum">
              <a:rPr lang="en-US" altLang="x-none" sz="1300">
                <a:solidFill>
                  <a:srgbClr val="000000"/>
                </a:solidFill>
                <a:latin typeface="Times New Roman" pitchFamily="16" charset="0"/>
                <a:cs typeface="DejaVu Sans" charset="0"/>
              </a:rPr>
              <a:pPr algn="r" eaLnBrk="1">
                <a:buClrTx/>
                <a:buFontTx/>
                <a:buNone/>
              </a:pPr>
              <a:t>23</a:t>
            </a:fld>
            <a:endParaRPr lang="en-US" altLang="x-none" sz="1300">
              <a:solidFill>
                <a:srgbClr val="000000"/>
              </a:solidFill>
              <a:latin typeface="Times New Roman" pitchFamily="16" charset="0"/>
              <a:cs typeface="DejaVu Sans" charset="0"/>
            </a:endParaRPr>
          </a:p>
        </p:txBody>
      </p:sp>
      <p:sp>
        <p:nvSpPr>
          <p:cNvPr id="49156" name="Rectangle 2"/>
          <p:cNvSpPr txBox="1">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7" name="Text Box 3"/>
          <p:cNvSpPr txBox="1">
            <a:spLocks noChangeArrowheads="1"/>
          </p:cNvSpPr>
          <p:nvPr/>
        </p:nvSpPr>
        <p:spPr bwMode="auto">
          <a:xfrm>
            <a:off x="686360" y="4342535"/>
            <a:ext cx="5486681" cy="41145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ltLang="x-none"/>
          </a:p>
        </p:txBody>
      </p:sp>
    </p:spTree>
    <p:extLst>
      <p:ext uri="{BB962C8B-B14F-4D97-AF65-F5344CB8AC3E}">
        <p14:creationId xmlns:p14="http://schemas.microsoft.com/office/powerpoint/2010/main" val="760981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956488-70C0-0D4D-B8A8-10106D465281}" type="datetime1">
              <a:rPr lang="en-US" smtClean="0"/>
              <a:t>9/26/18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423F0-0EA4-8F43-AB03-42295784AA74}" type="slidenum">
              <a:rPr lang="en-US" smtClean="0"/>
              <a:t>‹#›</a:t>
            </a:fld>
            <a:endParaRPr lang="en-US"/>
          </a:p>
        </p:txBody>
      </p:sp>
    </p:spTree>
    <p:extLst>
      <p:ext uri="{BB962C8B-B14F-4D97-AF65-F5344CB8AC3E}">
        <p14:creationId xmlns:p14="http://schemas.microsoft.com/office/powerpoint/2010/main" val="3983621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DEE0A7-6127-EF45-BCFE-6F5D679448B1}" type="datetime1">
              <a:rPr lang="en-US" smtClean="0"/>
              <a:t>9/26/18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423F0-0EA4-8F43-AB03-42295784AA74}" type="slidenum">
              <a:rPr lang="en-US" smtClean="0"/>
              <a:t>‹#›</a:t>
            </a:fld>
            <a:endParaRPr lang="en-US"/>
          </a:p>
        </p:txBody>
      </p:sp>
    </p:spTree>
    <p:extLst>
      <p:ext uri="{BB962C8B-B14F-4D97-AF65-F5344CB8AC3E}">
        <p14:creationId xmlns:p14="http://schemas.microsoft.com/office/powerpoint/2010/main" val="3525380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9CDF6-5299-AA4B-8F8B-1E0593CE05A4}" type="datetime1">
              <a:rPr lang="en-US" smtClean="0"/>
              <a:t>9/26/18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423F0-0EA4-8F43-AB03-42295784AA74}" type="slidenum">
              <a:rPr lang="en-US" smtClean="0"/>
              <a:t>‹#›</a:t>
            </a:fld>
            <a:endParaRPr lang="en-US"/>
          </a:p>
        </p:txBody>
      </p:sp>
    </p:spTree>
    <p:extLst>
      <p:ext uri="{BB962C8B-B14F-4D97-AF65-F5344CB8AC3E}">
        <p14:creationId xmlns:p14="http://schemas.microsoft.com/office/powerpoint/2010/main" val="1635813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632993-CC7A-D348-A335-B9C4004925A2}" type="datetime1">
              <a:rPr lang="en-US" smtClean="0"/>
              <a:t>9/26/18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423F0-0EA4-8F43-AB03-42295784AA74}" type="slidenum">
              <a:rPr lang="en-US" smtClean="0"/>
              <a:t>‹#›</a:t>
            </a:fld>
            <a:endParaRPr lang="en-US"/>
          </a:p>
        </p:txBody>
      </p:sp>
    </p:spTree>
    <p:extLst>
      <p:ext uri="{BB962C8B-B14F-4D97-AF65-F5344CB8AC3E}">
        <p14:creationId xmlns:p14="http://schemas.microsoft.com/office/powerpoint/2010/main" val="4127233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8F16D-52B0-354E-83E3-21008FC18165}" type="datetime1">
              <a:rPr lang="en-US" smtClean="0"/>
              <a:t>9/26/18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423F0-0EA4-8F43-AB03-42295784AA74}" type="slidenum">
              <a:rPr lang="en-US" smtClean="0"/>
              <a:t>‹#›</a:t>
            </a:fld>
            <a:endParaRPr lang="en-US"/>
          </a:p>
        </p:txBody>
      </p:sp>
    </p:spTree>
    <p:extLst>
      <p:ext uri="{BB962C8B-B14F-4D97-AF65-F5344CB8AC3E}">
        <p14:creationId xmlns:p14="http://schemas.microsoft.com/office/powerpoint/2010/main" val="891766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A78A24-A604-0D4D-9A79-F1124171DD40}" type="datetime1">
              <a:rPr lang="en-US" smtClean="0"/>
              <a:t>9/26/18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3423F0-0EA4-8F43-AB03-42295784AA74}" type="slidenum">
              <a:rPr lang="en-US" smtClean="0"/>
              <a:t>‹#›</a:t>
            </a:fld>
            <a:endParaRPr lang="en-US"/>
          </a:p>
        </p:txBody>
      </p:sp>
    </p:spTree>
    <p:extLst>
      <p:ext uri="{BB962C8B-B14F-4D97-AF65-F5344CB8AC3E}">
        <p14:creationId xmlns:p14="http://schemas.microsoft.com/office/powerpoint/2010/main" val="226210273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BD76BC-7A9B-434C-B8D4-266FCF44E874}" type="datetime1">
              <a:rPr lang="en-US" smtClean="0"/>
              <a:t>9/26/18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3423F0-0EA4-8F43-AB03-42295784AA74}" type="slidenum">
              <a:rPr lang="en-US" smtClean="0"/>
              <a:t>‹#›</a:t>
            </a:fld>
            <a:endParaRPr lang="en-US"/>
          </a:p>
        </p:txBody>
      </p:sp>
    </p:spTree>
    <p:extLst>
      <p:ext uri="{BB962C8B-B14F-4D97-AF65-F5344CB8AC3E}">
        <p14:creationId xmlns:p14="http://schemas.microsoft.com/office/powerpoint/2010/main" val="701891249"/>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4ABC19-83F5-554E-ACDA-7731CD1E2B1B}" type="datetime1">
              <a:rPr lang="en-US" smtClean="0"/>
              <a:t>9/26/18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3423F0-0EA4-8F43-AB03-42295784AA74}" type="slidenum">
              <a:rPr lang="en-US" smtClean="0"/>
              <a:t>‹#›</a:t>
            </a:fld>
            <a:endParaRPr lang="en-US"/>
          </a:p>
        </p:txBody>
      </p:sp>
    </p:spTree>
    <p:extLst>
      <p:ext uri="{BB962C8B-B14F-4D97-AF65-F5344CB8AC3E}">
        <p14:creationId xmlns:p14="http://schemas.microsoft.com/office/powerpoint/2010/main" val="1936014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DFEB10-F439-7741-8BD1-34DFB249C895}" type="datetime1">
              <a:rPr lang="en-US" smtClean="0"/>
              <a:t>9/26/18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3423F0-0EA4-8F43-AB03-42295784AA74}" type="slidenum">
              <a:rPr lang="en-US" smtClean="0"/>
              <a:t>‹#›</a:t>
            </a:fld>
            <a:endParaRPr lang="en-US"/>
          </a:p>
        </p:txBody>
      </p:sp>
    </p:spTree>
    <p:extLst>
      <p:ext uri="{BB962C8B-B14F-4D97-AF65-F5344CB8AC3E}">
        <p14:creationId xmlns:p14="http://schemas.microsoft.com/office/powerpoint/2010/main" val="335727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F1A2C99-F6CD-DE49-8D7C-DEA47D160E00}" type="datetime1">
              <a:rPr lang="en-US" smtClean="0"/>
              <a:t>9/26/18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3423F0-0EA4-8F43-AB03-42295784AA74}" type="slidenum">
              <a:rPr lang="en-US" smtClean="0"/>
              <a:t>‹#›</a:t>
            </a:fld>
            <a:endParaRPr lang="en-US"/>
          </a:p>
        </p:txBody>
      </p:sp>
    </p:spTree>
    <p:extLst>
      <p:ext uri="{BB962C8B-B14F-4D97-AF65-F5344CB8AC3E}">
        <p14:creationId xmlns:p14="http://schemas.microsoft.com/office/powerpoint/2010/main" val="3657879296"/>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2B5EB4C-EE48-5B42-B895-42DD1D272FFB}" type="datetime1">
              <a:rPr lang="en-US" smtClean="0"/>
              <a:t>9/26/18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3423F0-0EA4-8F43-AB03-42295784AA74}" type="slidenum">
              <a:rPr lang="en-US" smtClean="0"/>
              <a:t>‹#›</a:t>
            </a:fld>
            <a:endParaRPr lang="en-US"/>
          </a:p>
        </p:txBody>
      </p:sp>
    </p:spTree>
    <p:extLst>
      <p:ext uri="{BB962C8B-B14F-4D97-AF65-F5344CB8AC3E}">
        <p14:creationId xmlns:p14="http://schemas.microsoft.com/office/powerpoint/2010/main" val="3338696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7FEA8-340D-BD4A-8298-026B2206643C}" type="datetime1">
              <a:rPr lang="en-US" smtClean="0"/>
              <a:t>9/26/18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3423F0-0EA4-8F43-AB03-42295784AA74}" type="slidenum">
              <a:rPr lang="en-US" smtClean="0"/>
              <a:t>‹#›</a:t>
            </a:fld>
            <a:endParaRPr lang="en-US"/>
          </a:p>
        </p:txBody>
      </p:sp>
    </p:spTree>
    <p:extLst>
      <p:ext uri="{BB962C8B-B14F-4D97-AF65-F5344CB8AC3E}">
        <p14:creationId xmlns:p14="http://schemas.microsoft.com/office/powerpoint/2010/main" val="791039841"/>
      </p:ext>
    </p:extLst>
  </p:cSld>
  <p:clrMap bg1="lt1" tx1="dk1" bg2="lt2" tx2="dk2" accent1="accent1" accent2="accent2" accent3="accent3" accent4="accent4" accent5="accent5" accent6="accent6" hlink="hlink" folHlink="folHlink"/>
  <p:sldLayoutIdLst>
    <p:sldLayoutId id="2147484519" r:id="rId1"/>
    <p:sldLayoutId id="2147484520" r:id="rId2"/>
    <p:sldLayoutId id="2147484521" r:id="rId3"/>
    <p:sldLayoutId id="2147484522" r:id="rId4"/>
    <p:sldLayoutId id="2147484523" r:id="rId5"/>
    <p:sldLayoutId id="2147484524" r:id="rId6"/>
    <p:sldLayoutId id="2147484525" r:id="rId7"/>
    <p:sldLayoutId id="2147484526" r:id="rId8"/>
    <p:sldLayoutId id="2147484527" r:id="rId9"/>
    <p:sldLayoutId id="2147484528" r:id="rId10"/>
    <p:sldLayoutId id="214748452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g"/></Relationships>
</file>

<file path=ppt/slides/_rels/slide1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3.emf"/><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image" Target="../media/image31.jpg"/><Relationship Id="rId3" Type="http://schemas.openxmlformats.org/officeDocument/2006/relationships/image" Target="../media/image1.png"/><Relationship Id="rId7" Type="http://schemas.openxmlformats.org/officeDocument/2006/relationships/image" Target="../media/image30.jp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29.jpg"/><Relationship Id="rId11" Type="http://schemas.openxmlformats.org/officeDocument/2006/relationships/image" Target="../media/image33.gif"/><Relationship Id="rId5" Type="http://schemas.openxmlformats.org/officeDocument/2006/relationships/image" Target="../media/image28.png"/><Relationship Id="rId10" Type="http://schemas.openxmlformats.org/officeDocument/2006/relationships/image" Target="../media/image4.png"/><Relationship Id="rId4" Type="http://schemas.openxmlformats.org/officeDocument/2006/relationships/image" Target="../media/image27.png"/><Relationship Id="rId9" Type="http://schemas.openxmlformats.org/officeDocument/2006/relationships/image" Target="../media/image32.jpg"/></Relationships>
</file>

<file path=ppt/slides/_rels/slide12.xml.rels><?xml version="1.0" encoding="UTF-8" standalone="yes"?>
<Relationships xmlns="http://schemas.openxmlformats.org/package/2006/relationships"><Relationship Id="rId8" Type="http://schemas.openxmlformats.org/officeDocument/2006/relationships/image" Target="../media/image33.gif"/><Relationship Id="rId3" Type="http://schemas.openxmlformats.org/officeDocument/2006/relationships/image" Target="../media/image1.png"/><Relationship Id="rId7" Type="http://schemas.openxmlformats.org/officeDocument/2006/relationships/image" Target="../media/image30.jp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29.jpg"/><Relationship Id="rId11" Type="http://schemas.openxmlformats.org/officeDocument/2006/relationships/image" Target="../media/image4.png"/><Relationship Id="rId5" Type="http://schemas.openxmlformats.org/officeDocument/2006/relationships/image" Target="../media/image28.png"/><Relationship Id="rId10" Type="http://schemas.openxmlformats.org/officeDocument/2006/relationships/image" Target="../media/image32.jpg"/><Relationship Id="rId4" Type="http://schemas.openxmlformats.org/officeDocument/2006/relationships/image" Target="../media/image27.png"/><Relationship Id="rId9" Type="http://schemas.openxmlformats.org/officeDocument/2006/relationships/image" Target="../media/image31.jpg"/></Relationships>
</file>

<file path=ppt/slides/_rels/slide13.xml.rels><?xml version="1.0" encoding="UTF-8" standalone="yes"?>
<Relationships xmlns="http://schemas.openxmlformats.org/package/2006/relationships"><Relationship Id="rId8" Type="http://schemas.openxmlformats.org/officeDocument/2006/relationships/hyperlink" Target="http://purl.obolibrary.org/obo/ENVO_00002149" TargetMode="External"/><Relationship Id="rId3" Type="http://schemas.openxmlformats.org/officeDocument/2006/relationships/image" Target="../media/image1.png"/><Relationship Id="rId7" Type="http://schemas.openxmlformats.org/officeDocument/2006/relationships/hyperlink" Target="http://purl.obolibrary.org/obo/BFO_0000050" TargetMode="Externa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hyperlink" Target="http://purl.obolibrary.org/obo/CHEBI_17632" TargetMode="External"/><Relationship Id="rId5" Type="http://schemas.openxmlformats.org/officeDocument/2006/relationships/hyperlink" Target="http://purl.obolibrary.org/obo/RO_0000052" TargetMode="External"/><Relationship Id="rId4" Type="http://schemas.openxmlformats.org/officeDocument/2006/relationships/hyperlink" Target="http://purl.obolibrary.org/obo/PATO_0000033"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7.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3.emf"/><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1.jpe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1.jpe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7.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3.emf"/><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4.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4.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7.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23.emf"/><Relationship Id="rId4" Type="http://schemas.openxmlformats.org/officeDocument/2006/relationships/image" Target="../media/image38.png"/><Relationship Id="rId9"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5.pn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6.png"/><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47.png"/><Relationship Id="rId4" Type="http://schemas.openxmlformats.org/officeDocument/2006/relationships/hyperlink" Target="https://creativecommons.org/licenses/by/2.0/legalcode" TargetMode="External"/><Relationship Id="rId9" Type="http://schemas.openxmlformats.org/officeDocument/2006/relationships/image" Target="../media/image8.jpg"/></Relationships>
</file>

<file path=ppt/slides/_rels/slide2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51.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5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49.png"/><Relationship Id="rId5" Type="http://schemas.openxmlformats.org/officeDocument/2006/relationships/image" Target="../media/image4.png"/><Relationship Id="rId15" Type="http://schemas.openxmlformats.org/officeDocument/2006/relationships/image" Target="../media/image52.png"/><Relationship Id="rId10" Type="http://schemas.openxmlformats.org/officeDocument/2006/relationships/image" Target="../media/image48.png"/><Relationship Id="rId4" Type="http://schemas.openxmlformats.org/officeDocument/2006/relationships/image" Target="../media/image3.png"/><Relationship Id="rId9" Type="http://schemas.openxmlformats.org/officeDocument/2006/relationships/image" Target="../media/image8.jpg"/><Relationship Id="rId1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png"/><Relationship Id="rId5" Type="http://schemas.openxmlformats.org/officeDocument/2006/relationships/image" Target="../media/image13.png"/><Relationship Id="rId10" Type="http://schemas.openxmlformats.org/officeDocument/2006/relationships/image" Target="../media/image9.png"/><Relationship Id="rId4" Type="http://schemas.openxmlformats.org/officeDocument/2006/relationships/image" Target="../media/image12.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7.png"/><Relationship Id="rId5" Type="http://schemas.openxmlformats.org/officeDocument/2006/relationships/image" Target="../media/image13.pn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BCEB-3D9B-A447-938A-7015A868B8F8}"/>
              </a:ext>
            </a:extLst>
          </p:cNvPr>
          <p:cNvSpPr>
            <a:spLocks noGrp="1"/>
          </p:cNvSpPr>
          <p:nvPr>
            <p:ph type="ctrTitle"/>
          </p:nvPr>
        </p:nvSpPr>
        <p:spPr>
          <a:xfrm>
            <a:off x="311047" y="1571634"/>
            <a:ext cx="8579108" cy="2387600"/>
          </a:xfrm>
        </p:spPr>
        <p:txBody>
          <a:bodyPr>
            <a:noAutofit/>
          </a:bodyPr>
          <a:lstStyle/>
          <a:p>
            <a:r>
              <a:rPr lang="en-US" altLang="x-none" sz="4000" b="1" dirty="0">
                <a:latin typeface="Times New Roman" pitchFamily="16" charset="0"/>
                <a:cs typeface="Times New Roman" pitchFamily="16" charset="0"/>
              </a:rPr>
              <a:t>Interconnecting Marine Biogeochemical and Omics Datasets Through Machine-Actionable Knowledge Representation:</a:t>
            </a:r>
            <a:endParaRPr lang="en-US" sz="4000" dirty="0"/>
          </a:p>
        </p:txBody>
      </p:sp>
      <p:sp>
        <p:nvSpPr>
          <p:cNvPr id="3" name="Subtitle 2">
            <a:extLst>
              <a:ext uri="{FF2B5EF4-FFF2-40B4-BE49-F238E27FC236}">
                <a16:creationId xmlns:a16="http://schemas.microsoft.com/office/drawing/2014/main" id="{FA4F287D-EEDE-8848-B4EB-63B85B1E56F4}"/>
              </a:ext>
            </a:extLst>
          </p:cNvPr>
          <p:cNvSpPr>
            <a:spLocks noGrp="1"/>
          </p:cNvSpPr>
          <p:nvPr>
            <p:ph type="subTitle" idx="1"/>
          </p:nvPr>
        </p:nvSpPr>
        <p:spPr>
          <a:xfrm>
            <a:off x="952499" y="4364056"/>
            <a:ext cx="7286625" cy="1183523"/>
          </a:xfrm>
        </p:spPr>
        <p:txBody>
          <a:bodyPr/>
          <a:lstStyle/>
          <a:p>
            <a:r>
              <a:rPr lang="en-US" altLang="x-none" b="1" dirty="0">
                <a:latin typeface="Times New Roman" pitchFamily="16" charset="0"/>
                <a:cs typeface="Times New Roman" pitchFamily="16" charset="0"/>
              </a:rPr>
              <a:t>Are Ontology-Enriched Cyberinfrastructure Systems Fit For Purpose?</a:t>
            </a:r>
            <a:br>
              <a:rPr lang="en-US" altLang="x-none" b="1" dirty="0">
                <a:latin typeface="Times New Roman" pitchFamily="16" charset="0"/>
                <a:cs typeface="Times New Roman" pitchFamily="16" charset="0"/>
              </a:rPr>
            </a:br>
            <a:endParaRPr lang="en-US" dirty="0"/>
          </a:p>
        </p:txBody>
      </p:sp>
      <p:grpSp>
        <p:nvGrpSpPr>
          <p:cNvPr id="10" name="Group 9">
            <a:extLst>
              <a:ext uri="{FF2B5EF4-FFF2-40B4-BE49-F238E27FC236}">
                <a16:creationId xmlns:a16="http://schemas.microsoft.com/office/drawing/2014/main" id="{F17CFD6E-524A-4743-92FE-338E0FB2F399}"/>
              </a:ext>
            </a:extLst>
          </p:cNvPr>
          <p:cNvGrpSpPr/>
          <p:nvPr/>
        </p:nvGrpSpPr>
        <p:grpSpPr>
          <a:xfrm>
            <a:off x="0" y="-1"/>
            <a:ext cx="9144000" cy="485776"/>
            <a:chOff x="0" y="-1"/>
            <a:chExt cx="9144000" cy="485776"/>
          </a:xfrm>
        </p:grpSpPr>
        <p:pic>
          <p:nvPicPr>
            <p:cNvPr id="7" name="Picture 6">
              <a:extLst>
                <a:ext uri="{FF2B5EF4-FFF2-40B4-BE49-F238E27FC236}">
                  <a16:creationId xmlns:a16="http://schemas.microsoft.com/office/drawing/2014/main" id="{3A159E41-2581-1347-AF6D-149FE72BE2F6}"/>
                </a:ext>
              </a:extLst>
            </p:cNvPr>
            <p:cNvPicPr>
              <a:picLocks noChangeAspect="1"/>
            </p:cNvPicPr>
            <p:nvPr/>
          </p:nvPicPr>
          <p:blipFill rotWithShape="1">
            <a:blip r:embed="rId2"/>
            <a:srcRect l="66190" t="1" r="50" b="490"/>
            <a:stretch/>
          </p:blipFill>
          <p:spPr>
            <a:xfrm>
              <a:off x="0" y="0"/>
              <a:ext cx="6515100" cy="485775"/>
            </a:xfrm>
            <a:prstGeom prst="rect">
              <a:avLst/>
            </a:prstGeom>
          </p:spPr>
        </p:pic>
        <p:pic>
          <p:nvPicPr>
            <p:cNvPr id="9" name="Picture 8">
              <a:extLst>
                <a:ext uri="{FF2B5EF4-FFF2-40B4-BE49-F238E27FC236}">
                  <a16:creationId xmlns:a16="http://schemas.microsoft.com/office/drawing/2014/main" id="{C6BF422F-D501-0D45-ACD1-E51961F3D8F4}"/>
                </a:ext>
              </a:extLst>
            </p:cNvPr>
            <p:cNvPicPr>
              <a:picLocks noChangeAspect="1"/>
            </p:cNvPicPr>
            <p:nvPr/>
          </p:nvPicPr>
          <p:blipFill rotWithShape="1">
            <a:blip r:embed="rId2"/>
            <a:srcRect l="66190" t="1" r="50" b="490"/>
            <a:stretch/>
          </p:blipFill>
          <p:spPr>
            <a:xfrm>
              <a:off x="2628900" y="-1"/>
              <a:ext cx="6515100" cy="485775"/>
            </a:xfrm>
            <a:prstGeom prst="rect">
              <a:avLst/>
            </a:prstGeom>
          </p:spPr>
        </p:pic>
      </p:grpSp>
      <p:pic>
        <p:nvPicPr>
          <p:cNvPr id="22" name="Picture 21">
            <a:extLst>
              <a:ext uri="{FF2B5EF4-FFF2-40B4-BE49-F238E27FC236}">
                <a16:creationId xmlns:a16="http://schemas.microsoft.com/office/drawing/2014/main" id="{5BB081BD-FFBC-E043-B678-D6463DDD36DD}"/>
              </a:ext>
            </a:extLst>
          </p:cNvPr>
          <p:cNvPicPr>
            <a:picLocks noChangeAspect="1"/>
          </p:cNvPicPr>
          <p:nvPr/>
        </p:nvPicPr>
        <p:blipFill>
          <a:blip r:embed="rId3"/>
          <a:stretch>
            <a:fillRect/>
          </a:stretch>
        </p:blipFill>
        <p:spPr>
          <a:xfrm>
            <a:off x="311047" y="5445621"/>
            <a:ext cx="892259" cy="825339"/>
          </a:xfrm>
          <a:prstGeom prst="rect">
            <a:avLst/>
          </a:prstGeom>
        </p:spPr>
      </p:pic>
      <p:pic>
        <p:nvPicPr>
          <p:cNvPr id="24" name="Picture 23">
            <a:extLst>
              <a:ext uri="{FF2B5EF4-FFF2-40B4-BE49-F238E27FC236}">
                <a16:creationId xmlns:a16="http://schemas.microsoft.com/office/drawing/2014/main" id="{47C68B98-9252-5F4E-97D9-7E547FA53CDD}"/>
              </a:ext>
            </a:extLst>
          </p:cNvPr>
          <p:cNvPicPr>
            <a:picLocks noChangeAspect="1"/>
          </p:cNvPicPr>
          <p:nvPr/>
        </p:nvPicPr>
        <p:blipFill>
          <a:blip r:embed="rId4"/>
          <a:stretch>
            <a:fillRect/>
          </a:stretch>
        </p:blipFill>
        <p:spPr>
          <a:xfrm>
            <a:off x="7651905" y="5245099"/>
            <a:ext cx="1129561" cy="1129561"/>
          </a:xfrm>
          <a:prstGeom prst="rect">
            <a:avLst/>
          </a:prstGeom>
        </p:spPr>
      </p:pic>
      <p:pic>
        <p:nvPicPr>
          <p:cNvPr id="26" name="Picture 25">
            <a:extLst>
              <a:ext uri="{FF2B5EF4-FFF2-40B4-BE49-F238E27FC236}">
                <a16:creationId xmlns:a16="http://schemas.microsoft.com/office/drawing/2014/main" id="{0FE1DEB5-FECB-6E41-BF94-E58DC447CBEA}"/>
              </a:ext>
            </a:extLst>
          </p:cNvPr>
          <p:cNvPicPr>
            <a:picLocks noChangeAspect="1"/>
          </p:cNvPicPr>
          <p:nvPr/>
        </p:nvPicPr>
        <p:blipFill>
          <a:blip r:embed="rId5"/>
          <a:stretch>
            <a:fillRect/>
          </a:stretch>
        </p:blipFill>
        <p:spPr>
          <a:xfrm>
            <a:off x="14260" y="606425"/>
            <a:ext cx="3543302" cy="724766"/>
          </a:xfrm>
          <a:prstGeom prst="rect">
            <a:avLst/>
          </a:prstGeom>
        </p:spPr>
      </p:pic>
      <p:pic>
        <p:nvPicPr>
          <p:cNvPr id="28" name="Picture 27">
            <a:extLst>
              <a:ext uri="{FF2B5EF4-FFF2-40B4-BE49-F238E27FC236}">
                <a16:creationId xmlns:a16="http://schemas.microsoft.com/office/drawing/2014/main" id="{28C1F06C-296E-2E4E-A22B-EC508E40824D}"/>
              </a:ext>
            </a:extLst>
          </p:cNvPr>
          <p:cNvPicPr>
            <a:picLocks noChangeAspect="1"/>
          </p:cNvPicPr>
          <p:nvPr/>
        </p:nvPicPr>
        <p:blipFill>
          <a:blip r:embed="rId6"/>
          <a:stretch>
            <a:fillRect/>
          </a:stretch>
        </p:blipFill>
        <p:spPr>
          <a:xfrm>
            <a:off x="6407646" y="744368"/>
            <a:ext cx="1831479" cy="339163"/>
          </a:xfrm>
          <a:prstGeom prst="rect">
            <a:avLst/>
          </a:prstGeom>
        </p:spPr>
      </p:pic>
      <p:pic>
        <p:nvPicPr>
          <p:cNvPr id="36" name="Picture 35">
            <a:extLst>
              <a:ext uri="{FF2B5EF4-FFF2-40B4-BE49-F238E27FC236}">
                <a16:creationId xmlns:a16="http://schemas.microsoft.com/office/drawing/2014/main" id="{B1782768-075A-2B4A-969B-1B44497BDB8D}"/>
              </a:ext>
            </a:extLst>
          </p:cNvPr>
          <p:cNvPicPr>
            <a:picLocks noChangeAspect="1"/>
          </p:cNvPicPr>
          <p:nvPr/>
        </p:nvPicPr>
        <p:blipFill>
          <a:blip r:embed="rId7"/>
          <a:stretch>
            <a:fillRect/>
          </a:stretch>
        </p:blipFill>
        <p:spPr>
          <a:xfrm>
            <a:off x="8224837" y="467454"/>
            <a:ext cx="904875" cy="754063"/>
          </a:xfrm>
          <a:prstGeom prst="rect">
            <a:avLst/>
          </a:prstGeom>
        </p:spPr>
      </p:pic>
      <p:pic>
        <p:nvPicPr>
          <p:cNvPr id="38" name="Picture 37">
            <a:extLst>
              <a:ext uri="{FF2B5EF4-FFF2-40B4-BE49-F238E27FC236}">
                <a16:creationId xmlns:a16="http://schemas.microsoft.com/office/drawing/2014/main" id="{D0F8BB64-6516-1A4D-A933-B86C63CDDF45}"/>
              </a:ext>
            </a:extLst>
          </p:cNvPr>
          <p:cNvPicPr>
            <a:picLocks noChangeAspect="1"/>
          </p:cNvPicPr>
          <p:nvPr/>
        </p:nvPicPr>
        <p:blipFill>
          <a:blip r:embed="rId8"/>
          <a:stretch>
            <a:fillRect/>
          </a:stretch>
        </p:blipFill>
        <p:spPr>
          <a:xfrm>
            <a:off x="4670258" y="5662610"/>
            <a:ext cx="2192811" cy="463521"/>
          </a:xfrm>
          <a:prstGeom prst="rect">
            <a:avLst/>
          </a:prstGeom>
        </p:spPr>
      </p:pic>
      <p:pic>
        <p:nvPicPr>
          <p:cNvPr id="40" name="Picture 39">
            <a:extLst>
              <a:ext uri="{FF2B5EF4-FFF2-40B4-BE49-F238E27FC236}">
                <a16:creationId xmlns:a16="http://schemas.microsoft.com/office/drawing/2014/main" id="{8EF69269-B502-F54F-B05D-7BBB0A572105}"/>
              </a:ext>
            </a:extLst>
          </p:cNvPr>
          <p:cNvPicPr>
            <a:picLocks noChangeAspect="1"/>
          </p:cNvPicPr>
          <p:nvPr/>
        </p:nvPicPr>
        <p:blipFill>
          <a:blip r:embed="rId9"/>
          <a:stretch>
            <a:fillRect/>
          </a:stretch>
        </p:blipFill>
        <p:spPr>
          <a:xfrm>
            <a:off x="1989108" y="5584650"/>
            <a:ext cx="1639339" cy="636367"/>
          </a:xfrm>
          <a:prstGeom prst="rect">
            <a:avLst/>
          </a:prstGeom>
        </p:spPr>
      </p:pic>
      <p:grpSp>
        <p:nvGrpSpPr>
          <p:cNvPr id="15" name="Group 14">
            <a:extLst>
              <a:ext uri="{FF2B5EF4-FFF2-40B4-BE49-F238E27FC236}">
                <a16:creationId xmlns:a16="http://schemas.microsoft.com/office/drawing/2014/main" id="{3A848413-AA04-BB47-ACE2-BF83B2FA655A}"/>
              </a:ext>
            </a:extLst>
          </p:cNvPr>
          <p:cNvGrpSpPr/>
          <p:nvPr/>
        </p:nvGrpSpPr>
        <p:grpSpPr>
          <a:xfrm>
            <a:off x="0" y="6472238"/>
            <a:ext cx="9144000" cy="385762"/>
            <a:chOff x="0" y="6472238"/>
            <a:chExt cx="9144000" cy="385762"/>
          </a:xfrm>
        </p:grpSpPr>
        <p:pic>
          <p:nvPicPr>
            <p:cNvPr id="16" name="Picture 15">
              <a:extLst>
                <a:ext uri="{FF2B5EF4-FFF2-40B4-BE49-F238E27FC236}">
                  <a16:creationId xmlns:a16="http://schemas.microsoft.com/office/drawing/2014/main" id="{57B6FD55-26B9-EF40-A89B-C554F5C5D105}"/>
                </a:ext>
              </a:extLst>
            </p:cNvPr>
            <p:cNvPicPr>
              <a:picLocks noChangeAspect="1"/>
            </p:cNvPicPr>
            <p:nvPr/>
          </p:nvPicPr>
          <p:blipFill rotWithShape="1">
            <a:blip r:embed="rId2"/>
            <a:srcRect l="20019" r="66302"/>
            <a:stretch/>
          </p:blipFill>
          <p:spPr>
            <a:xfrm>
              <a:off x="0" y="6472238"/>
              <a:ext cx="2085975" cy="385762"/>
            </a:xfrm>
            <a:prstGeom prst="rect">
              <a:avLst/>
            </a:prstGeom>
          </p:spPr>
        </p:pic>
        <p:pic>
          <p:nvPicPr>
            <p:cNvPr id="17" name="Picture 16">
              <a:extLst>
                <a:ext uri="{FF2B5EF4-FFF2-40B4-BE49-F238E27FC236}">
                  <a16:creationId xmlns:a16="http://schemas.microsoft.com/office/drawing/2014/main" id="{7AA85171-4038-2C44-962D-E209827CB6C8}"/>
                </a:ext>
              </a:extLst>
            </p:cNvPr>
            <p:cNvPicPr>
              <a:picLocks noChangeAspect="1"/>
            </p:cNvPicPr>
            <p:nvPr/>
          </p:nvPicPr>
          <p:blipFill rotWithShape="1">
            <a:blip r:embed="rId2"/>
            <a:srcRect l="20019" r="66302"/>
            <a:stretch/>
          </p:blipFill>
          <p:spPr>
            <a:xfrm>
              <a:off x="2085975" y="6472238"/>
              <a:ext cx="2085975" cy="385762"/>
            </a:xfrm>
            <a:prstGeom prst="rect">
              <a:avLst/>
            </a:prstGeom>
          </p:spPr>
        </p:pic>
        <p:pic>
          <p:nvPicPr>
            <p:cNvPr id="18" name="Picture 17">
              <a:extLst>
                <a:ext uri="{FF2B5EF4-FFF2-40B4-BE49-F238E27FC236}">
                  <a16:creationId xmlns:a16="http://schemas.microsoft.com/office/drawing/2014/main" id="{F478A781-6AB8-7943-8BF8-2F09EEB8E165}"/>
                </a:ext>
              </a:extLst>
            </p:cNvPr>
            <p:cNvPicPr>
              <a:picLocks noChangeAspect="1"/>
            </p:cNvPicPr>
            <p:nvPr/>
          </p:nvPicPr>
          <p:blipFill rotWithShape="1">
            <a:blip r:embed="rId2"/>
            <a:srcRect l="20019" r="66302"/>
            <a:stretch/>
          </p:blipFill>
          <p:spPr>
            <a:xfrm>
              <a:off x="4171950" y="6472238"/>
              <a:ext cx="2085975" cy="385762"/>
            </a:xfrm>
            <a:prstGeom prst="rect">
              <a:avLst/>
            </a:prstGeom>
          </p:spPr>
        </p:pic>
        <p:pic>
          <p:nvPicPr>
            <p:cNvPr id="19" name="Picture 18">
              <a:extLst>
                <a:ext uri="{FF2B5EF4-FFF2-40B4-BE49-F238E27FC236}">
                  <a16:creationId xmlns:a16="http://schemas.microsoft.com/office/drawing/2014/main" id="{8C4FE58F-8E90-BB43-ACFD-B90958798A1D}"/>
                </a:ext>
              </a:extLst>
            </p:cNvPr>
            <p:cNvPicPr>
              <a:picLocks noChangeAspect="1"/>
            </p:cNvPicPr>
            <p:nvPr/>
          </p:nvPicPr>
          <p:blipFill rotWithShape="1">
            <a:blip r:embed="rId2"/>
            <a:srcRect l="20019" r="66302"/>
            <a:stretch/>
          </p:blipFill>
          <p:spPr>
            <a:xfrm>
              <a:off x="6257925" y="6472238"/>
              <a:ext cx="2085975" cy="385762"/>
            </a:xfrm>
            <a:prstGeom prst="rect">
              <a:avLst/>
            </a:prstGeom>
          </p:spPr>
        </p:pic>
        <p:pic>
          <p:nvPicPr>
            <p:cNvPr id="20" name="Picture 19">
              <a:extLst>
                <a:ext uri="{FF2B5EF4-FFF2-40B4-BE49-F238E27FC236}">
                  <a16:creationId xmlns:a16="http://schemas.microsoft.com/office/drawing/2014/main" id="{398B581D-5E98-3D47-96EF-88B2870EC3C7}"/>
                </a:ext>
              </a:extLst>
            </p:cNvPr>
            <p:cNvPicPr>
              <a:picLocks noChangeAspect="1"/>
            </p:cNvPicPr>
            <p:nvPr/>
          </p:nvPicPr>
          <p:blipFill rotWithShape="1">
            <a:blip r:embed="rId2"/>
            <a:srcRect l="20019" r="66302"/>
            <a:stretch/>
          </p:blipFill>
          <p:spPr>
            <a:xfrm>
              <a:off x="7058025" y="6472238"/>
              <a:ext cx="2085975" cy="385762"/>
            </a:xfrm>
            <a:prstGeom prst="rect">
              <a:avLst/>
            </a:prstGeom>
          </p:spPr>
        </p:pic>
      </p:grpSp>
      <p:sp>
        <p:nvSpPr>
          <p:cNvPr id="4" name="Slide Number Placeholder 3">
            <a:extLst>
              <a:ext uri="{FF2B5EF4-FFF2-40B4-BE49-F238E27FC236}">
                <a16:creationId xmlns:a16="http://schemas.microsoft.com/office/drawing/2014/main" id="{E450F54A-7F1D-AE42-8E9F-979D90587CDC}"/>
              </a:ext>
            </a:extLst>
          </p:cNvPr>
          <p:cNvSpPr>
            <a:spLocks noGrp="1"/>
          </p:cNvSpPr>
          <p:nvPr>
            <p:ph type="sldNum" sz="quarter" idx="12"/>
          </p:nvPr>
        </p:nvSpPr>
        <p:spPr>
          <a:xfrm>
            <a:off x="6457950" y="6483351"/>
            <a:ext cx="2057400" cy="365125"/>
          </a:xfrm>
        </p:spPr>
        <p:txBody>
          <a:bodyPr/>
          <a:lstStyle/>
          <a:p>
            <a:fld id="{AA3423F0-0EA4-8F43-AB03-42295784AA74}" type="slidenum">
              <a:rPr lang="en-US" sz="1400" smtClean="0">
                <a:solidFill>
                  <a:schemeClr val="tx1"/>
                </a:solidFill>
              </a:rPr>
              <a:t>1</a:t>
            </a:fld>
            <a:endParaRPr lang="en-US" sz="1400" dirty="0">
              <a:solidFill>
                <a:schemeClr val="tx1"/>
              </a:solidFill>
            </a:endParaRPr>
          </a:p>
        </p:txBody>
      </p:sp>
    </p:spTree>
    <p:extLst>
      <p:ext uri="{BB962C8B-B14F-4D97-AF65-F5344CB8AC3E}">
        <p14:creationId xmlns:p14="http://schemas.microsoft.com/office/powerpoint/2010/main" val="2173292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r="23494"/>
          <a:stretch>
            <a:fillRect/>
          </a:stretch>
        </p:blipFill>
        <p:spPr bwMode="auto">
          <a:xfrm>
            <a:off x="339253" y="914400"/>
            <a:ext cx="2175347"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231900"/>
            <a:ext cx="3530693" cy="1135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115" y="2895600"/>
            <a:ext cx="8875485" cy="146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4800600"/>
            <a:ext cx="3340768"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Content Placeholder 8">
            <a:extLst>
              <a:ext uri="{FF2B5EF4-FFF2-40B4-BE49-F238E27FC236}">
                <a16:creationId xmlns:a16="http://schemas.microsoft.com/office/drawing/2014/main" id="{0A6F5A65-39F6-4448-8FFB-F4F9BA6D2525}"/>
              </a:ext>
            </a:extLst>
          </p:cNvPr>
          <p:cNvPicPr>
            <a:picLocks noChangeAspect="1"/>
          </p:cNvPicPr>
          <p:nvPr/>
        </p:nvPicPr>
        <p:blipFill>
          <a:blip r:embed="rId7"/>
          <a:stretch>
            <a:fillRect/>
          </a:stretch>
        </p:blipFill>
        <p:spPr>
          <a:xfrm>
            <a:off x="8510591" y="530250"/>
            <a:ext cx="633625" cy="498452"/>
          </a:xfrm>
          <a:prstGeom prst="rect">
            <a:avLst/>
          </a:prstGeom>
        </p:spPr>
      </p:pic>
      <p:grpSp>
        <p:nvGrpSpPr>
          <p:cNvPr id="11" name="Group 10">
            <a:extLst>
              <a:ext uri="{FF2B5EF4-FFF2-40B4-BE49-F238E27FC236}">
                <a16:creationId xmlns:a16="http://schemas.microsoft.com/office/drawing/2014/main" id="{AA3CD05F-C58F-0C45-857E-723EF33056CA}"/>
              </a:ext>
            </a:extLst>
          </p:cNvPr>
          <p:cNvGrpSpPr/>
          <p:nvPr/>
        </p:nvGrpSpPr>
        <p:grpSpPr>
          <a:xfrm>
            <a:off x="0" y="-1"/>
            <a:ext cx="9144000" cy="485776"/>
            <a:chOff x="0" y="-1"/>
            <a:chExt cx="9144000" cy="485776"/>
          </a:xfrm>
        </p:grpSpPr>
        <p:pic>
          <p:nvPicPr>
            <p:cNvPr id="12" name="Picture 11">
              <a:extLst>
                <a:ext uri="{FF2B5EF4-FFF2-40B4-BE49-F238E27FC236}">
                  <a16:creationId xmlns:a16="http://schemas.microsoft.com/office/drawing/2014/main" id="{7EDEF371-751E-C642-A56F-B7FBE5418C17}"/>
                </a:ext>
              </a:extLst>
            </p:cNvPr>
            <p:cNvPicPr>
              <a:picLocks noChangeAspect="1"/>
            </p:cNvPicPr>
            <p:nvPr/>
          </p:nvPicPr>
          <p:blipFill rotWithShape="1">
            <a:blip r:embed="rId8"/>
            <a:srcRect l="66190" t="1" r="50" b="490"/>
            <a:stretch/>
          </p:blipFill>
          <p:spPr>
            <a:xfrm>
              <a:off x="0" y="0"/>
              <a:ext cx="6515100" cy="485775"/>
            </a:xfrm>
            <a:prstGeom prst="rect">
              <a:avLst/>
            </a:prstGeom>
          </p:spPr>
        </p:pic>
        <p:pic>
          <p:nvPicPr>
            <p:cNvPr id="13" name="Picture 12">
              <a:extLst>
                <a:ext uri="{FF2B5EF4-FFF2-40B4-BE49-F238E27FC236}">
                  <a16:creationId xmlns:a16="http://schemas.microsoft.com/office/drawing/2014/main" id="{59588813-6117-BD4D-914A-FAD6AFA76DB4}"/>
                </a:ext>
              </a:extLst>
            </p:cNvPr>
            <p:cNvPicPr>
              <a:picLocks noChangeAspect="1"/>
            </p:cNvPicPr>
            <p:nvPr/>
          </p:nvPicPr>
          <p:blipFill rotWithShape="1">
            <a:blip r:embed="rId8"/>
            <a:srcRect l="66190" t="1" r="50" b="490"/>
            <a:stretch/>
          </p:blipFill>
          <p:spPr>
            <a:xfrm>
              <a:off x="2628900" y="-1"/>
              <a:ext cx="6515100" cy="485775"/>
            </a:xfrm>
            <a:prstGeom prst="rect">
              <a:avLst/>
            </a:prstGeom>
          </p:spPr>
        </p:pic>
      </p:grpSp>
      <p:grpSp>
        <p:nvGrpSpPr>
          <p:cNvPr id="14" name="Group 13">
            <a:extLst>
              <a:ext uri="{FF2B5EF4-FFF2-40B4-BE49-F238E27FC236}">
                <a16:creationId xmlns:a16="http://schemas.microsoft.com/office/drawing/2014/main" id="{909E9978-B610-7443-B541-C6B50CA7146A}"/>
              </a:ext>
            </a:extLst>
          </p:cNvPr>
          <p:cNvGrpSpPr/>
          <p:nvPr/>
        </p:nvGrpSpPr>
        <p:grpSpPr>
          <a:xfrm>
            <a:off x="0" y="6472238"/>
            <a:ext cx="9144000" cy="385762"/>
            <a:chOff x="0" y="6472238"/>
            <a:chExt cx="9144000" cy="385762"/>
          </a:xfrm>
        </p:grpSpPr>
        <p:pic>
          <p:nvPicPr>
            <p:cNvPr id="15" name="Picture 14">
              <a:extLst>
                <a:ext uri="{FF2B5EF4-FFF2-40B4-BE49-F238E27FC236}">
                  <a16:creationId xmlns:a16="http://schemas.microsoft.com/office/drawing/2014/main" id="{5617E6D2-2C3F-014B-84CC-6CE08DC99FB1}"/>
                </a:ext>
              </a:extLst>
            </p:cNvPr>
            <p:cNvPicPr>
              <a:picLocks noChangeAspect="1"/>
            </p:cNvPicPr>
            <p:nvPr/>
          </p:nvPicPr>
          <p:blipFill rotWithShape="1">
            <a:blip r:embed="rId8"/>
            <a:srcRect l="20019" r="66302"/>
            <a:stretch/>
          </p:blipFill>
          <p:spPr>
            <a:xfrm>
              <a:off x="0" y="6472238"/>
              <a:ext cx="2085975" cy="385762"/>
            </a:xfrm>
            <a:prstGeom prst="rect">
              <a:avLst/>
            </a:prstGeom>
          </p:spPr>
        </p:pic>
        <p:pic>
          <p:nvPicPr>
            <p:cNvPr id="16" name="Picture 15">
              <a:extLst>
                <a:ext uri="{FF2B5EF4-FFF2-40B4-BE49-F238E27FC236}">
                  <a16:creationId xmlns:a16="http://schemas.microsoft.com/office/drawing/2014/main" id="{8F4A4123-3D61-4644-B209-5EFE294A67B3}"/>
                </a:ext>
              </a:extLst>
            </p:cNvPr>
            <p:cNvPicPr>
              <a:picLocks noChangeAspect="1"/>
            </p:cNvPicPr>
            <p:nvPr/>
          </p:nvPicPr>
          <p:blipFill rotWithShape="1">
            <a:blip r:embed="rId8"/>
            <a:srcRect l="20019" r="66302"/>
            <a:stretch/>
          </p:blipFill>
          <p:spPr>
            <a:xfrm>
              <a:off x="2085975" y="6472238"/>
              <a:ext cx="2085975" cy="385762"/>
            </a:xfrm>
            <a:prstGeom prst="rect">
              <a:avLst/>
            </a:prstGeom>
          </p:spPr>
        </p:pic>
        <p:pic>
          <p:nvPicPr>
            <p:cNvPr id="17" name="Picture 16">
              <a:extLst>
                <a:ext uri="{FF2B5EF4-FFF2-40B4-BE49-F238E27FC236}">
                  <a16:creationId xmlns:a16="http://schemas.microsoft.com/office/drawing/2014/main" id="{EB698B21-780A-5544-8FC2-0C8B8236613F}"/>
                </a:ext>
              </a:extLst>
            </p:cNvPr>
            <p:cNvPicPr>
              <a:picLocks noChangeAspect="1"/>
            </p:cNvPicPr>
            <p:nvPr/>
          </p:nvPicPr>
          <p:blipFill rotWithShape="1">
            <a:blip r:embed="rId8"/>
            <a:srcRect l="20019" r="66302"/>
            <a:stretch/>
          </p:blipFill>
          <p:spPr>
            <a:xfrm>
              <a:off x="4171950" y="6472238"/>
              <a:ext cx="2085975" cy="385762"/>
            </a:xfrm>
            <a:prstGeom prst="rect">
              <a:avLst/>
            </a:prstGeom>
          </p:spPr>
        </p:pic>
        <p:pic>
          <p:nvPicPr>
            <p:cNvPr id="18" name="Picture 17">
              <a:extLst>
                <a:ext uri="{FF2B5EF4-FFF2-40B4-BE49-F238E27FC236}">
                  <a16:creationId xmlns:a16="http://schemas.microsoft.com/office/drawing/2014/main" id="{04C0AB04-1236-D844-BF74-CAB50ECD306C}"/>
                </a:ext>
              </a:extLst>
            </p:cNvPr>
            <p:cNvPicPr>
              <a:picLocks noChangeAspect="1"/>
            </p:cNvPicPr>
            <p:nvPr/>
          </p:nvPicPr>
          <p:blipFill rotWithShape="1">
            <a:blip r:embed="rId8"/>
            <a:srcRect l="20019" r="66302"/>
            <a:stretch/>
          </p:blipFill>
          <p:spPr>
            <a:xfrm>
              <a:off x="6257925" y="6472238"/>
              <a:ext cx="2085975" cy="385762"/>
            </a:xfrm>
            <a:prstGeom prst="rect">
              <a:avLst/>
            </a:prstGeom>
          </p:spPr>
        </p:pic>
        <p:pic>
          <p:nvPicPr>
            <p:cNvPr id="19" name="Picture 18">
              <a:extLst>
                <a:ext uri="{FF2B5EF4-FFF2-40B4-BE49-F238E27FC236}">
                  <a16:creationId xmlns:a16="http://schemas.microsoft.com/office/drawing/2014/main" id="{C76F3958-ED8E-1C4F-8875-5C9507A1C022}"/>
                </a:ext>
              </a:extLst>
            </p:cNvPr>
            <p:cNvPicPr>
              <a:picLocks noChangeAspect="1"/>
            </p:cNvPicPr>
            <p:nvPr/>
          </p:nvPicPr>
          <p:blipFill rotWithShape="1">
            <a:blip r:embed="rId8"/>
            <a:srcRect l="20019" r="66302"/>
            <a:stretch/>
          </p:blipFill>
          <p:spPr>
            <a:xfrm>
              <a:off x="7058025" y="6472238"/>
              <a:ext cx="2085975" cy="385762"/>
            </a:xfrm>
            <a:prstGeom prst="rect">
              <a:avLst/>
            </a:prstGeom>
          </p:spPr>
        </p:pic>
      </p:grpSp>
      <p:sp>
        <p:nvSpPr>
          <p:cNvPr id="20" name="Slide Number Placeholder 3">
            <a:extLst>
              <a:ext uri="{FF2B5EF4-FFF2-40B4-BE49-F238E27FC236}">
                <a16:creationId xmlns:a16="http://schemas.microsoft.com/office/drawing/2014/main" id="{1B17A84C-404E-4E4C-BC82-18EACC2FD0B6}"/>
              </a:ext>
            </a:extLst>
          </p:cNvPr>
          <p:cNvSpPr>
            <a:spLocks noGrp="1"/>
          </p:cNvSpPr>
          <p:nvPr>
            <p:ph type="sldNum" sz="quarter" idx="12"/>
          </p:nvPr>
        </p:nvSpPr>
        <p:spPr>
          <a:xfrm>
            <a:off x="6457950" y="6483351"/>
            <a:ext cx="2057400" cy="365125"/>
          </a:xfrm>
        </p:spPr>
        <p:txBody>
          <a:bodyPr/>
          <a:lstStyle/>
          <a:p>
            <a:fld id="{AA3423F0-0EA4-8F43-AB03-42295784AA74}" type="slidenum">
              <a:rPr lang="en-US" sz="1400" smtClean="0">
                <a:solidFill>
                  <a:schemeClr val="tx1"/>
                </a:solidFill>
              </a:rPr>
              <a:t>10</a:t>
            </a:fld>
            <a:endParaRPr lang="en-US" sz="1400" dirty="0">
              <a:solidFill>
                <a:schemeClr val="tx1"/>
              </a:solidFill>
            </a:endParaRPr>
          </a:p>
        </p:txBody>
      </p:sp>
    </p:spTree>
    <p:extLst>
      <p:ext uri="{BB962C8B-B14F-4D97-AF65-F5344CB8AC3E}">
        <p14:creationId xmlns:p14="http://schemas.microsoft.com/office/powerpoint/2010/main" val="429214641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95F60CAC-2DB9-FD48-922F-C5418E11EAB4}"/>
              </a:ext>
            </a:extLst>
          </p:cNvPr>
          <p:cNvPicPr>
            <a:picLocks noGrp="1" noChangeAspect="1"/>
          </p:cNvPicPr>
          <p:nvPr>
            <p:ph idx="1"/>
          </p:nvPr>
        </p:nvPicPr>
        <p:blipFill>
          <a:blip r:embed="rId2"/>
          <a:stretch>
            <a:fillRect/>
          </a:stretch>
        </p:blipFill>
        <p:spPr>
          <a:xfrm>
            <a:off x="8510591" y="530250"/>
            <a:ext cx="633625" cy="498452"/>
          </a:xfrm>
        </p:spPr>
      </p:pic>
      <p:grpSp>
        <p:nvGrpSpPr>
          <p:cNvPr id="5" name="Group 4">
            <a:extLst>
              <a:ext uri="{FF2B5EF4-FFF2-40B4-BE49-F238E27FC236}">
                <a16:creationId xmlns:a16="http://schemas.microsoft.com/office/drawing/2014/main" id="{33F2354A-018A-2146-BAE9-A0206D5840DB}"/>
              </a:ext>
            </a:extLst>
          </p:cNvPr>
          <p:cNvGrpSpPr/>
          <p:nvPr/>
        </p:nvGrpSpPr>
        <p:grpSpPr>
          <a:xfrm>
            <a:off x="0" y="-1"/>
            <a:ext cx="9144000" cy="485776"/>
            <a:chOff x="0" y="-1"/>
            <a:chExt cx="9144000" cy="485776"/>
          </a:xfrm>
        </p:grpSpPr>
        <p:pic>
          <p:nvPicPr>
            <p:cNvPr id="6" name="Picture 5">
              <a:extLst>
                <a:ext uri="{FF2B5EF4-FFF2-40B4-BE49-F238E27FC236}">
                  <a16:creationId xmlns:a16="http://schemas.microsoft.com/office/drawing/2014/main" id="{4036C841-A74B-1045-9B2C-F7A9ED92A68A}"/>
                </a:ext>
              </a:extLst>
            </p:cNvPr>
            <p:cNvPicPr>
              <a:picLocks noChangeAspect="1"/>
            </p:cNvPicPr>
            <p:nvPr/>
          </p:nvPicPr>
          <p:blipFill rotWithShape="1">
            <a:blip r:embed="rId3"/>
            <a:srcRect l="66190" t="1" r="50" b="490"/>
            <a:stretch/>
          </p:blipFill>
          <p:spPr>
            <a:xfrm>
              <a:off x="0" y="0"/>
              <a:ext cx="6515100" cy="485775"/>
            </a:xfrm>
            <a:prstGeom prst="rect">
              <a:avLst/>
            </a:prstGeom>
          </p:spPr>
        </p:pic>
        <p:pic>
          <p:nvPicPr>
            <p:cNvPr id="7" name="Picture 6">
              <a:extLst>
                <a:ext uri="{FF2B5EF4-FFF2-40B4-BE49-F238E27FC236}">
                  <a16:creationId xmlns:a16="http://schemas.microsoft.com/office/drawing/2014/main" id="{F353E362-58A9-6243-9E5C-F886F0786DA8}"/>
                </a:ext>
              </a:extLst>
            </p:cNvPr>
            <p:cNvPicPr>
              <a:picLocks noChangeAspect="1"/>
            </p:cNvPicPr>
            <p:nvPr/>
          </p:nvPicPr>
          <p:blipFill rotWithShape="1">
            <a:blip r:embed="rId3"/>
            <a:srcRect l="66190" t="1" r="50" b="490"/>
            <a:stretch/>
          </p:blipFill>
          <p:spPr>
            <a:xfrm>
              <a:off x="2628900" y="-1"/>
              <a:ext cx="6515100" cy="485775"/>
            </a:xfrm>
            <a:prstGeom prst="rect">
              <a:avLst/>
            </a:prstGeom>
          </p:spPr>
        </p:pic>
      </p:grpSp>
      <p:grpSp>
        <p:nvGrpSpPr>
          <p:cNvPr id="14" name="Group 13">
            <a:extLst>
              <a:ext uri="{FF2B5EF4-FFF2-40B4-BE49-F238E27FC236}">
                <a16:creationId xmlns:a16="http://schemas.microsoft.com/office/drawing/2014/main" id="{93EAA6D5-3067-1045-91B5-821C28CF8ACB}"/>
              </a:ext>
            </a:extLst>
          </p:cNvPr>
          <p:cNvGrpSpPr/>
          <p:nvPr/>
        </p:nvGrpSpPr>
        <p:grpSpPr>
          <a:xfrm>
            <a:off x="0" y="6472238"/>
            <a:ext cx="9144000" cy="385762"/>
            <a:chOff x="0" y="6472238"/>
            <a:chExt cx="9144000" cy="385762"/>
          </a:xfrm>
        </p:grpSpPr>
        <p:pic>
          <p:nvPicPr>
            <p:cNvPr id="4" name="Picture 3">
              <a:extLst>
                <a:ext uri="{FF2B5EF4-FFF2-40B4-BE49-F238E27FC236}">
                  <a16:creationId xmlns:a16="http://schemas.microsoft.com/office/drawing/2014/main" id="{7CBC0280-2211-254C-A942-4332D928E978}"/>
                </a:ext>
              </a:extLst>
            </p:cNvPr>
            <p:cNvPicPr>
              <a:picLocks noChangeAspect="1"/>
            </p:cNvPicPr>
            <p:nvPr/>
          </p:nvPicPr>
          <p:blipFill rotWithShape="1">
            <a:blip r:embed="rId3"/>
            <a:srcRect l="20019" r="66302"/>
            <a:stretch/>
          </p:blipFill>
          <p:spPr>
            <a:xfrm>
              <a:off x="0" y="6472238"/>
              <a:ext cx="2085975" cy="385762"/>
            </a:xfrm>
            <a:prstGeom prst="rect">
              <a:avLst/>
            </a:prstGeom>
          </p:spPr>
        </p:pic>
        <p:pic>
          <p:nvPicPr>
            <p:cNvPr id="10" name="Picture 9">
              <a:extLst>
                <a:ext uri="{FF2B5EF4-FFF2-40B4-BE49-F238E27FC236}">
                  <a16:creationId xmlns:a16="http://schemas.microsoft.com/office/drawing/2014/main" id="{F9B5B279-6DB3-7743-AD56-CC73C1CFD4C1}"/>
                </a:ext>
              </a:extLst>
            </p:cNvPr>
            <p:cNvPicPr>
              <a:picLocks noChangeAspect="1"/>
            </p:cNvPicPr>
            <p:nvPr/>
          </p:nvPicPr>
          <p:blipFill rotWithShape="1">
            <a:blip r:embed="rId3"/>
            <a:srcRect l="20019" r="66302"/>
            <a:stretch/>
          </p:blipFill>
          <p:spPr>
            <a:xfrm>
              <a:off x="2085975" y="6472238"/>
              <a:ext cx="2085975" cy="385762"/>
            </a:xfrm>
            <a:prstGeom prst="rect">
              <a:avLst/>
            </a:prstGeom>
          </p:spPr>
        </p:pic>
        <p:pic>
          <p:nvPicPr>
            <p:cNvPr id="11" name="Picture 10">
              <a:extLst>
                <a:ext uri="{FF2B5EF4-FFF2-40B4-BE49-F238E27FC236}">
                  <a16:creationId xmlns:a16="http://schemas.microsoft.com/office/drawing/2014/main" id="{D6F644B3-1911-4A40-9905-30962CF5E263}"/>
                </a:ext>
              </a:extLst>
            </p:cNvPr>
            <p:cNvPicPr>
              <a:picLocks noChangeAspect="1"/>
            </p:cNvPicPr>
            <p:nvPr/>
          </p:nvPicPr>
          <p:blipFill rotWithShape="1">
            <a:blip r:embed="rId3"/>
            <a:srcRect l="20019" r="66302"/>
            <a:stretch/>
          </p:blipFill>
          <p:spPr>
            <a:xfrm>
              <a:off x="4171950" y="6472238"/>
              <a:ext cx="2085975" cy="385762"/>
            </a:xfrm>
            <a:prstGeom prst="rect">
              <a:avLst/>
            </a:prstGeom>
          </p:spPr>
        </p:pic>
        <p:pic>
          <p:nvPicPr>
            <p:cNvPr id="12" name="Picture 11">
              <a:extLst>
                <a:ext uri="{FF2B5EF4-FFF2-40B4-BE49-F238E27FC236}">
                  <a16:creationId xmlns:a16="http://schemas.microsoft.com/office/drawing/2014/main" id="{ADFE84EB-D445-F243-9B67-1612AFA41BF6}"/>
                </a:ext>
              </a:extLst>
            </p:cNvPr>
            <p:cNvPicPr>
              <a:picLocks noChangeAspect="1"/>
            </p:cNvPicPr>
            <p:nvPr/>
          </p:nvPicPr>
          <p:blipFill rotWithShape="1">
            <a:blip r:embed="rId3"/>
            <a:srcRect l="20019" r="66302"/>
            <a:stretch/>
          </p:blipFill>
          <p:spPr>
            <a:xfrm>
              <a:off x="6257925" y="6472238"/>
              <a:ext cx="2085975" cy="385762"/>
            </a:xfrm>
            <a:prstGeom prst="rect">
              <a:avLst/>
            </a:prstGeom>
          </p:spPr>
        </p:pic>
        <p:pic>
          <p:nvPicPr>
            <p:cNvPr id="13" name="Picture 12">
              <a:extLst>
                <a:ext uri="{FF2B5EF4-FFF2-40B4-BE49-F238E27FC236}">
                  <a16:creationId xmlns:a16="http://schemas.microsoft.com/office/drawing/2014/main" id="{CF7AB262-80C9-9D4F-A56C-52C08F53428E}"/>
                </a:ext>
              </a:extLst>
            </p:cNvPr>
            <p:cNvPicPr>
              <a:picLocks noChangeAspect="1"/>
            </p:cNvPicPr>
            <p:nvPr/>
          </p:nvPicPr>
          <p:blipFill rotWithShape="1">
            <a:blip r:embed="rId3"/>
            <a:srcRect l="20019" r="66302"/>
            <a:stretch/>
          </p:blipFill>
          <p:spPr>
            <a:xfrm>
              <a:off x="7058025" y="6472238"/>
              <a:ext cx="2085975" cy="385762"/>
            </a:xfrm>
            <a:prstGeom prst="rect">
              <a:avLst/>
            </a:prstGeom>
          </p:spPr>
        </p:pic>
      </p:grpSp>
      <p:sp>
        <p:nvSpPr>
          <p:cNvPr id="17" name="Title 16">
            <a:extLst>
              <a:ext uri="{FF2B5EF4-FFF2-40B4-BE49-F238E27FC236}">
                <a16:creationId xmlns:a16="http://schemas.microsoft.com/office/drawing/2014/main" id="{AFF7F321-B1B9-814E-AA32-8977AFDC34DC}"/>
              </a:ext>
            </a:extLst>
          </p:cNvPr>
          <p:cNvSpPr>
            <a:spLocks noGrp="1"/>
          </p:cNvSpPr>
          <p:nvPr>
            <p:ph type="title"/>
          </p:nvPr>
        </p:nvSpPr>
        <p:spPr>
          <a:xfrm>
            <a:off x="874719" y="649290"/>
            <a:ext cx="7886700" cy="1325563"/>
          </a:xfrm>
        </p:spPr>
        <p:txBody>
          <a:bodyPr/>
          <a:lstStyle/>
          <a:p>
            <a:r>
              <a:rPr lang="en-US" dirty="0">
                <a:latin typeface="Times New Roman" panose="02020603050405020304" pitchFamily="18" charset="0"/>
                <a:cs typeface="Times New Roman" panose="02020603050405020304" pitchFamily="18" charset="0"/>
              </a:rPr>
              <a:t>Planet Microbe Data Integration</a:t>
            </a:r>
            <a:endParaRPr lang="en-US" dirty="0"/>
          </a:p>
        </p:txBody>
      </p:sp>
      <p:pic>
        <p:nvPicPr>
          <p:cNvPr id="2049" name="Picture 1" descr="page2image3836256">
            <a:extLst>
              <a:ext uri="{FF2B5EF4-FFF2-40B4-BE49-F238E27FC236}">
                <a16:creationId xmlns:a16="http://schemas.microsoft.com/office/drawing/2014/main" id="{A3DBA706-B101-354C-803A-BDA40A5775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8041" y="3774665"/>
            <a:ext cx="1423644" cy="5570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06B8E96-88EF-CB49-A588-731AA487D4DF}"/>
              </a:ext>
            </a:extLst>
          </p:cNvPr>
          <p:cNvPicPr>
            <a:picLocks noChangeAspect="1"/>
          </p:cNvPicPr>
          <p:nvPr/>
        </p:nvPicPr>
        <p:blipFill>
          <a:blip r:embed="rId5"/>
          <a:stretch>
            <a:fillRect/>
          </a:stretch>
        </p:blipFill>
        <p:spPr>
          <a:xfrm>
            <a:off x="8089107" y="2757461"/>
            <a:ext cx="919162" cy="919162"/>
          </a:xfrm>
          <a:prstGeom prst="rect">
            <a:avLst/>
          </a:prstGeom>
        </p:spPr>
      </p:pic>
      <p:pic>
        <p:nvPicPr>
          <p:cNvPr id="16" name="Picture 15">
            <a:extLst>
              <a:ext uri="{FF2B5EF4-FFF2-40B4-BE49-F238E27FC236}">
                <a16:creationId xmlns:a16="http://schemas.microsoft.com/office/drawing/2014/main" id="{F36BB9C0-8E4D-C34F-95E9-754CA3D6BA5B}"/>
              </a:ext>
            </a:extLst>
          </p:cNvPr>
          <p:cNvPicPr>
            <a:picLocks noChangeAspect="1"/>
          </p:cNvPicPr>
          <p:nvPr/>
        </p:nvPicPr>
        <p:blipFill>
          <a:blip r:embed="rId6"/>
          <a:stretch>
            <a:fillRect/>
          </a:stretch>
        </p:blipFill>
        <p:spPr>
          <a:xfrm>
            <a:off x="6306938" y="3027799"/>
            <a:ext cx="1718754" cy="587838"/>
          </a:xfrm>
          <a:prstGeom prst="rect">
            <a:avLst/>
          </a:prstGeom>
        </p:spPr>
      </p:pic>
      <p:pic>
        <p:nvPicPr>
          <p:cNvPr id="19" name="Picture 18">
            <a:extLst>
              <a:ext uri="{FF2B5EF4-FFF2-40B4-BE49-F238E27FC236}">
                <a16:creationId xmlns:a16="http://schemas.microsoft.com/office/drawing/2014/main" id="{D5E0F471-E67E-C44D-9BA6-AD4062D7BA6D}"/>
              </a:ext>
            </a:extLst>
          </p:cNvPr>
          <p:cNvPicPr>
            <a:picLocks noChangeAspect="1"/>
          </p:cNvPicPr>
          <p:nvPr/>
        </p:nvPicPr>
        <p:blipFill>
          <a:blip r:embed="rId7"/>
          <a:stretch>
            <a:fillRect/>
          </a:stretch>
        </p:blipFill>
        <p:spPr>
          <a:xfrm>
            <a:off x="5174646" y="1946396"/>
            <a:ext cx="1054100" cy="558800"/>
          </a:xfrm>
          <a:prstGeom prst="rect">
            <a:avLst/>
          </a:prstGeom>
        </p:spPr>
      </p:pic>
      <p:pic>
        <p:nvPicPr>
          <p:cNvPr id="23" name="Picture 22">
            <a:extLst>
              <a:ext uri="{FF2B5EF4-FFF2-40B4-BE49-F238E27FC236}">
                <a16:creationId xmlns:a16="http://schemas.microsoft.com/office/drawing/2014/main" id="{5932C92F-6C29-A94A-A944-3D60E2FA1663}"/>
              </a:ext>
            </a:extLst>
          </p:cNvPr>
          <p:cNvPicPr>
            <a:picLocks noChangeAspect="1"/>
          </p:cNvPicPr>
          <p:nvPr/>
        </p:nvPicPr>
        <p:blipFill>
          <a:blip r:embed="rId8"/>
          <a:stretch>
            <a:fillRect/>
          </a:stretch>
        </p:blipFill>
        <p:spPr>
          <a:xfrm>
            <a:off x="6638356" y="1872738"/>
            <a:ext cx="1375817" cy="852684"/>
          </a:xfrm>
          <a:prstGeom prst="rect">
            <a:avLst/>
          </a:prstGeom>
        </p:spPr>
      </p:pic>
      <p:pic>
        <p:nvPicPr>
          <p:cNvPr id="25" name="Picture 24">
            <a:extLst>
              <a:ext uri="{FF2B5EF4-FFF2-40B4-BE49-F238E27FC236}">
                <a16:creationId xmlns:a16="http://schemas.microsoft.com/office/drawing/2014/main" id="{2E6D5C2A-E64E-4541-B6DF-63D573345F76}"/>
              </a:ext>
            </a:extLst>
          </p:cNvPr>
          <p:cNvPicPr>
            <a:picLocks noChangeAspect="1"/>
          </p:cNvPicPr>
          <p:nvPr/>
        </p:nvPicPr>
        <p:blipFill>
          <a:blip r:embed="rId9"/>
          <a:stretch>
            <a:fillRect/>
          </a:stretch>
        </p:blipFill>
        <p:spPr>
          <a:xfrm>
            <a:off x="4878421" y="2847743"/>
            <a:ext cx="1327150" cy="809016"/>
          </a:xfrm>
          <a:prstGeom prst="rect">
            <a:avLst/>
          </a:prstGeom>
        </p:spPr>
      </p:pic>
      <p:sp>
        <p:nvSpPr>
          <p:cNvPr id="26" name="TextBox 25">
            <a:extLst>
              <a:ext uri="{FF2B5EF4-FFF2-40B4-BE49-F238E27FC236}">
                <a16:creationId xmlns:a16="http://schemas.microsoft.com/office/drawing/2014/main" id="{7E24F4E4-93C1-F04E-8984-CEB02F4FF634}"/>
              </a:ext>
            </a:extLst>
          </p:cNvPr>
          <p:cNvSpPr txBox="1"/>
          <p:nvPr/>
        </p:nvSpPr>
        <p:spPr>
          <a:xfrm>
            <a:off x="6619287" y="3806255"/>
            <a:ext cx="2581100" cy="584775"/>
          </a:xfrm>
          <a:prstGeom prst="rect">
            <a:avLst/>
          </a:prstGeom>
          <a:noFill/>
        </p:spPr>
        <p:txBody>
          <a:bodyPr wrap="square" rtlCol="0">
            <a:spAutoFit/>
          </a:bodyPr>
          <a:lstStyle/>
          <a:p>
            <a:r>
              <a:rPr lang="en-US" sz="3200" b="1" dirty="0">
                <a:solidFill>
                  <a:srgbClr val="148D97"/>
                </a:solidFill>
                <a:latin typeface="American Typewriter" panose="02090604020004020304" pitchFamily="18" charset="77"/>
                <a:cs typeface="Al Tarikh" pitchFamily="2" charset="-78"/>
              </a:rPr>
              <a:t>MMETSP</a:t>
            </a:r>
          </a:p>
        </p:txBody>
      </p:sp>
      <p:pic>
        <p:nvPicPr>
          <p:cNvPr id="28" name="Picture 27">
            <a:extLst>
              <a:ext uri="{FF2B5EF4-FFF2-40B4-BE49-F238E27FC236}">
                <a16:creationId xmlns:a16="http://schemas.microsoft.com/office/drawing/2014/main" id="{5B3165F9-4A46-0646-9B1C-3ED3A12341F3}"/>
              </a:ext>
            </a:extLst>
          </p:cNvPr>
          <p:cNvPicPr>
            <a:picLocks noChangeAspect="1"/>
          </p:cNvPicPr>
          <p:nvPr/>
        </p:nvPicPr>
        <p:blipFill>
          <a:blip r:embed="rId10"/>
          <a:stretch>
            <a:fillRect/>
          </a:stretch>
        </p:blipFill>
        <p:spPr>
          <a:xfrm>
            <a:off x="14261" y="506409"/>
            <a:ext cx="1645380" cy="336555"/>
          </a:xfrm>
          <a:prstGeom prst="rect">
            <a:avLst/>
          </a:prstGeom>
        </p:spPr>
      </p:pic>
      <p:grpSp>
        <p:nvGrpSpPr>
          <p:cNvPr id="32" name="Group 31">
            <a:extLst>
              <a:ext uri="{FF2B5EF4-FFF2-40B4-BE49-F238E27FC236}">
                <a16:creationId xmlns:a16="http://schemas.microsoft.com/office/drawing/2014/main" id="{1D106A76-B93E-EA48-A917-777C03F72661}"/>
              </a:ext>
            </a:extLst>
          </p:cNvPr>
          <p:cNvGrpSpPr/>
          <p:nvPr/>
        </p:nvGrpSpPr>
        <p:grpSpPr>
          <a:xfrm>
            <a:off x="137707" y="2796186"/>
            <a:ext cx="2982443" cy="3130701"/>
            <a:chOff x="171450" y="2040808"/>
            <a:chExt cx="2982443" cy="3130701"/>
          </a:xfrm>
        </p:grpSpPr>
        <p:sp>
          <p:nvSpPr>
            <p:cNvPr id="29" name="Rounded Rectangular Callout 28">
              <a:extLst>
                <a:ext uri="{FF2B5EF4-FFF2-40B4-BE49-F238E27FC236}">
                  <a16:creationId xmlns:a16="http://schemas.microsoft.com/office/drawing/2014/main" id="{76BB3C11-E9D3-524B-9167-7E3AFE16FFD2}"/>
                </a:ext>
              </a:extLst>
            </p:cNvPr>
            <p:cNvSpPr/>
            <p:nvPr/>
          </p:nvSpPr>
          <p:spPr>
            <a:xfrm>
              <a:off x="171450" y="2040808"/>
              <a:ext cx="2893627" cy="3130701"/>
            </a:xfrm>
            <a:prstGeom prst="wedgeRoundRectCallout">
              <a:avLst>
                <a:gd name="adj1" fmla="val 103082"/>
                <a:gd name="adj2" fmla="val -27355"/>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A8ABC77-97B2-F045-95BE-9A6402C35D90}"/>
                </a:ext>
              </a:extLst>
            </p:cNvPr>
            <p:cNvSpPr txBox="1"/>
            <p:nvPr/>
          </p:nvSpPr>
          <p:spPr>
            <a:xfrm>
              <a:off x="233426" y="2155635"/>
              <a:ext cx="2920467" cy="267765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Integrate key marine biogeochemical &amp; omics datasets within common cyberinfrastructure </a:t>
              </a:r>
            </a:p>
          </p:txBody>
        </p:sp>
      </p:grpSp>
      <p:sp>
        <p:nvSpPr>
          <p:cNvPr id="27" name="Slide Number Placeholder 3">
            <a:extLst>
              <a:ext uri="{FF2B5EF4-FFF2-40B4-BE49-F238E27FC236}">
                <a16:creationId xmlns:a16="http://schemas.microsoft.com/office/drawing/2014/main" id="{35E59B85-132E-EE48-96BB-B7A9BEA0D0DA}"/>
              </a:ext>
            </a:extLst>
          </p:cNvPr>
          <p:cNvSpPr>
            <a:spLocks noGrp="1"/>
          </p:cNvSpPr>
          <p:nvPr>
            <p:ph type="sldNum" sz="quarter" idx="12"/>
          </p:nvPr>
        </p:nvSpPr>
        <p:spPr>
          <a:xfrm>
            <a:off x="6457950" y="6483351"/>
            <a:ext cx="2057400" cy="365125"/>
          </a:xfrm>
        </p:spPr>
        <p:txBody>
          <a:bodyPr/>
          <a:lstStyle/>
          <a:p>
            <a:fld id="{AA3423F0-0EA4-8F43-AB03-42295784AA74}" type="slidenum">
              <a:rPr lang="en-US" sz="1400" smtClean="0">
                <a:solidFill>
                  <a:schemeClr val="tx1"/>
                </a:solidFill>
              </a:rPr>
              <a:t>11</a:t>
            </a:fld>
            <a:endParaRPr lang="en-US" sz="1400" dirty="0">
              <a:solidFill>
                <a:schemeClr val="tx1"/>
              </a:solidFill>
            </a:endParaRPr>
          </a:p>
        </p:txBody>
      </p:sp>
      <p:pic>
        <p:nvPicPr>
          <p:cNvPr id="21" name="Picture 20">
            <a:extLst>
              <a:ext uri="{FF2B5EF4-FFF2-40B4-BE49-F238E27FC236}">
                <a16:creationId xmlns:a16="http://schemas.microsoft.com/office/drawing/2014/main" id="{EDF4BD1D-6E1F-6143-835B-E684CF02AA47}"/>
              </a:ext>
            </a:extLst>
          </p:cNvPr>
          <p:cNvPicPr>
            <a:picLocks noChangeAspect="1"/>
          </p:cNvPicPr>
          <p:nvPr/>
        </p:nvPicPr>
        <p:blipFill>
          <a:blip r:embed="rId11"/>
          <a:stretch>
            <a:fillRect/>
          </a:stretch>
        </p:blipFill>
        <p:spPr>
          <a:xfrm>
            <a:off x="3473066" y="1721100"/>
            <a:ext cx="1510768" cy="1604701"/>
          </a:xfrm>
          <a:prstGeom prst="rect">
            <a:avLst/>
          </a:prstGeom>
        </p:spPr>
      </p:pic>
      <p:grpSp>
        <p:nvGrpSpPr>
          <p:cNvPr id="30" name="Group 29">
            <a:extLst>
              <a:ext uri="{FF2B5EF4-FFF2-40B4-BE49-F238E27FC236}">
                <a16:creationId xmlns:a16="http://schemas.microsoft.com/office/drawing/2014/main" id="{E54001A0-EF84-D847-85B2-E52BBEEA72A1}"/>
              </a:ext>
            </a:extLst>
          </p:cNvPr>
          <p:cNvGrpSpPr/>
          <p:nvPr/>
        </p:nvGrpSpPr>
        <p:grpSpPr>
          <a:xfrm>
            <a:off x="3787109" y="5118893"/>
            <a:ext cx="5139402" cy="1269722"/>
            <a:chOff x="651895" y="413953"/>
            <a:chExt cx="3071556" cy="3070122"/>
          </a:xfrm>
        </p:grpSpPr>
        <p:sp>
          <p:nvSpPr>
            <p:cNvPr id="33" name="Rounded Rectangular Callout 32">
              <a:extLst>
                <a:ext uri="{FF2B5EF4-FFF2-40B4-BE49-F238E27FC236}">
                  <a16:creationId xmlns:a16="http://schemas.microsoft.com/office/drawing/2014/main" id="{E8AA596B-F17C-2244-AC96-D45E02C23390}"/>
                </a:ext>
              </a:extLst>
            </p:cNvPr>
            <p:cNvSpPr/>
            <p:nvPr/>
          </p:nvSpPr>
          <p:spPr>
            <a:xfrm>
              <a:off x="651895" y="413953"/>
              <a:ext cx="2707308" cy="3070122"/>
            </a:xfrm>
            <a:prstGeom prst="wedgeRoundRectCallout">
              <a:avLst>
                <a:gd name="adj1" fmla="val -32417"/>
                <a:gd name="adj2" fmla="val -17640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2865133F-D0A3-ED49-AE38-F22A0DDDA15B}"/>
                </a:ext>
              </a:extLst>
            </p:cNvPr>
            <p:cNvSpPr txBox="1"/>
            <p:nvPr/>
          </p:nvSpPr>
          <p:spPr>
            <a:xfrm>
              <a:off x="802984" y="639386"/>
              <a:ext cx="2920467" cy="1938991"/>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Aim to demonstrate example best practices for community specific cyberinfrastructure</a:t>
              </a:r>
            </a:p>
          </p:txBody>
        </p:sp>
      </p:grpSp>
    </p:spTree>
    <p:extLst>
      <p:ext uri="{BB962C8B-B14F-4D97-AF65-F5344CB8AC3E}">
        <p14:creationId xmlns:p14="http://schemas.microsoft.com/office/powerpoint/2010/main" val="145158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95F60CAC-2DB9-FD48-922F-C5418E11EAB4}"/>
              </a:ext>
            </a:extLst>
          </p:cNvPr>
          <p:cNvPicPr>
            <a:picLocks noGrp="1" noChangeAspect="1"/>
          </p:cNvPicPr>
          <p:nvPr>
            <p:ph idx="1"/>
          </p:nvPr>
        </p:nvPicPr>
        <p:blipFill>
          <a:blip r:embed="rId2"/>
          <a:stretch>
            <a:fillRect/>
          </a:stretch>
        </p:blipFill>
        <p:spPr>
          <a:xfrm>
            <a:off x="8510591" y="530250"/>
            <a:ext cx="633625" cy="498452"/>
          </a:xfrm>
        </p:spPr>
      </p:pic>
      <p:grpSp>
        <p:nvGrpSpPr>
          <p:cNvPr id="5" name="Group 4">
            <a:extLst>
              <a:ext uri="{FF2B5EF4-FFF2-40B4-BE49-F238E27FC236}">
                <a16:creationId xmlns:a16="http://schemas.microsoft.com/office/drawing/2014/main" id="{33F2354A-018A-2146-BAE9-A0206D5840DB}"/>
              </a:ext>
            </a:extLst>
          </p:cNvPr>
          <p:cNvGrpSpPr/>
          <p:nvPr/>
        </p:nvGrpSpPr>
        <p:grpSpPr>
          <a:xfrm>
            <a:off x="0" y="-1"/>
            <a:ext cx="9144000" cy="485776"/>
            <a:chOff x="0" y="-1"/>
            <a:chExt cx="9144000" cy="485776"/>
          </a:xfrm>
        </p:grpSpPr>
        <p:pic>
          <p:nvPicPr>
            <p:cNvPr id="6" name="Picture 5">
              <a:extLst>
                <a:ext uri="{FF2B5EF4-FFF2-40B4-BE49-F238E27FC236}">
                  <a16:creationId xmlns:a16="http://schemas.microsoft.com/office/drawing/2014/main" id="{4036C841-A74B-1045-9B2C-F7A9ED92A68A}"/>
                </a:ext>
              </a:extLst>
            </p:cNvPr>
            <p:cNvPicPr>
              <a:picLocks noChangeAspect="1"/>
            </p:cNvPicPr>
            <p:nvPr/>
          </p:nvPicPr>
          <p:blipFill rotWithShape="1">
            <a:blip r:embed="rId3"/>
            <a:srcRect l="66190" t="1" r="50" b="490"/>
            <a:stretch/>
          </p:blipFill>
          <p:spPr>
            <a:xfrm>
              <a:off x="0" y="0"/>
              <a:ext cx="6515100" cy="485775"/>
            </a:xfrm>
            <a:prstGeom prst="rect">
              <a:avLst/>
            </a:prstGeom>
          </p:spPr>
        </p:pic>
        <p:pic>
          <p:nvPicPr>
            <p:cNvPr id="7" name="Picture 6">
              <a:extLst>
                <a:ext uri="{FF2B5EF4-FFF2-40B4-BE49-F238E27FC236}">
                  <a16:creationId xmlns:a16="http://schemas.microsoft.com/office/drawing/2014/main" id="{F353E362-58A9-6243-9E5C-F886F0786DA8}"/>
                </a:ext>
              </a:extLst>
            </p:cNvPr>
            <p:cNvPicPr>
              <a:picLocks noChangeAspect="1"/>
            </p:cNvPicPr>
            <p:nvPr/>
          </p:nvPicPr>
          <p:blipFill rotWithShape="1">
            <a:blip r:embed="rId3"/>
            <a:srcRect l="66190" t="1" r="50" b="490"/>
            <a:stretch/>
          </p:blipFill>
          <p:spPr>
            <a:xfrm>
              <a:off x="2628900" y="-1"/>
              <a:ext cx="6515100" cy="485775"/>
            </a:xfrm>
            <a:prstGeom prst="rect">
              <a:avLst/>
            </a:prstGeom>
          </p:spPr>
        </p:pic>
      </p:grpSp>
      <p:grpSp>
        <p:nvGrpSpPr>
          <p:cNvPr id="14" name="Group 13">
            <a:extLst>
              <a:ext uri="{FF2B5EF4-FFF2-40B4-BE49-F238E27FC236}">
                <a16:creationId xmlns:a16="http://schemas.microsoft.com/office/drawing/2014/main" id="{93EAA6D5-3067-1045-91B5-821C28CF8ACB}"/>
              </a:ext>
            </a:extLst>
          </p:cNvPr>
          <p:cNvGrpSpPr/>
          <p:nvPr/>
        </p:nvGrpSpPr>
        <p:grpSpPr>
          <a:xfrm>
            <a:off x="0" y="6472238"/>
            <a:ext cx="9144000" cy="385762"/>
            <a:chOff x="0" y="6472238"/>
            <a:chExt cx="9144000" cy="385762"/>
          </a:xfrm>
        </p:grpSpPr>
        <p:pic>
          <p:nvPicPr>
            <p:cNvPr id="4" name="Picture 3">
              <a:extLst>
                <a:ext uri="{FF2B5EF4-FFF2-40B4-BE49-F238E27FC236}">
                  <a16:creationId xmlns:a16="http://schemas.microsoft.com/office/drawing/2014/main" id="{7CBC0280-2211-254C-A942-4332D928E978}"/>
                </a:ext>
              </a:extLst>
            </p:cNvPr>
            <p:cNvPicPr>
              <a:picLocks noChangeAspect="1"/>
            </p:cNvPicPr>
            <p:nvPr/>
          </p:nvPicPr>
          <p:blipFill rotWithShape="1">
            <a:blip r:embed="rId3"/>
            <a:srcRect l="20019" r="66302"/>
            <a:stretch/>
          </p:blipFill>
          <p:spPr>
            <a:xfrm>
              <a:off x="0" y="6472238"/>
              <a:ext cx="2085975" cy="385762"/>
            </a:xfrm>
            <a:prstGeom prst="rect">
              <a:avLst/>
            </a:prstGeom>
          </p:spPr>
        </p:pic>
        <p:pic>
          <p:nvPicPr>
            <p:cNvPr id="10" name="Picture 9">
              <a:extLst>
                <a:ext uri="{FF2B5EF4-FFF2-40B4-BE49-F238E27FC236}">
                  <a16:creationId xmlns:a16="http://schemas.microsoft.com/office/drawing/2014/main" id="{F9B5B279-6DB3-7743-AD56-CC73C1CFD4C1}"/>
                </a:ext>
              </a:extLst>
            </p:cNvPr>
            <p:cNvPicPr>
              <a:picLocks noChangeAspect="1"/>
            </p:cNvPicPr>
            <p:nvPr/>
          </p:nvPicPr>
          <p:blipFill rotWithShape="1">
            <a:blip r:embed="rId3"/>
            <a:srcRect l="20019" r="66302"/>
            <a:stretch/>
          </p:blipFill>
          <p:spPr>
            <a:xfrm>
              <a:off x="2085975" y="6472238"/>
              <a:ext cx="2085975" cy="385762"/>
            </a:xfrm>
            <a:prstGeom prst="rect">
              <a:avLst/>
            </a:prstGeom>
          </p:spPr>
        </p:pic>
        <p:pic>
          <p:nvPicPr>
            <p:cNvPr id="11" name="Picture 10">
              <a:extLst>
                <a:ext uri="{FF2B5EF4-FFF2-40B4-BE49-F238E27FC236}">
                  <a16:creationId xmlns:a16="http://schemas.microsoft.com/office/drawing/2014/main" id="{D6F644B3-1911-4A40-9905-30962CF5E263}"/>
                </a:ext>
              </a:extLst>
            </p:cNvPr>
            <p:cNvPicPr>
              <a:picLocks noChangeAspect="1"/>
            </p:cNvPicPr>
            <p:nvPr/>
          </p:nvPicPr>
          <p:blipFill rotWithShape="1">
            <a:blip r:embed="rId3"/>
            <a:srcRect l="20019" r="66302"/>
            <a:stretch/>
          </p:blipFill>
          <p:spPr>
            <a:xfrm>
              <a:off x="4171950" y="6472238"/>
              <a:ext cx="2085975" cy="385762"/>
            </a:xfrm>
            <a:prstGeom prst="rect">
              <a:avLst/>
            </a:prstGeom>
          </p:spPr>
        </p:pic>
        <p:pic>
          <p:nvPicPr>
            <p:cNvPr id="12" name="Picture 11">
              <a:extLst>
                <a:ext uri="{FF2B5EF4-FFF2-40B4-BE49-F238E27FC236}">
                  <a16:creationId xmlns:a16="http://schemas.microsoft.com/office/drawing/2014/main" id="{ADFE84EB-D445-F243-9B67-1612AFA41BF6}"/>
                </a:ext>
              </a:extLst>
            </p:cNvPr>
            <p:cNvPicPr>
              <a:picLocks noChangeAspect="1"/>
            </p:cNvPicPr>
            <p:nvPr/>
          </p:nvPicPr>
          <p:blipFill rotWithShape="1">
            <a:blip r:embed="rId3"/>
            <a:srcRect l="20019" r="66302"/>
            <a:stretch/>
          </p:blipFill>
          <p:spPr>
            <a:xfrm>
              <a:off x="6257925" y="6472238"/>
              <a:ext cx="2085975" cy="385762"/>
            </a:xfrm>
            <a:prstGeom prst="rect">
              <a:avLst/>
            </a:prstGeom>
          </p:spPr>
        </p:pic>
        <p:pic>
          <p:nvPicPr>
            <p:cNvPr id="13" name="Picture 12">
              <a:extLst>
                <a:ext uri="{FF2B5EF4-FFF2-40B4-BE49-F238E27FC236}">
                  <a16:creationId xmlns:a16="http://schemas.microsoft.com/office/drawing/2014/main" id="{CF7AB262-80C9-9D4F-A56C-52C08F53428E}"/>
                </a:ext>
              </a:extLst>
            </p:cNvPr>
            <p:cNvPicPr>
              <a:picLocks noChangeAspect="1"/>
            </p:cNvPicPr>
            <p:nvPr/>
          </p:nvPicPr>
          <p:blipFill rotWithShape="1">
            <a:blip r:embed="rId3"/>
            <a:srcRect l="20019" r="66302"/>
            <a:stretch/>
          </p:blipFill>
          <p:spPr>
            <a:xfrm>
              <a:off x="7058025" y="6472238"/>
              <a:ext cx="2085975" cy="385762"/>
            </a:xfrm>
            <a:prstGeom prst="rect">
              <a:avLst/>
            </a:prstGeom>
          </p:spPr>
        </p:pic>
      </p:grpSp>
      <p:sp>
        <p:nvSpPr>
          <p:cNvPr id="17" name="Title 16">
            <a:extLst>
              <a:ext uri="{FF2B5EF4-FFF2-40B4-BE49-F238E27FC236}">
                <a16:creationId xmlns:a16="http://schemas.microsoft.com/office/drawing/2014/main" id="{AFF7F321-B1B9-814E-AA32-8977AFDC34DC}"/>
              </a:ext>
            </a:extLst>
          </p:cNvPr>
          <p:cNvSpPr>
            <a:spLocks noGrp="1"/>
          </p:cNvSpPr>
          <p:nvPr>
            <p:ph type="title"/>
          </p:nvPr>
        </p:nvSpPr>
        <p:spPr>
          <a:xfrm>
            <a:off x="900119" y="522290"/>
            <a:ext cx="7886700" cy="1325563"/>
          </a:xfrm>
        </p:spPr>
        <p:txBody>
          <a:bodyPr/>
          <a:lstStyle/>
          <a:p>
            <a:r>
              <a:rPr lang="en-US" dirty="0">
                <a:latin typeface="Times New Roman" panose="02020603050405020304" pitchFamily="18" charset="0"/>
                <a:cs typeface="Times New Roman" panose="02020603050405020304" pitchFamily="18" charset="0"/>
              </a:rPr>
              <a:t>Planet Microbe Data Integration</a:t>
            </a:r>
            <a:endParaRPr lang="en-US" dirty="0"/>
          </a:p>
        </p:txBody>
      </p:sp>
      <p:grpSp>
        <p:nvGrpSpPr>
          <p:cNvPr id="2" name="Group 1">
            <a:extLst>
              <a:ext uri="{FF2B5EF4-FFF2-40B4-BE49-F238E27FC236}">
                <a16:creationId xmlns:a16="http://schemas.microsoft.com/office/drawing/2014/main" id="{39A986B8-38C1-6749-9038-40664C3C0615}"/>
              </a:ext>
            </a:extLst>
          </p:cNvPr>
          <p:cNvGrpSpPr/>
          <p:nvPr/>
        </p:nvGrpSpPr>
        <p:grpSpPr>
          <a:xfrm>
            <a:off x="5583802" y="1652396"/>
            <a:ext cx="3381716" cy="1671766"/>
            <a:chOff x="3193669" y="1952734"/>
            <a:chExt cx="5776503" cy="2775229"/>
          </a:xfrm>
        </p:grpSpPr>
        <p:pic>
          <p:nvPicPr>
            <p:cNvPr id="2049" name="Picture 1" descr="page2image3836256">
              <a:extLst>
                <a:ext uri="{FF2B5EF4-FFF2-40B4-BE49-F238E27FC236}">
                  <a16:creationId xmlns:a16="http://schemas.microsoft.com/office/drawing/2014/main" id="{A3DBA706-B101-354C-803A-BDA40A5775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9244" y="4057861"/>
              <a:ext cx="1423644" cy="5570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06B8E96-88EF-CB49-A588-731AA487D4DF}"/>
                </a:ext>
              </a:extLst>
            </p:cNvPr>
            <p:cNvPicPr>
              <a:picLocks noChangeAspect="1"/>
            </p:cNvPicPr>
            <p:nvPr/>
          </p:nvPicPr>
          <p:blipFill>
            <a:blip r:embed="rId5"/>
            <a:stretch>
              <a:fillRect/>
            </a:stretch>
          </p:blipFill>
          <p:spPr>
            <a:xfrm>
              <a:off x="8051010" y="2900957"/>
              <a:ext cx="919162" cy="919162"/>
            </a:xfrm>
            <a:prstGeom prst="rect">
              <a:avLst/>
            </a:prstGeom>
          </p:spPr>
        </p:pic>
        <p:pic>
          <p:nvPicPr>
            <p:cNvPr id="16" name="Picture 15">
              <a:extLst>
                <a:ext uri="{FF2B5EF4-FFF2-40B4-BE49-F238E27FC236}">
                  <a16:creationId xmlns:a16="http://schemas.microsoft.com/office/drawing/2014/main" id="{F36BB9C0-8E4D-C34F-95E9-754CA3D6BA5B}"/>
                </a:ext>
              </a:extLst>
            </p:cNvPr>
            <p:cNvPicPr>
              <a:picLocks noChangeAspect="1"/>
            </p:cNvPicPr>
            <p:nvPr/>
          </p:nvPicPr>
          <p:blipFill>
            <a:blip r:embed="rId6"/>
            <a:stretch>
              <a:fillRect/>
            </a:stretch>
          </p:blipFill>
          <p:spPr>
            <a:xfrm>
              <a:off x="6129140" y="3234465"/>
              <a:ext cx="1756853" cy="600868"/>
            </a:xfrm>
            <a:prstGeom prst="rect">
              <a:avLst/>
            </a:prstGeom>
          </p:spPr>
        </p:pic>
        <p:pic>
          <p:nvPicPr>
            <p:cNvPr id="19" name="Picture 18">
              <a:extLst>
                <a:ext uri="{FF2B5EF4-FFF2-40B4-BE49-F238E27FC236}">
                  <a16:creationId xmlns:a16="http://schemas.microsoft.com/office/drawing/2014/main" id="{D5E0F471-E67E-C44D-9BA6-AD4062D7BA6D}"/>
                </a:ext>
              </a:extLst>
            </p:cNvPr>
            <p:cNvPicPr>
              <a:picLocks noChangeAspect="1"/>
            </p:cNvPicPr>
            <p:nvPr/>
          </p:nvPicPr>
          <p:blipFill>
            <a:blip r:embed="rId7"/>
            <a:stretch>
              <a:fillRect/>
            </a:stretch>
          </p:blipFill>
          <p:spPr>
            <a:xfrm>
              <a:off x="4958749" y="2077192"/>
              <a:ext cx="1054100" cy="558800"/>
            </a:xfrm>
            <a:prstGeom prst="rect">
              <a:avLst/>
            </a:prstGeom>
          </p:spPr>
        </p:pic>
        <p:pic>
          <p:nvPicPr>
            <p:cNvPr id="21" name="Picture 20">
              <a:extLst>
                <a:ext uri="{FF2B5EF4-FFF2-40B4-BE49-F238E27FC236}">
                  <a16:creationId xmlns:a16="http://schemas.microsoft.com/office/drawing/2014/main" id="{EDF4BD1D-6E1F-6143-835B-E684CF02AA47}"/>
                </a:ext>
              </a:extLst>
            </p:cNvPr>
            <p:cNvPicPr>
              <a:picLocks noChangeAspect="1"/>
            </p:cNvPicPr>
            <p:nvPr/>
          </p:nvPicPr>
          <p:blipFill>
            <a:blip r:embed="rId8"/>
            <a:stretch>
              <a:fillRect/>
            </a:stretch>
          </p:blipFill>
          <p:spPr>
            <a:xfrm>
              <a:off x="3193669" y="2055096"/>
              <a:ext cx="1510768" cy="1604701"/>
            </a:xfrm>
            <a:prstGeom prst="rect">
              <a:avLst/>
            </a:prstGeom>
          </p:spPr>
        </p:pic>
        <p:pic>
          <p:nvPicPr>
            <p:cNvPr id="23" name="Picture 22">
              <a:extLst>
                <a:ext uri="{FF2B5EF4-FFF2-40B4-BE49-F238E27FC236}">
                  <a16:creationId xmlns:a16="http://schemas.microsoft.com/office/drawing/2014/main" id="{5932C92F-6C29-A94A-A944-3D60E2FA1663}"/>
                </a:ext>
              </a:extLst>
            </p:cNvPr>
            <p:cNvPicPr>
              <a:picLocks noChangeAspect="1"/>
            </p:cNvPicPr>
            <p:nvPr/>
          </p:nvPicPr>
          <p:blipFill>
            <a:blip r:embed="rId9"/>
            <a:stretch>
              <a:fillRect/>
            </a:stretch>
          </p:blipFill>
          <p:spPr>
            <a:xfrm>
              <a:off x="6422459" y="1952734"/>
              <a:ext cx="1375817" cy="852684"/>
            </a:xfrm>
            <a:prstGeom prst="rect">
              <a:avLst/>
            </a:prstGeom>
          </p:spPr>
        </p:pic>
        <p:pic>
          <p:nvPicPr>
            <p:cNvPr id="25" name="Picture 24">
              <a:extLst>
                <a:ext uri="{FF2B5EF4-FFF2-40B4-BE49-F238E27FC236}">
                  <a16:creationId xmlns:a16="http://schemas.microsoft.com/office/drawing/2014/main" id="{2E6D5C2A-E64E-4541-B6DF-63D573345F76}"/>
                </a:ext>
              </a:extLst>
            </p:cNvPr>
            <p:cNvPicPr>
              <a:picLocks noChangeAspect="1"/>
            </p:cNvPicPr>
            <p:nvPr/>
          </p:nvPicPr>
          <p:blipFill>
            <a:blip r:embed="rId10"/>
            <a:stretch>
              <a:fillRect/>
            </a:stretch>
          </p:blipFill>
          <p:spPr>
            <a:xfrm>
              <a:off x="4802224" y="3080139"/>
              <a:ext cx="1327150" cy="809016"/>
            </a:xfrm>
            <a:prstGeom prst="rect">
              <a:avLst/>
            </a:prstGeom>
          </p:spPr>
        </p:pic>
        <p:sp>
          <p:nvSpPr>
            <p:cNvPr id="26" name="TextBox 25">
              <a:extLst>
                <a:ext uri="{FF2B5EF4-FFF2-40B4-BE49-F238E27FC236}">
                  <a16:creationId xmlns:a16="http://schemas.microsoft.com/office/drawing/2014/main" id="{7E24F4E4-93C1-F04E-8984-CEB02F4FF634}"/>
                </a:ext>
              </a:extLst>
            </p:cNvPr>
            <p:cNvSpPr txBox="1"/>
            <p:nvPr/>
          </p:nvSpPr>
          <p:spPr>
            <a:xfrm>
              <a:off x="6060490" y="4114850"/>
              <a:ext cx="2581101" cy="613113"/>
            </a:xfrm>
            <a:prstGeom prst="rect">
              <a:avLst/>
            </a:prstGeom>
            <a:noFill/>
          </p:spPr>
          <p:txBody>
            <a:bodyPr wrap="square" rtlCol="0">
              <a:spAutoFit/>
            </a:bodyPr>
            <a:lstStyle/>
            <a:p>
              <a:r>
                <a:rPr lang="en-US" b="1" dirty="0">
                  <a:solidFill>
                    <a:srgbClr val="148D97"/>
                  </a:solidFill>
                  <a:latin typeface="American Typewriter" panose="02090604020004020304" pitchFamily="18" charset="77"/>
                  <a:cs typeface="Al Tarikh" pitchFamily="2" charset="-78"/>
                </a:rPr>
                <a:t>MMETSP</a:t>
              </a:r>
            </a:p>
          </p:txBody>
        </p:sp>
      </p:grpSp>
      <p:pic>
        <p:nvPicPr>
          <p:cNvPr id="28" name="Picture 27">
            <a:extLst>
              <a:ext uri="{FF2B5EF4-FFF2-40B4-BE49-F238E27FC236}">
                <a16:creationId xmlns:a16="http://schemas.microsoft.com/office/drawing/2014/main" id="{5B3165F9-4A46-0646-9B1C-3ED3A12341F3}"/>
              </a:ext>
            </a:extLst>
          </p:cNvPr>
          <p:cNvPicPr>
            <a:picLocks noChangeAspect="1"/>
          </p:cNvPicPr>
          <p:nvPr/>
        </p:nvPicPr>
        <p:blipFill>
          <a:blip r:embed="rId11"/>
          <a:stretch>
            <a:fillRect/>
          </a:stretch>
        </p:blipFill>
        <p:spPr>
          <a:xfrm>
            <a:off x="14261" y="506409"/>
            <a:ext cx="1645380" cy="336555"/>
          </a:xfrm>
          <a:prstGeom prst="rect">
            <a:avLst/>
          </a:prstGeom>
        </p:spPr>
      </p:pic>
      <p:grpSp>
        <p:nvGrpSpPr>
          <p:cNvPr id="32" name="Group 31">
            <a:extLst>
              <a:ext uri="{FF2B5EF4-FFF2-40B4-BE49-F238E27FC236}">
                <a16:creationId xmlns:a16="http://schemas.microsoft.com/office/drawing/2014/main" id="{1D106A76-B93E-EA48-A917-777C03F72661}"/>
              </a:ext>
            </a:extLst>
          </p:cNvPr>
          <p:cNvGrpSpPr/>
          <p:nvPr/>
        </p:nvGrpSpPr>
        <p:grpSpPr>
          <a:xfrm>
            <a:off x="375884" y="1568410"/>
            <a:ext cx="4812421" cy="1413314"/>
            <a:chOff x="147702" y="1885933"/>
            <a:chExt cx="2999620" cy="3447071"/>
          </a:xfrm>
        </p:grpSpPr>
        <p:sp>
          <p:nvSpPr>
            <p:cNvPr id="29" name="Rounded Rectangular Callout 28">
              <a:extLst>
                <a:ext uri="{FF2B5EF4-FFF2-40B4-BE49-F238E27FC236}">
                  <a16:creationId xmlns:a16="http://schemas.microsoft.com/office/drawing/2014/main" id="{76BB3C11-E9D3-524B-9167-7E3AFE16FFD2}"/>
                </a:ext>
              </a:extLst>
            </p:cNvPr>
            <p:cNvSpPr/>
            <p:nvPr/>
          </p:nvSpPr>
          <p:spPr>
            <a:xfrm>
              <a:off x="147702" y="1885933"/>
              <a:ext cx="2893627" cy="3130699"/>
            </a:xfrm>
            <a:prstGeom prst="wedgeRoundRectCallout">
              <a:avLst>
                <a:gd name="adj1" fmla="val 75936"/>
                <a:gd name="adj2" fmla="val 49179"/>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A8ABC77-97B2-F045-95BE-9A6402C35D90}"/>
                </a:ext>
              </a:extLst>
            </p:cNvPr>
            <p:cNvSpPr txBox="1"/>
            <p:nvPr/>
          </p:nvSpPr>
          <p:spPr>
            <a:xfrm>
              <a:off x="226855" y="2071192"/>
              <a:ext cx="2920467" cy="326181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Making use of &amp; extending OBO Foundry Ontologies to harmonize metadata</a:t>
              </a:r>
            </a:p>
          </p:txBody>
        </p:sp>
      </p:grpSp>
      <p:sp>
        <p:nvSpPr>
          <p:cNvPr id="30" name="Content Placeholder 2">
            <a:extLst>
              <a:ext uri="{FF2B5EF4-FFF2-40B4-BE49-F238E27FC236}">
                <a16:creationId xmlns:a16="http://schemas.microsoft.com/office/drawing/2014/main" id="{921E7E96-3C48-0D46-92CE-F9276306A0E1}"/>
              </a:ext>
            </a:extLst>
          </p:cNvPr>
          <p:cNvSpPr txBox="1">
            <a:spLocks/>
          </p:cNvSpPr>
          <p:nvPr/>
        </p:nvSpPr>
        <p:spPr>
          <a:xfrm>
            <a:off x="340139" y="4161008"/>
            <a:ext cx="7886700" cy="20964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TARA:         Nitrate                                 µ</a:t>
            </a:r>
            <a:r>
              <a:rPr lang="en-US" dirty="0" err="1">
                <a:latin typeface="Times New Roman" panose="02020603050405020304" pitchFamily="18" charset="0"/>
                <a:cs typeface="Times New Roman" panose="02020603050405020304" pitchFamily="18" charset="0"/>
              </a:rPr>
              <a:t>mol</a:t>
            </a:r>
            <a:r>
              <a:rPr lang="en-US" dirty="0">
                <a:latin typeface="Times New Roman" panose="02020603050405020304" pitchFamily="18" charset="0"/>
                <a:cs typeface="Times New Roman" panose="02020603050405020304" pitchFamily="18" charset="0"/>
              </a:rPr>
              <a:t>/l</a:t>
            </a:r>
          </a:p>
          <a:p>
            <a:r>
              <a:rPr lang="en-US" dirty="0">
                <a:latin typeface="Times New Roman" panose="02020603050405020304" pitchFamily="18" charset="0"/>
                <a:cs typeface="Times New Roman" panose="02020603050405020304" pitchFamily="18" charset="0"/>
              </a:rPr>
              <a:t>HOT_CTD: NITRATE                           (</a:t>
            </a:r>
            <a:r>
              <a:rPr lang="en-US" dirty="0" err="1">
                <a:latin typeface="Times New Roman" panose="02020603050405020304" pitchFamily="18" charset="0"/>
                <a:cs typeface="Times New Roman" panose="02020603050405020304" pitchFamily="18" charset="0"/>
              </a:rPr>
              <a:t>umol</a:t>
            </a:r>
            <a:r>
              <a:rPr lang="en-US" dirty="0">
                <a:latin typeface="Times New Roman" panose="02020603050405020304" pitchFamily="18" charset="0"/>
                <a:cs typeface="Times New Roman" panose="02020603050405020304" pitchFamily="18" charset="0"/>
              </a:rPr>
              <a:t>/kg)</a:t>
            </a:r>
          </a:p>
          <a:p>
            <a:r>
              <a:rPr lang="en-US" dirty="0">
                <a:latin typeface="Times New Roman" panose="02020603050405020304" pitchFamily="18" charset="0"/>
                <a:cs typeface="Times New Roman" panose="02020603050405020304" pitchFamily="18" charset="0"/>
              </a:rPr>
              <a:t>BATS:          NO31 (Nitrate+Nitrite-1)   (</a:t>
            </a:r>
            <a:r>
              <a:rPr lang="en-US" dirty="0" err="1">
                <a:latin typeface="Times New Roman" panose="02020603050405020304" pitchFamily="18" charset="0"/>
                <a:cs typeface="Times New Roman" panose="02020603050405020304" pitchFamily="18" charset="0"/>
              </a:rPr>
              <a:t>umol</a:t>
            </a:r>
            <a:r>
              <a:rPr lang="en-US" dirty="0">
                <a:latin typeface="Times New Roman" panose="02020603050405020304" pitchFamily="18" charset="0"/>
                <a:cs typeface="Times New Roman" panose="02020603050405020304" pitchFamily="18" charset="0"/>
              </a:rPr>
              <a:t>/kg)</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B5B181E9-DB90-FB43-B46E-7D3F9DC0C7B0}"/>
              </a:ext>
            </a:extLst>
          </p:cNvPr>
          <p:cNvGrpSpPr/>
          <p:nvPr/>
        </p:nvGrpSpPr>
        <p:grpSpPr>
          <a:xfrm>
            <a:off x="0" y="3083351"/>
            <a:ext cx="6648111" cy="983370"/>
            <a:chOff x="878208" y="5792636"/>
            <a:chExt cx="3539787" cy="983370"/>
          </a:xfrm>
        </p:grpSpPr>
        <p:sp>
          <p:nvSpPr>
            <p:cNvPr id="33" name="Oval 32">
              <a:extLst>
                <a:ext uri="{FF2B5EF4-FFF2-40B4-BE49-F238E27FC236}">
                  <a16:creationId xmlns:a16="http://schemas.microsoft.com/office/drawing/2014/main" id="{DCCE1859-45D6-7E49-BED7-71C300235FFB}"/>
                </a:ext>
              </a:extLst>
            </p:cNvPr>
            <p:cNvSpPr/>
            <p:nvPr/>
          </p:nvSpPr>
          <p:spPr>
            <a:xfrm>
              <a:off x="878208" y="5792636"/>
              <a:ext cx="3373822" cy="750656"/>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B6BFD90B-F545-7240-BEE3-4179F1400400}"/>
                </a:ext>
              </a:extLst>
            </p:cNvPr>
            <p:cNvSpPr txBox="1"/>
            <p:nvPr/>
          </p:nvSpPr>
          <p:spPr>
            <a:xfrm>
              <a:off x="1003282" y="5945009"/>
              <a:ext cx="3414713" cy="830997"/>
            </a:xfrm>
            <a:prstGeom prst="rect">
              <a:avLst/>
            </a:prstGeom>
            <a:noFill/>
          </p:spPr>
          <p:txBody>
            <a:bodyPr wrap="square" rtlCol="0">
              <a:spAutoFit/>
            </a:bodyPr>
            <a:lstStyle/>
            <a:p>
              <a:r>
                <a:rPr lang="en-US" sz="2400" b="1" dirty="0">
                  <a:solidFill>
                    <a:srgbClr val="00B050"/>
                  </a:solidFill>
                  <a:latin typeface="Times New Roman" pitchFamily="18" charset="0"/>
                  <a:cs typeface="Times New Roman" pitchFamily="18" charset="0"/>
                </a:rPr>
                <a:t>ENVO: concentration of nitrate in seawater</a:t>
              </a:r>
            </a:p>
          </p:txBody>
        </p:sp>
      </p:grpSp>
      <p:sp>
        <p:nvSpPr>
          <p:cNvPr id="35" name="Line 97">
            <a:extLst>
              <a:ext uri="{FF2B5EF4-FFF2-40B4-BE49-F238E27FC236}">
                <a16:creationId xmlns:a16="http://schemas.microsoft.com/office/drawing/2014/main" id="{72E6DBD3-D64F-A641-B17A-1F50813FB3A5}"/>
              </a:ext>
            </a:extLst>
          </p:cNvPr>
          <p:cNvSpPr>
            <a:spLocks noChangeShapeType="1"/>
          </p:cNvSpPr>
          <p:nvPr/>
        </p:nvSpPr>
        <p:spPr bwMode="auto">
          <a:xfrm>
            <a:off x="1887240" y="3918065"/>
            <a:ext cx="584492" cy="389087"/>
          </a:xfrm>
          <a:prstGeom prst="line">
            <a:avLst/>
          </a:prstGeom>
          <a:noFill/>
          <a:ln w="57150" cap="rnd">
            <a:solidFill>
              <a:srgbClr val="C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6" name="Line 97">
            <a:extLst>
              <a:ext uri="{FF2B5EF4-FFF2-40B4-BE49-F238E27FC236}">
                <a16:creationId xmlns:a16="http://schemas.microsoft.com/office/drawing/2014/main" id="{C4785AFB-EF49-8A46-BA25-F4E2F4A98E01}"/>
              </a:ext>
            </a:extLst>
          </p:cNvPr>
          <p:cNvSpPr>
            <a:spLocks noChangeShapeType="1"/>
          </p:cNvSpPr>
          <p:nvPr/>
        </p:nvSpPr>
        <p:spPr bwMode="auto">
          <a:xfrm>
            <a:off x="1900231" y="3928293"/>
            <a:ext cx="542925" cy="940173"/>
          </a:xfrm>
          <a:prstGeom prst="line">
            <a:avLst/>
          </a:prstGeom>
          <a:noFill/>
          <a:ln w="57150" cap="rnd">
            <a:solidFill>
              <a:srgbClr val="C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nvGrpSpPr>
          <p:cNvPr id="37" name="Group 36">
            <a:extLst>
              <a:ext uri="{FF2B5EF4-FFF2-40B4-BE49-F238E27FC236}">
                <a16:creationId xmlns:a16="http://schemas.microsoft.com/office/drawing/2014/main" id="{223E066C-339A-2445-A516-6219AA51BF17}"/>
              </a:ext>
            </a:extLst>
          </p:cNvPr>
          <p:cNvGrpSpPr/>
          <p:nvPr/>
        </p:nvGrpSpPr>
        <p:grpSpPr>
          <a:xfrm>
            <a:off x="3010858" y="5837921"/>
            <a:ext cx="4665342" cy="598156"/>
            <a:chOff x="878208" y="5572125"/>
            <a:chExt cx="3979542" cy="1170174"/>
          </a:xfrm>
        </p:grpSpPr>
        <p:sp>
          <p:nvSpPr>
            <p:cNvPr id="38" name="Oval 37">
              <a:extLst>
                <a:ext uri="{FF2B5EF4-FFF2-40B4-BE49-F238E27FC236}">
                  <a16:creationId xmlns:a16="http://schemas.microsoft.com/office/drawing/2014/main" id="{9590239B-AA30-AF47-8B71-4D7F13451A11}"/>
                </a:ext>
              </a:extLst>
            </p:cNvPr>
            <p:cNvSpPr/>
            <p:nvPr/>
          </p:nvSpPr>
          <p:spPr>
            <a:xfrm>
              <a:off x="878208" y="5572125"/>
              <a:ext cx="3979542" cy="1170174"/>
            </a:xfrm>
            <a:prstGeom prst="ellipse">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030A0"/>
                </a:solidFill>
                <a:highlight>
                  <a:srgbClr val="800080"/>
                </a:highlight>
              </a:endParaRPr>
            </a:p>
          </p:txBody>
        </p:sp>
        <p:sp>
          <p:nvSpPr>
            <p:cNvPr id="39" name="TextBox 38">
              <a:extLst>
                <a:ext uri="{FF2B5EF4-FFF2-40B4-BE49-F238E27FC236}">
                  <a16:creationId xmlns:a16="http://schemas.microsoft.com/office/drawing/2014/main" id="{8EA0303F-BF61-3342-B939-BC2CC3FB3C61}"/>
                </a:ext>
              </a:extLst>
            </p:cNvPr>
            <p:cNvSpPr txBox="1"/>
            <p:nvPr/>
          </p:nvSpPr>
          <p:spPr>
            <a:xfrm>
              <a:off x="1185857" y="5741809"/>
              <a:ext cx="3414713" cy="903156"/>
            </a:xfrm>
            <a:prstGeom prst="rect">
              <a:avLst/>
            </a:prstGeom>
            <a:noFill/>
          </p:spPr>
          <p:txBody>
            <a:bodyPr wrap="square" rtlCol="0">
              <a:spAutoFit/>
            </a:bodyPr>
            <a:lstStyle/>
            <a:p>
              <a:r>
                <a:rPr lang="en-US" sz="2400" b="1" dirty="0">
                  <a:solidFill>
                    <a:srgbClr val="7030A0"/>
                  </a:solidFill>
                  <a:latin typeface="Times New Roman" pitchFamily="18" charset="0"/>
                  <a:cs typeface="Times New Roman" pitchFamily="18" charset="0"/>
                </a:rPr>
                <a:t>UO: micromole per kilogram</a:t>
              </a:r>
            </a:p>
          </p:txBody>
        </p:sp>
      </p:grpSp>
      <p:sp>
        <p:nvSpPr>
          <p:cNvPr id="42" name="Line 97">
            <a:extLst>
              <a:ext uri="{FF2B5EF4-FFF2-40B4-BE49-F238E27FC236}">
                <a16:creationId xmlns:a16="http://schemas.microsoft.com/office/drawing/2014/main" id="{C027EFFC-1E3F-CF41-86DA-48E868D95A04}"/>
              </a:ext>
            </a:extLst>
          </p:cNvPr>
          <p:cNvSpPr>
            <a:spLocks noChangeShapeType="1"/>
          </p:cNvSpPr>
          <p:nvPr/>
        </p:nvSpPr>
        <p:spPr bwMode="auto">
          <a:xfrm flipV="1">
            <a:off x="6157916" y="5501726"/>
            <a:ext cx="228600" cy="422745"/>
          </a:xfrm>
          <a:prstGeom prst="line">
            <a:avLst/>
          </a:prstGeom>
          <a:noFill/>
          <a:ln w="57150" cap="rnd">
            <a:solidFill>
              <a:srgbClr val="C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3" name="Line 97">
            <a:extLst>
              <a:ext uri="{FF2B5EF4-FFF2-40B4-BE49-F238E27FC236}">
                <a16:creationId xmlns:a16="http://schemas.microsoft.com/office/drawing/2014/main" id="{CB00B253-ACF2-0444-9749-9F3CB6CE0A94}"/>
              </a:ext>
            </a:extLst>
          </p:cNvPr>
          <p:cNvSpPr>
            <a:spLocks noChangeShapeType="1"/>
          </p:cNvSpPr>
          <p:nvPr/>
        </p:nvSpPr>
        <p:spPr bwMode="auto">
          <a:xfrm flipV="1">
            <a:off x="6143628" y="4975854"/>
            <a:ext cx="192783" cy="963090"/>
          </a:xfrm>
          <a:prstGeom prst="line">
            <a:avLst/>
          </a:prstGeom>
          <a:noFill/>
          <a:ln w="57150" cap="rnd">
            <a:solidFill>
              <a:srgbClr val="C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0" name="Slide Number Placeholder 3">
            <a:extLst>
              <a:ext uri="{FF2B5EF4-FFF2-40B4-BE49-F238E27FC236}">
                <a16:creationId xmlns:a16="http://schemas.microsoft.com/office/drawing/2014/main" id="{C2BF7AD6-456D-4F41-B51D-C65B5D504C13}"/>
              </a:ext>
            </a:extLst>
          </p:cNvPr>
          <p:cNvSpPr>
            <a:spLocks noGrp="1"/>
          </p:cNvSpPr>
          <p:nvPr>
            <p:ph type="sldNum" sz="quarter" idx="12"/>
          </p:nvPr>
        </p:nvSpPr>
        <p:spPr>
          <a:xfrm>
            <a:off x="6457950" y="6483351"/>
            <a:ext cx="2057400" cy="365125"/>
          </a:xfrm>
        </p:spPr>
        <p:txBody>
          <a:bodyPr/>
          <a:lstStyle/>
          <a:p>
            <a:fld id="{AA3423F0-0EA4-8F43-AB03-42295784AA74}" type="slidenum">
              <a:rPr lang="en-US" sz="1400" smtClean="0">
                <a:solidFill>
                  <a:schemeClr val="tx1"/>
                </a:solidFill>
              </a:rPr>
              <a:t>12</a:t>
            </a:fld>
            <a:endParaRPr lang="en-US" sz="1400" dirty="0">
              <a:solidFill>
                <a:schemeClr val="tx1"/>
              </a:solidFill>
            </a:endParaRPr>
          </a:p>
        </p:txBody>
      </p:sp>
    </p:spTree>
    <p:extLst>
      <p:ext uri="{BB962C8B-B14F-4D97-AF65-F5344CB8AC3E}">
        <p14:creationId xmlns:p14="http://schemas.microsoft.com/office/powerpoint/2010/main" val="2864328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5" grpId="0" animBg="1"/>
      <p:bldP spid="36" grpId="0" animBg="1"/>
      <p:bldP spid="42" grpId="0" animBg="1"/>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95F60CAC-2DB9-FD48-922F-C5418E11EAB4}"/>
              </a:ext>
            </a:extLst>
          </p:cNvPr>
          <p:cNvPicPr>
            <a:picLocks noGrp="1" noChangeAspect="1"/>
          </p:cNvPicPr>
          <p:nvPr>
            <p:ph idx="1"/>
          </p:nvPr>
        </p:nvPicPr>
        <p:blipFill>
          <a:blip r:embed="rId2"/>
          <a:stretch>
            <a:fillRect/>
          </a:stretch>
        </p:blipFill>
        <p:spPr>
          <a:xfrm>
            <a:off x="8510591" y="530250"/>
            <a:ext cx="633625" cy="498452"/>
          </a:xfrm>
        </p:spPr>
      </p:pic>
      <p:grpSp>
        <p:nvGrpSpPr>
          <p:cNvPr id="5" name="Group 4">
            <a:extLst>
              <a:ext uri="{FF2B5EF4-FFF2-40B4-BE49-F238E27FC236}">
                <a16:creationId xmlns:a16="http://schemas.microsoft.com/office/drawing/2014/main" id="{33F2354A-018A-2146-BAE9-A0206D5840DB}"/>
              </a:ext>
            </a:extLst>
          </p:cNvPr>
          <p:cNvGrpSpPr/>
          <p:nvPr/>
        </p:nvGrpSpPr>
        <p:grpSpPr>
          <a:xfrm>
            <a:off x="0" y="-1"/>
            <a:ext cx="9144000" cy="485776"/>
            <a:chOff x="0" y="-1"/>
            <a:chExt cx="9144000" cy="485776"/>
          </a:xfrm>
        </p:grpSpPr>
        <p:pic>
          <p:nvPicPr>
            <p:cNvPr id="6" name="Picture 5">
              <a:extLst>
                <a:ext uri="{FF2B5EF4-FFF2-40B4-BE49-F238E27FC236}">
                  <a16:creationId xmlns:a16="http://schemas.microsoft.com/office/drawing/2014/main" id="{4036C841-A74B-1045-9B2C-F7A9ED92A68A}"/>
                </a:ext>
              </a:extLst>
            </p:cNvPr>
            <p:cNvPicPr>
              <a:picLocks noChangeAspect="1"/>
            </p:cNvPicPr>
            <p:nvPr/>
          </p:nvPicPr>
          <p:blipFill rotWithShape="1">
            <a:blip r:embed="rId3"/>
            <a:srcRect l="66190" t="1" r="50" b="490"/>
            <a:stretch/>
          </p:blipFill>
          <p:spPr>
            <a:xfrm>
              <a:off x="0" y="0"/>
              <a:ext cx="6515100" cy="485775"/>
            </a:xfrm>
            <a:prstGeom prst="rect">
              <a:avLst/>
            </a:prstGeom>
          </p:spPr>
        </p:pic>
        <p:pic>
          <p:nvPicPr>
            <p:cNvPr id="7" name="Picture 6">
              <a:extLst>
                <a:ext uri="{FF2B5EF4-FFF2-40B4-BE49-F238E27FC236}">
                  <a16:creationId xmlns:a16="http://schemas.microsoft.com/office/drawing/2014/main" id="{F353E362-58A9-6243-9E5C-F886F0786DA8}"/>
                </a:ext>
              </a:extLst>
            </p:cNvPr>
            <p:cNvPicPr>
              <a:picLocks noChangeAspect="1"/>
            </p:cNvPicPr>
            <p:nvPr/>
          </p:nvPicPr>
          <p:blipFill rotWithShape="1">
            <a:blip r:embed="rId3"/>
            <a:srcRect l="66190" t="1" r="50" b="490"/>
            <a:stretch/>
          </p:blipFill>
          <p:spPr>
            <a:xfrm>
              <a:off x="2628900" y="-1"/>
              <a:ext cx="6515100" cy="485775"/>
            </a:xfrm>
            <a:prstGeom prst="rect">
              <a:avLst/>
            </a:prstGeom>
          </p:spPr>
        </p:pic>
      </p:grpSp>
      <p:grpSp>
        <p:nvGrpSpPr>
          <p:cNvPr id="14" name="Group 13">
            <a:extLst>
              <a:ext uri="{FF2B5EF4-FFF2-40B4-BE49-F238E27FC236}">
                <a16:creationId xmlns:a16="http://schemas.microsoft.com/office/drawing/2014/main" id="{93EAA6D5-3067-1045-91B5-821C28CF8ACB}"/>
              </a:ext>
            </a:extLst>
          </p:cNvPr>
          <p:cNvGrpSpPr/>
          <p:nvPr/>
        </p:nvGrpSpPr>
        <p:grpSpPr>
          <a:xfrm>
            <a:off x="0" y="6472238"/>
            <a:ext cx="9144000" cy="385762"/>
            <a:chOff x="0" y="6472238"/>
            <a:chExt cx="9144000" cy="385762"/>
          </a:xfrm>
        </p:grpSpPr>
        <p:pic>
          <p:nvPicPr>
            <p:cNvPr id="4" name="Picture 3">
              <a:extLst>
                <a:ext uri="{FF2B5EF4-FFF2-40B4-BE49-F238E27FC236}">
                  <a16:creationId xmlns:a16="http://schemas.microsoft.com/office/drawing/2014/main" id="{7CBC0280-2211-254C-A942-4332D928E978}"/>
                </a:ext>
              </a:extLst>
            </p:cNvPr>
            <p:cNvPicPr>
              <a:picLocks noChangeAspect="1"/>
            </p:cNvPicPr>
            <p:nvPr/>
          </p:nvPicPr>
          <p:blipFill rotWithShape="1">
            <a:blip r:embed="rId3"/>
            <a:srcRect l="20019" r="66302"/>
            <a:stretch/>
          </p:blipFill>
          <p:spPr>
            <a:xfrm>
              <a:off x="0" y="6472238"/>
              <a:ext cx="2085975" cy="385762"/>
            </a:xfrm>
            <a:prstGeom prst="rect">
              <a:avLst/>
            </a:prstGeom>
          </p:spPr>
        </p:pic>
        <p:pic>
          <p:nvPicPr>
            <p:cNvPr id="10" name="Picture 9">
              <a:extLst>
                <a:ext uri="{FF2B5EF4-FFF2-40B4-BE49-F238E27FC236}">
                  <a16:creationId xmlns:a16="http://schemas.microsoft.com/office/drawing/2014/main" id="{F9B5B279-6DB3-7743-AD56-CC73C1CFD4C1}"/>
                </a:ext>
              </a:extLst>
            </p:cNvPr>
            <p:cNvPicPr>
              <a:picLocks noChangeAspect="1"/>
            </p:cNvPicPr>
            <p:nvPr/>
          </p:nvPicPr>
          <p:blipFill rotWithShape="1">
            <a:blip r:embed="rId3"/>
            <a:srcRect l="20019" r="66302"/>
            <a:stretch/>
          </p:blipFill>
          <p:spPr>
            <a:xfrm>
              <a:off x="2085975" y="6472238"/>
              <a:ext cx="2085975" cy="385762"/>
            </a:xfrm>
            <a:prstGeom prst="rect">
              <a:avLst/>
            </a:prstGeom>
          </p:spPr>
        </p:pic>
        <p:pic>
          <p:nvPicPr>
            <p:cNvPr id="11" name="Picture 10">
              <a:extLst>
                <a:ext uri="{FF2B5EF4-FFF2-40B4-BE49-F238E27FC236}">
                  <a16:creationId xmlns:a16="http://schemas.microsoft.com/office/drawing/2014/main" id="{D6F644B3-1911-4A40-9905-30962CF5E263}"/>
                </a:ext>
              </a:extLst>
            </p:cNvPr>
            <p:cNvPicPr>
              <a:picLocks noChangeAspect="1"/>
            </p:cNvPicPr>
            <p:nvPr/>
          </p:nvPicPr>
          <p:blipFill rotWithShape="1">
            <a:blip r:embed="rId3"/>
            <a:srcRect l="20019" r="66302"/>
            <a:stretch/>
          </p:blipFill>
          <p:spPr>
            <a:xfrm>
              <a:off x="4171950" y="6472238"/>
              <a:ext cx="2085975" cy="385762"/>
            </a:xfrm>
            <a:prstGeom prst="rect">
              <a:avLst/>
            </a:prstGeom>
          </p:spPr>
        </p:pic>
        <p:pic>
          <p:nvPicPr>
            <p:cNvPr id="12" name="Picture 11">
              <a:extLst>
                <a:ext uri="{FF2B5EF4-FFF2-40B4-BE49-F238E27FC236}">
                  <a16:creationId xmlns:a16="http://schemas.microsoft.com/office/drawing/2014/main" id="{ADFE84EB-D445-F243-9B67-1612AFA41BF6}"/>
                </a:ext>
              </a:extLst>
            </p:cNvPr>
            <p:cNvPicPr>
              <a:picLocks noChangeAspect="1"/>
            </p:cNvPicPr>
            <p:nvPr/>
          </p:nvPicPr>
          <p:blipFill rotWithShape="1">
            <a:blip r:embed="rId3"/>
            <a:srcRect l="20019" r="66302"/>
            <a:stretch/>
          </p:blipFill>
          <p:spPr>
            <a:xfrm>
              <a:off x="6257925" y="6472238"/>
              <a:ext cx="2085975" cy="385762"/>
            </a:xfrm>
            <a:prstGeom prst="rect">
              <a:avLst/>
            </a:prstGeom>
          </p:spPr>
        </p:pic>
        <p:pic>
          <p:nvPicPr>
            <p:cNvPr id="13" name="Picture 12">
              <a:extLst>
                <a:ext uri="{FF2B5EF4-FFF2-40B4-BE49-F238E27FC236}">
                  <a16:creationId xmlns:a16="http://schemas.microsoft.com/office/drawing/2014/main" id="{CF7AB262-80C9-9D4F-A56C-52C08F53428E}"/>
                </a:ext>
              </a:extLst>
            </p:cNvPr>
            <p:cNvPicPr>
              <a:picLocks noChangeAspect="1"/>
            </p:cNvPicPr>
            <p:nvPr/>
          </p:nvPicPr>
          <p:blipFill rotWithShape="1">
            <a:blip r:embed="rId3"/>
            <a:srcRect l="20019" r="66302"/>
            <a:stretch/>
          </p:blipFill>
          <p:spPr>
            <a:xfrm>
              <a:off x="7058025" y="6472238"/>
              <a:ext cx="2085975" cy="385762"/>
            </a:xfrm>
            <a:prstGeom prst="rect">
              <a:avLst/>
            </a:prstGeom>
          </p:spPr>
        </p:pic>
      </p:grpSp>
      <p:sp>
        <p:nvSpPr>
          <p:cNvPr id="17" name="Title 16">
            <a:extLst>
              <a:ext uri="{FF2B5EF4-FFF2-40B4-BE49-F238E27FC236}">
                <a16:creationId xmlns:a16="http://schemas.microsoft.com/office/drawing/2014/main" id="{AFF7F321-B1B9-814E-AA32-8977AFDC34DC}"/>
              </a:ext>
            </a:extLst>
          </p:cNvPr>
          <p:cNvSpPr>
            <a:spLocks noGrp="1"/>
          </p:cNvSpPr>
          <p:nvPr>
            <p:ph type="title"/>
          </p:nvPr>
        </p:nvSpPr>
        <p:spPr>
          <a:xfrm>
            <a:off x="185738" y="493718"/>
            <a:ext cx="8329612" cy="1325563"/>
          </a:xfrm>
        </p:spPr>
        <p:txBody>
          <a:bodyPr/>
          <a:lstStyle/>
          <a:p>
            <a:r>
              <a:rPr lang="en-US" altLang="x-none" dirty="0">
                <a:solidFill>
                  <a:srgbClr val="00B050"/>
                </a:solidFill>
                <a:latin typeface="Times New Roman" pitchFamily="16" charset="0"/>
                <a:cs typeface="Times New Roman" pitchFamily="16" charset="0"/>
              </a:rPr>
              <a:t>concentration of nitrate in seawater</a:t>
            </a:r>
            <a:endParaRPr lang="en-US" dirty="0">
              <a:solidFill>
                <a:srgbClr val="00B050"/>
              </a:solidFill>
            </a:endParaRPr>
          </a:p>
        </p:txBody>
      </p:sp>
      <p:sp>
        <p:nvSpPr>
          <p:cNvPr id="15" name="Content Placeholder 2">
            <a:extLst>
              <a:ext uri="{FF2B5EF4-FFF2-40B4-BE49-F238E27FC236}">
                <a16:creationId xmlns:a16="http://schemas.microsoft.com/office/drawing/2014/main" id="{48887ECE-2691-924E-9138-E624DC253741}"/>
              </a:ext>
            </a:extLst>
          </p:cNvPr>
          <p:cNvSpPr txBox="1">
            <a:spLocks/>
          </p:cNvSpPr>
          <p:nvPr/>
        </p:nvSpPr>
        <p:spPr>
          <a:xfrm>
            <a:off x="565150" y="1685925"/>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Definition:</a:t>
            </a:r>
          </a:p>
          <a:p>
            <a:pPr marL="457200" lvl="1" indent="0">
              <a:buNone/>
            </a:pPr>
            <a:r>
              <a:rPr lang="en-US" dirty="0">
                <a:latin typeface="Times New Roman" panose="02020603050405020304" pitchFamily="18" charset="0"/>
                <a:cs typeface="Times New Roman" panose="02020603050405020304" pitchFamily="18" charset="0"/>
              </a:rPr>
              <a:t>The concentration of oxygen when measured in water.</a:t>
            </a:r>
          </a:p>
          <a:p>
            <a:pPr marL="457200" lvl="1" indent="0">
              <a:buNone/>
            </a:pPr>
            <a:endParaRPr lang="en-US" dirty="0">
              <a:latin typeface="Times New Roman" panose="02020603050405020304" pitchFamily="18" charset="0"/>
              <a:cs typeface="Times New Roman" panose="02020603050405020304" pitchFamily="18" charset="0"/>
              <a:hlinkClick r:id="rId4"/>
            </a:endParaRPr>
          </a:p>
          <a:p>
            <a:r>
              <a:rPr lang="en-US" dirty="0">
                <a:latin typeface="Times New Roman" panose="02020603050405020304" pitchFamily="18" charset="0"/>
                <a:cs typeface="Times New Roman" panose="02020603050405020304" pitchFamily="18" charset="0"/>
              </a:rPr>
              <a:t>Axiom:</a:t>
            </a:r>
            <a:endParaRPr lang="en-US" dirty="0">
              <a:latin typeface="Times New Roman" panose="02020603050405020304" pitchFamily="18" charset="0"/>
              <a:cs typeface="Times New Roman" panose="02020603050405020304" pitchFamily="18" charset="0"/>
              <a:hlinkClick r:id="rId4"/>
            </a:endParaRPr>
          </a:p>
          <a:p>
            <a:pPr marL="0" indent="0">
              <a:buNone/>
            </a:pPr>
            <a:r>
              <a:rPr lang="en-US" u="sng" dirty="0">
                <a:latin typeface="Times New Roman" panose="02020603050405020304" pitchFamily="18" charset="0"/>
                <a:cs typeface="Times New Roman" panose="02020603050405020304" pitchFamily="18" charset="0"/>
                <a:hlinkClick r:id="rId4"/>
              </a:rPr>
              <a:t>'concentration of'</a:t>
            </a:r>
            <a:r>
              <a:rPr lang="en-US" dirty="0">
                <a:latin typeface="Times New Roman" panose="02020603050405020304" pitchFamily="18" charset="0"/>
                <a:cs typeface="Times New Roman" panose="02020603050405020304" pitchFamily="18" charset="0"/>
              </a:rPr>
              <a:t> and </a:t>
            </a:r>
          </a:p>
          <a:p>
            <a:pPr marL="0" indent="0">
              <a:buNone/>
            </a:pP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hlinkClick r:id="rId5"/>
              </a:rPr>
              <a:t>'inheres in'</a:t>
            </a:r>
            <a:r>
              <a:rPr lang="en-US" dirty="0">
                <a:latin typeface="Times New Roman" panose="02020603050405020304" pitchFamily="18" charset="0"/>
                <a:cs typeface="Times New Roman" panose="02020603050405020304" pitchFamily="18" charset="0"/>
              </a:rPr>
              <a:t> some </a:t>
            </a:r>
          </a:p>
          <a:p>
            <a:pPr marL="0" indent="0">
              <a:buNone/>
            </a:pP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hlinkClick r:id="rId6"/>
              </a:rPr>
              <a:t>nitrate</a:t>
            </a:r>
            <a:r>
              <a:rPr lang="en-US" dirty="0">
                <a:latin typeface="Times New Roman" panose="02020603050405020304" pitchFamily="18" charset="0"/>
                <a:cs typeface="Times New Roman" panose="02020603050405020304" pitchFamily="18" charset="0"/>
              </a:rPr>
              <a:t> and</a:t>
            </a:r>
          </a:p>
          <a:p>
            <a:pPr marL="0" indent="0">
              <a:buNone/>
            </a:pP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hlinkClick r:id="rId7"/>
              </a:rPr>
              <a:t>'part of'</a:t>
            </a:r>
            <a:r>
              <a:rPr lang="en-US" dirty="0">
                <a:latin typeface="Times New Roman" panose="02020603050405020304" pitchFamily="18" charset="0"/>
                <a:cs typeface="Times New Roman" panose="02020603050405020304" pitchFamily="18" charset="0"/>
              </a:rPr>
              <a:t> some </a:t>
            </a:r>
            <a:r>
              <a:rPr lang="en-US" u="sng" dirty="0">
                <a:latin typeface="Times New Roman" panose="02020603050405020304" pitchFamily="18" charset="0"/>
                <a:cs typeface="Times New Roman" panose="02020603050405020304" pitchFamily="18" charset="0"/>
                <a:hlinkClick r:id="rId8"/>
              </a:rPr>
              <a:t>'sea water'</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
        <p:nvSpPr>
          <p:cNvPr id="3" name="Rounded Rectangular Callout 2">
            <a:extLst>
              <a:ext uri="{FF2B5EF4-FFF2-40B4-BE49-F238E27FC236}">
                <a16:creationId xmlns:a16="http://schemas.microsoft.com/office/drawing/2014/main" id="{4EEF1BE4-DE0C-C346-A459-26F625A8B583}"/>
              </a:ext>
            </a:extLst>
          </p:cNvPr>
          <p:cNvSpPr/>
          <p:nvPr/>
        </p:nvSpPr>
        <p:spPr>
          <a:xfrm>
            <a:off x="3302794" y="2713038"/>
            <a:ext cx="3987006" cy="596900"/>
          </a:xfrm>
          <a:prstGeom prst="wedgeRoundRectCallout">
            <a:avLst>
              <a:gd name="adj1" fmla="val -54692"/>
              <a:gd name="adj2" fmla="val 112110"/>
              <a:gd name="adj3" fmla="val 16667"/>
            </a:avLst>
          </a:prstGeom>
          <a:solidFill>
            <a:srgbClr val="148D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PATO: Phenotype and Trait Ontology</a:t>
            </a:r>
          </a:p>
          <a:p>
            <a:pPr algn="ctr"/>
            <a:r>
              <a:rPr lang="en-US" sz="1400" dirty="0">
                <a:solidFill>
                  <a:schemeClr val="bg1"/>
                </a:solidFill>
                <a:latin typeface="Times New Roman" panose="02020603050405020304" pitchFamily="18" charset="0"/>
                <a:cs typeface="Times New Roman" panose="02020603050405020304" pitchFamily="18" charset="0"/>
              </a:rPr>
              <a:t>http://</a:t>
            </a:r>
            <a:r>
              <a:rPr lang="en-US" sz="1400" dirty="0" err="1">
                <a:solidFill>
                  <a:schemeClr val="bg1"/>
                </a:solidFill>
                <a:latin typeface="Times New Roman" panose="02020603050405020304" pitchFamily="18" charset="0"/>
                <a:cs typeface="Times New Roman" panose="02020603050405020304" pitchFamily="18" charset="0"/>
              </a:rPr>
              <a:t>purl.obolibrary.org</a:t>
            </a:r>
            <a:r>
              <a:rPr lang="en-US" sz="1400" dirty="0">
                <a:solidFill>
                  <a:schemeClr val="bg1"/>
                </a:solidFill>
                <a:latin typeface="Times New Roman" panose="02020603050405020304" pitchFamily="18" charset="0"/>
                <a:cs typeface="Times New Roman" panose="02020603050405020304" pitchFamily="18" charset="0"/>
              </a:rPr>
              <a:t>/obo/PATO_0000033</a:t>
            </a:r>
          </a:p>
        </p:txBody>
      </p:sp>
      <p:sp>
        <p:nvSpPr>
          <p:cNvPr id="16" name="Rounded Rectangular Callout 15">
            <a:extLst>
              <a:ext uri="{FF2B5EF4-FFF2-40B4-BE49-F238E27FC236}">
                <a16:creationId xmlns:a16="http://schemas.microsoft.com/office/drawing/2014/main" id="{7B5E5A61-BA61-7A4C-88A1-425A0FFC23C3}"/>
              </a:ext>
            </a:extLst>
          </p:cNvPr>
          <p:cNvSpPr/>
          <p:nvPr/>
        </p:nvSpPr>
        <p:spPr>
          <a:xfrm>
            <a:off x="4171950" y="3830240"/>
            <a:ext cx="4876800" cy="596900"/>
          </a:xfrm>
          <a:prstGeom prst="wedgeRoundRectCallout">
            <a:avLst>
              <a:gd name="adj1" fmla="val -63764"/>
              <a:gd name="adj2" fmla="val 92961"/>
              <a:gd name="adj3" fmla="val 16667"/>
            </a:avLst>
          </a:prstGeom>
          <a:solidFill>
            <a:srgbClr val="148D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CHEBI: Chemical Entities of Biological Interest </a:t>
            </a:r>
            <a:r>
              <a:rPr lang="en-US" sz="1400" dirty="0">
                <a:solidFill>
                  <a:schemeClr val="bg1"/>
                </a:solidFill>
                <a:latin typeface="Times New Roman" panose="02020603050405020304" pitchFamily="18" charset="0"/>
                <a:cs typeface="Times New Roman" panose="02020603050405020304" pitchFamily="18" charset="0"/>
              </a:rPr>
              <a:t>http://</a:t>
            </a:r>
            <a:r>
              <a:rPr lang="en-US" sz="1400" dirty="0" err="1">
                <a:solidFill>
                  <a:schemeClr val="bg1"/>
                </a:solidFill>
                <a:latin typeface="Times New Roman" panose="02020603050405020304" pitchFamily="18" charset="0"/>
                <a:cs typeface="Times New Roman" panose="02020603050405020304" pitchFamily="18" charset="0"/>
              </a:rPr>
              <a:t>purl.obolibrary.org</a:t>
            </a:r>
            <a:r>
              <a:rPr lang="en-US" sz="1400" dirty="0">
                <a:solidFill>
                  <a:schemeClr val="bg1"/>
                </a:solidFill>
                <a:latin typeface="Times New Roman" panose="02020603050405020304" pitchFamily="18" charset="0"/>
                <a:cs typeface="Times New Roman" panose="02020603050405020304" pitchFamily="18" charset="0"/>
              </a:rPr>
              <a:t>/obo/CHEBI_17632</a:t>
            </a:r>
          </a:p>
        </p:txBody>
      </p:sp>
      <p:sp>
        <p:nvSpPr>
          <p:cNvPr id="18" name="Rounded Rectangular Callout 17">
            <a:extLst>
              <a:ext uri="{FF2B5EF4-FFF2-40B4-BE49-F238E27FC236}">
                <a16:creationId xmlns:a16="http://schemas.microsoft.com/office/drawing/2014/main" id="{0C6D48DC-180D-4A49-B6BC-51BA62523B92}"/>
              </a:ext>
            </a:extLst>
          </p:cNvPr>
          <p:cNvSpPr/>
          <p:nvPr/>
        </p:nvSpPr>
        <p:spPr>
          <a:xfrm>
            <a:off x="5080000" y="5668367"/>
            <a:ext cx="3733800" cy="596900"/>
          </a:xfrm>
          <a:prstGeom prst="wedgeRoundRectCallout">
            <a:avLst>
              <a:gd name="adj1" fmla="val -47298"/>
              <a:gd name="adj2" fmla="val -85763"/>
              <a:gd name="adj3" fmla="val 16667"/>
            </a:avLst>
          </a:prstGeom>
          <a:solidFill>
            <a:srgbClr val="148D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ENVO: Environment Ontology</a:t>
            </a:r>
          </a:p>
          <a:p>
            <a:pPr algn="ctr"/>
            <a:r>
              <a:rPr lang="en-US" sz="1400" dirty="0">
                <a:solidFill>
                  <a:schemeClr val="bg1"/>
                </a:solidFill>
                <a:latin typeface="Times New Roman" panose="02020603050405020304" pitchFamily="18" charset="0"/>
                <a:cs typeface="Times New Roman" panose="02020603050405020304" pitchFamily="18" charset="0"/>
              </a:rPr>
              <a:t>http://</a:t>
            </a:r>
            <a:r>
              <a:rPr lang="en-US" sz="1400" dirty="0" err="1">
                <a:solidFill>
                  <a:schemeClr val="bg1"/>
                </a:solidFill>
                <a:latin typeface="Times New Roman" panose="02020603050405020304" pitchFamily="18" charset="0"/>
                <a:cs typeface="Times New Roman" panose="02020603050405020304" pitchFamily="18" charset="0"/>
              </a:rPr>
              <a:t>purl.obolibrary.org</a:t>
            </a:r>
            <a:r>
              <a:rPr lang="en-US" sz="1400" dirty="0">
                <a:solidFill>
                  <a:schemeClr val="bg1"/>
                </a:solidFill>
                <a:latin typeface="Times New Roman" panose="02020603050405020304" pitchFamily="18" charset="0"/>
                <a:cs typeface="Times New Roman" panose="02020603050405020304" pitchFamily="18" charset="0"/>
              </a:rPr>
              <a:t>/obo/ENVO_00002149</a:t>
            </a:r>
          </a:p>
        </p:txBody>
      </p:sp>
      <p:sp>
        <p:nvSpPr>
          <p:cNvPr id="8" name="TextBox 7">
            <a:extLst>
              <a:ext uri="{FF2B5EF4-FFF2-40B4-BE49-F238E27FC236}">
                <a16:creationId xmlns:a16="http://schemas.microsoft.com/office/drawing/2014/main" id="{DA846420-705F-E64F-9603-9E791DCC601F}"/>
              </a:ext>
            </a:extLst>
          </p:cNvPr>
          <p:cNvSpPr txBox="1"/>
          <p:nvPr/>
        </p:nvSpPr>
        <p:spPr>
          <a:xfrm>
            <a:off x="261938" y="5905500"/>
            <a:ext cx="474186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Purl: Permanent Uniform Resource Locator</a:t>
            </a:r>
          </a:p>
        </p:txBody>
      </p:sp>
      <p:sp>
        <p:nvSpPr>
          <p:cNvPr id="19" name="Line 97">
            <a:extLst>
              <a:ext uri="{FF2B5EF4-FFF2-40B4-BE49-F238E27FC236}">
                <a16:creationId xmlns:a16="http://schemas.microsoft.com/office/drawing/2014/main" id="{E5F1C127-C1B0-DF44-A000-0A7A1AD729C3}"/>
              </a:ext>
            </a:extLst>
          </p:cNvPr>
          <p:cNvSpPr>
            <a:spLocks noChangeShapeType="1"/>
          </p:cNvSpPr>
          <p:nvPr/>
        </p:nvSpPr>
        <p:spPr bwMode="auto">
          <a:xfrm flipH="1">
            <a:off x="4406898" y="6111476"/>
            <a:ext cx="774701" cy="0"/>
          </a:xfrm>
          <a:prstGeom prst="line">
            <a:avLst/>
          </a:prstGeom>
          <a:noFill/>
          <a:ln w="38100" cap="rnd">
            <a:solidFill>
              <a:srgbClr val="C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23" name="Slide Number Placeholder 3">
            <a:extLst>
              <a:ext uri="{FF2B5EF4-FFF2-40B4-BE49-F238E27FC236}">
                <a16:creationId xmlns:a16="http://schemas.microsoft.com/office/drawing/2014/main" id="{2BB6434E-D6DA-1A40-9686-6C5AEF1141C5}"/>
              </a:ext>
            </a:extLst>
          </p:cNvPr>
          <p:cNvSpPr>
            <a:spLocks noGrp="1"/>
          </p:cNvSpPr>
          <p:nvPr>
            <p:ph type="sldNum" sz="quarter" idx="12"/>
          </p:nvPr>
        </p:nvSpPr>
        <p:spPr>
          <a:xfrm>
            <a:off x="6457950" y="6483351"/>
            <a:ext cx="2057400" cy="365125"/>
          </a:xfrm>
        </p:spPr>
        <p:txBody>
          <a:bodyPr/>
          <a:lstStyle/>
          <a:p>
            <a:fld id="{AA3423F0-0EA4-8F43-AB03-42295784AA74}" type="slidenum">
              <a:rPr lang="en-US" sz="1400" smtClean="0">
                <a:solidFill>
                  <a:schemeClr val="tx1"/>
                </a:solidFill>
              </a:rPr>
              <a:t>13</a:t>
            </a:fld>
            <a:endParaRPr lang="en-US" sz="1400" dirty="0">
              <a:solidFill>
                <a:schemeClr val="tx1"/>
              </a:solidFill>
            </a:endParaRPr>
          </a:p>
        </p:txBody>
      </p:sp>
    </p:spTree>
    <p:extLst>
      <p:ext uri="{BB962C8B-B14F-4D97-AF65-F5344CB8AC3E}">
        <p14:creationId xmlns:p14="http://schemas.microsoft.com/office/powerpoint/2010/main" val="360765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P spid="18" grpId="0" animBg="1"/>
      <p:bldP spid="8" grpId="0"/>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95F60CAC-2DB9-FD48-922F-C5418E11EAB4}"/>
              </a:ext>
            </a:extLst>
          </p:cNvPr>
          <p:cNvPicPr>
            <a:picLocks noGrp="1" noChangeAspect="1"/>
          </p:cNvPicPr>
          <p:nvPr>
            <p:ph idx="1"/>
          </p:nvPr>
        </p:nvPicPr>
        <p:blipFill>
          <a:blip r:embed="rId2"/>
          <a:stretch>
            <a:fillRect/>
          </a:stretch>
        </p:blipFill>
        <p:spPr>
          <a:xfrm>
            <a:off x="8510591" y="530250"/>
            <a:ext cx="633625" cy="498452"/>
          </a:xfrm>
        </p:spPr>
      </p:pic>
      <p:grpSp>
        <p:nvGrpSpPr>
          <p:cNvPr id="5" name="Group 4">
            <a:extLst>
              <a:ext uri="{FF2B5EF4-FFF2-40B4-BE49-F238E27FC236}">
                <a16:creationId xmlns:a16="http://schemas.microsoft.com/office/drawing/2014/main" id="{33F2354A-018A-2146-BAE9-A0206D5840DB}"/>
              </a:ext>
            </a:extLst>
          </p:cNvPr>
          <p:cNvGrpSpPr/>
          <p:nvPr/>
        </p:nvGrpSpPr>
        <p:grpSpPr>
          <a:xfrm>
            <a:off x="0" y="-1"/>
            <a:ext cx="9144000" cy="485776"/>
            <a:chOff x="0" y="-1"/>
            <a:chExt cx="9144000" cy="485776"/>
          </a:xfrm>
        </p:grpSpPr>
        <p:pic>
          <p:nvPicPr>
            <p:cNvPr id="6" name="Picture 5">
              <a:extLst>
                <a:ext uri="{FF2B5EF4-FFF2-40B4-BE49-F238E27FC236}">
                  <a16:creationId xmlns:a16="http://schemas.microsoft.com/office/drawing/2014/main" id="{4036C841-A74B-1045-9B2C-F7A9ED92A68A}"/>
                </a:ext>
              </a:extLst>
            </p:cNvPr>
            <p:cNvPicPr>
              <a:picLocks noChangeAspect="1"/>
            </p:cNvPicPr>
            <p:nvPr/>
          </p:nvPicPr>
          <p:blipFill rotWithShape="1">
            <a:blip r:embed="rId3"/>
            <a:srcRect l="66190" t="1" r="50" b="490"/>
            <a:stretch/>
          </p:blipFill>
          <p:spPr>
            <a:xfrm>
              <a:off x="0" y="0"/>
              <a:ext cx="6515100" cy="485775"/>
            </a:xfrm>
            <a:prstGeom prst="rect">
              <a:avLst/>
            </a:prstGeom>
          </p:spPr>
        </p:pic>
        <p:pic>
          <p:nvPicPr>
            <p:cNvPr id="7" name="Picture 6">
              <a:extLst>
                <a:ext uri="{FF2B5EF4-FFF2-40B4-BE49-F238E27FC236}">
                  <a16:creationId xmlns:a16="http://schemas.microsoft.com/office/drawing/2014/main" id="{F353E362-58A9-6243-9E5C-F886F0786DA8}"/>
                </a:ext>
              </a:extLst>
            </p:cNvPr>
            <p:cNvPicPr>
              <a:picLocks noChangeAspect="1"/>
            </p:cNvPicPr>
            <p:nvPr/>
          </p:nvPicPr>
          <p:blipFill rotWithShape="1">
            <a:blip r:embed="rId3"/>
            <a:srcRect l="66190" t="1" r="50" b="490"/>
            <a:stretch/>
          </p:blipFill>
          <p:spPr>
            <a:xfrm>
              <a:off x="2628900" y="-1"/>
              <a:ext cx="6515100" cy="485775"/>
            </a:xfrm>
            <a:prstGeom prst="rect">
              <a:avLst/>
            </a:prstGeom>
          </p:spPr>
        </p:pic>
      </p:grpSp>
      <p:grpSp>
        <p:nvGrpSpPr>
          <p:cNvPr id="14" name="Group 13">
            <a:extLst>
              <a:ext uri="{FF2B5EF4-FFF2-40B4-BE49-F238E27FC236}">
                <a16:creationId xmlns:a16="http://schemas.microsoft.com/office/drawing/2014/main" id="{93EAA6D5-3067-1045-91B5-821C28CF8ACB}"/>
              </a:ext>
            </a:extLst>
          </p:cNvPr>
          <p:cNvGrpSpPr/>
          <p:nvPr/>
        </p:nvGrpSpPr>
        <p:grpSpPr>
          <a:xfrm>
            <a:off x="0" y="6472238"/>
            <a:ext cx="9144000" cy="385762"/>
            <a:chOff x="0" y="6472238"/>
            <a:chExt cx="9144000" cy="385762"/>
          </a:xfrm>
        </p:grpSpPr>
        <p:pic>
          <p:nvPicPr>
            <p:cNvPr id="4" name="Picture 3">
              <a:extLst>
                <a:ext uri="{FF2B5EF4-FFF2-40B4-BE49-F238E27FC236}">
                  <a16:creationId xmlns:a16="http://schemas.microsoft.com/office/drawing/2014/main" id="{7CBC0280-2211-254C-A942-4332D928E978}"/>
                </a:ext>
              </a:extLst>
            </p:cNvPr>
            <p:cNvPicPr>
              <a:picLocks noChangeAspect="1"/>
            </p:cNvPicPr>
            <p:nvPr/>
          </p:nvPicPr>
          <p:blipFill rotWithShape="1">
            <a:blip r:embed="rId3"/>
            <a:srcRect l="20019" r="66302"/>
            <a:stretch/>
          </p:blipFill>
          <p:spPr>
            <a:xfrm>
              <a:off x="0" y="6472238"/>
              <a:ext cx="2085975" cy="385762"/>
            </a:xfrm>
            <a:prstGeom prst="rect">
              <a:avLst/>
            </a:prstGeom>
          </p:spPr>
        </p:pic>
        <p:pic>
          <p:nvPicPr>
            <p:cNvPr id="10" name="Picture 9">
              <a:extLst>
                <a:ext uri="{FF2B5EF4-FFF2-40B4-BE49-F238E27FC236}">
                  <a16:creationId xmlns:a16="http://schemas.microsoft.com/office/drawing/2014/main" id="{F9B5B279-6DB3-7743-AD56-CC73C1CFD4C1}"/>
                </a:ext>
              </a:extLst>
            </p:cNvPr>
            <p:cNvPicPr>
              <a:picLocks noChangeAspect="1"/>
            </p:cNvPicPr>
            <p:nvPr/>
          </p:nvPicPr>
          <p:blipFill rotWithShape="1">
            <a:blip r:embed="rId3"/>
            <a:srcRect l="20019" r="66302"/>
            <a:stretch/>
          </p:blipFill>
          <p:spPr>
            <a:xfrm>
              <a:off x="2085975" y="6472238"/>
              <a:ext cx="2085975" cy="385762"/>
            </a:xfrm>
            <a:prstGeom prst="rect">
              <a:avLst/>
            </a:prstGeom>
          </p:spPr>
        </p:pic>
        <p:pic>
          <p:nvPicPr>
            <p:cNvPr id="11" name="Picture 10">
              <a:extLst>
                <a:ext uri="{FF2B5EF4-FFF2-40B4-BE49-F238E27FC236}">
                  <a16:creationId xmlns:a16="http://schemas.microsoft.com/office/drawing/2014/main" id="{D6F644B3-1911-4A40-9905-30962CF5E263}"/>
                </a:ext>
              </a:extLst>
            </p:cNvPr>
            <p:cNvPicPr>
              <a:picLocks noChangeAspect="1"/>
            </p:cNvPicPr>
            <p:nvPr/>
          </p:nvPicPr>
          <p:blipFill rotWithShape="1">
            <a:blip r:embed="rId3"/>
            <a:srcRect l="20019" r="66302"/>
            <a:stretch/>
          </p:blipFill>
          <p:spPr>
            <a:xfrm>
              <a:off x="4171950" y="6472238"/>
              <a:ext cx="2085975" cy="385762"/>
            </a:xfrm>
            <a:prstGeom prst="rect">
              <a:avLst/>
            </a:prstGeom>
          </p:spPr>
        </p:pic>
        <p:pic>
          <p:nvPicPr>
            <p:cNvPr id="12" name="Picture 11">
              <a:extLst>
                <a:ext uri="{FF2B5EF4-FFF2-40B4-BE49-F238E27FC236}">
                  <a16:creationId xmlns:a16="http://schemas.microsoft.com/office/drawing/2014/main" id="{ADFE84EB-D445-F243-9B67-1612AFA41BF6}"/>
                </a:ext>
              </a:extLst>
            </p:cNvPr>
            <p:cNvPicPr>
              <a:picLocks noChangeAspect="1"/>
            </p:cNvPicPr>
            <p:nvPr/>
          </p:nvPicPr>
          <p:blipFill rotWithShape="1">
            <a:blip r:embed="rId3"/>
            <a:srcRect l="20019" r="66302"/>
            <a:stretch/>
          </p:blipFill>
          <p:spPr>
            <a:xfrm>
              <a:off x="6257925" y="6472238"/>
              <a:ext cx="2085975" cy="385762"/>
            </a:xfrm>
            <a:prstGeom prst="rect">
              <a:avLst/>
            </a:prstGeom>
          </p:spPr>
        </p:pic>
        <p:pic>
          <p:nvPicPr>
            <p:cNvPr id="13" name="Picture 12">
              <a:extLst>
                <a:ext uri="{FF2B5EF4-FFF2-40B4-BE49-F238E27FC236}">
                  <a16:creationId xmlns:a16="http://schemas.microsoft.com/office/drawing/2014/main" id="{CF7AB262-80C9-9D4F-A56C-52C08F53428E}"/>
                </a:ext>
              </a:extLst>
            </p:cNvPr>
            <p:cNvPicPr>
              <a:picLocks noChangeAspect="1"/>
            </p:cNvPicPr>
            <p:nvPr/>
          </p:nvPicPr>
          <p:blipFill rotWithShape="1">
            <a:blip r:embed="rId3"/>
            <a:srcRect l="20019" r="66302"/>
            <a:stretch/>
          </p:blipFill>
          <p:spPr>
            <a:xfrm>
              <a:off x="7058025" y="6472238"/>
              <a:ext cx="2085975" cy="385762"/>
            </a:xfrm>
            <a:prstGeom prst="rect">
              <a:avLst/>
            </a:prstGeom>
          </p:spPr>
        </p:pic>
      </p:grpSp>
      <p:sp>
        <p:nvSpPr>
          <p:cNvPr id="17" name="Title 16">
            <a:extLst>
              <a:ext uri="{FF2B5EF4-FFF2-40B4-BE49-F238E27FC236}">
                <a16:creationId xmlns:a16="http://schemas.microsoft.com/office/drawing/2014/main" id="{AFF7F321-B1B9-814E-AA32-8977AFDC34DC}"/>
              </a:ext>
            </a:extLst>
          </p:cNvPr>
          <p:cNvSpPr>
            <a:spLocks noGrp="1"/>
          </p:cNvSpPr>
          <p:nvPr>
            <p:ph type="title"/>
          </p:nvPr>
        </p:nvSpPr>
        <p:spPr>
          <a:xfrm>
            <a:off x="465302" y="415190"/>
            <a:ext cx="4716298" cy="1280950"/>
          </a:xfrm>
        </p:spPr>
        <p:txBody>
          <a:bodyPr>
            <a:normAutofit fontScale="90000"/>
          </a:bodyPr>
          <a:lstStyle/>
          <a:p>
            <a:r>
              <a:rPr lang="en-US" dirty="0">
                <a:latin typeface="Times New Roman" panose="02020603050405020304" pitchFamily="18" charset="0"/>
                <a:cs typeface="Times New Roman" panose="02020603050405020304" pitchFamily="18" charset="0"/>
              </a:rPr>
              <a:t>Taxonomy of EBI ENA Biome Classes</a:t>
            </a:r>
            <a:endParaRPr lang="en-US" dirty="0"/>
          </a:p>
        </p:txBody>
      </p:sp>
      <p:graphicFrame>
        <p:nvGraphicFramePr>
          <p:cNvPr id="2" name="Table 1">
            <a:extLst>
              <a:ext uri="{FF2B5EF4-FFF2-40B4-BE49-F238E27FC236}">
                <a16:creationId xmlns:a16="http://schemas.microsoft.com/office/drawing/2014/main" id="{E80197C4-6FEC-1F44-9F8F-63D082687C4C}"/>
              </a:ext>
            </a:extLst>
          </p:cNvPr>
          <p:cNvGraphicFramePr>
            <a:graphicFrameLocks noGrp="1"/>
          </p:cNvGraphicFramePr>
          <p:nvPr>
            <p:extLst>
              <p:ext uri="{D42A27DB-BD31-4B8C-83A1-F6EECF244321}">
                <p14:modId xmlns:p14="http://schemas.microsoft.com/office/powerpoint/2010/main" val="301208962"/>
              </p:ext>
            </p:extLst>
          </p:nvPr>
        </p:nvGraphicFramePr>
        <p:xfrm>
          <a:off x="1509712" y="3188011"/>
          <a:ext cx="6188304" cy="2973848"/>
        </p:xfrm>
        <a:graphic>
          <a:graphicData uri="http://schemas.openxmlformats.org/drawingml/2006/table">
            <a:tbl>
              <a:tblPr firstRow="1" bandRow="1">
                <a:tableStyleId>{74C1A8A3-306A-4EB7-A6B1-4F7E0EB9C5D6}</a:tableStyleId>
              </a:tblPr>
              <a:tblGrid>
                <a:gridCol w="1099770">
                  <a:extLst>
                    <a:ext uri="{9D8B030D-6E8A-4147-A177-3AD203B41FA5}">
                      <a16:colId xmlns:a16="http://schemas.microsoft.com/office/drawing/2014/main" val="362951596"/>
                    </a:ext>
                  </a:extLst>
                </a:gridCol>
                <a:gridCol w="908418">
                  <a:extLst>
                    <a:ext uri="{9D8B030D-6E8A-4147-A177-3AD203B41FA5}">
                      <a16:colId xmlns:a16="http://schemas.microsoft.com/office/drawing/2014/main" val="586832939"/>
                    </a:ext>
                  </a:extLst>
                </a:gridCol>
                <a:gridCol w="1308100">
                  <a:extLst>
                    <a:ext uri="{9D8B030D-6E8A-4147-A177-3AD203B41FA5}">
                      <a16:colId xmlns:a16="http://schemas.microsoft.com/office/drawing/2014/main" val="4186551115"/>
                    </a:ext>
                  </a:extLst>
                </a:gridCol>
                <a:gridCol w="1224648">
                  <a:extLst>
                    <a:ext uri="{9D8B030D-6E8A-4147-A177-3AD203B41FA5}">
                      <a16:colId xmlns:a16="http://schemas.microsoft.com/office/drawing/2014/main" val="119813034"/>
                    </a:ext>
                  </a:extLst>
                </a:gridCol>
                <a:gridCol w="1647368">
                  <a:extLst>
                    <a:ext uri="{9D8B030D-6E8A-4147-A177-3AD203B41FA5}">
                      <a16:colId xmlns:a16="http://schemas.microsoft.com/office/drawing/2014/main" val="1633949744"/>
                    </a:ext>
                  </a:extLst>
                </a:gridCol>
              </a:tblGrid>
              <a:tr h="371731">
                <a:tc>
                  <a:txBody>
                    <a:bodyPr/>
                    <a:lstStyle/>
                    <a:p>
                      <a:r>
                        <a:rPr lang="en-US" dirty="0">
                          <a:latin typeface="Times New Roman" panose="02020603050405020304" pitchFamily="18" charset="0"/>
                          <a:cs typeface="Times New Roman" panose="02020603050405020304" pitchFamily="18" charset="0"/>
                        </a:rPr>
                        <a:t>Sample</a:t>
                      </a:r>
                    </a:p>
                  </a:txBody>
                  <a:tcPr/>
                </a:tc>
                <a:tc>
                  <a:txBody>
                    <a:bodyPr/>
                    <a:lstStyle/>
                    <a:p>
                      <a:r>
                        <a:rPr lang="en-US" dirty="0">
                          <a:latin typeface="Times New Roman" panose="02020603050405020304" pitchFamily="18" charset="0"/>
                          <a:cs typeface="Times New Roman" panose="02020603050405020304" pitchFamily="18" charset="0"/>
                        </a:rPr>
                        <a:t>Label</a:t>
                      </a:r>
                    </a:p>
                  </a:txBody>
                  <a:tcPr/>
                </a:tc>
                <a:tc>
                  <a:txBody>
                    <a:bodyPr/>
                    <a:lstStyle/>
                    <a:p>
                      <a:r>
                        <a:rPr lang="en-US" dirty="0">
                          <a:latin typeface="Times New Roman" panose="02020603050405020304" pitchFamily="18" charset="0"/>
                          <a:cs typeface="Times New Roman" panose="02020603050405020304" pitchFamily="18" charset="0"/>
                        </a:rPr>
                        <a:t>Method 1</a:t>
                      </a:r>
                    </a:p>
                  </a:txBody>
                  <a:tcPr/>
                </a:tc>
                <a:tc>
                  <a:txBody>
                    <a:bodyPr/>
                    <a:lstStyle/>
                    <a:p>
                      <a:r>
                        <a:rPr lang="en-US" dirty="0">
                          <a:latin typeface="Times New Roman" panose="02020603050405020304" pitchFamily="18" charset="0"/>
                          <a:cs typeface="Times New Roman" panose="02020603050405020304" pitchFamily="18" charset="0"/>
                        </a:rPr>
                        <a:t>Method 2</a:t>
                      </a:r>
                    </a:p>
                  </a:txBody>
                  <a:tcPr/>
                </a:tc>
                <a:tc>
                  <a:txBody>
                    <a:bodyPr/>
                    <a:lstStyle/>
                    <a:p>
                      <a:r>
                        <a:rPr lang="en-US" dirty="0">
                          <a:latin typeface="Times New Roman" panose="02020603050405020304" pitchFamily="18" charset="0"/>
                          <a:cs typeface="Times New Roman" panose="02020603050405020304" pitchFamily="18" charset="0"/>
                        </a:rPr>
                        <a:t>Method 3</a:t>
                      </a:r>
                    </a:p>
                  </a:txBody>
                  <a:tcPr/>
                </a:tc>
                <a:extLst>
                  <a:ext uri="{0D108BD9-81ED-4DB2-BD59-A6C34878D82A}">
                    <a16:rowId xmlns:a16="http://schemas.microsoft.com/office/drawing/2014/main" val="2996243452"/>
                  </a:ext>
                </a:extLst>
              </a:tr>
              <a:tr h="371731">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A</a:t>
                      </a:r>
                    </a:p>
                  </a:txBody>
                  <a:tcPr/>
                </a:tc>
                <a:tc>
                  <a:txBody>
                    <a:bodyPr/>
                    <a:lstStyle/>
                    <a:p>
                      <a:r>
                        <a:rPr lang="en-US" dirty="0">
                          <a:latin typeface="Times New Roman" panose="02020603050405020304" pitchFamily="18" charset="0"/>
                          <a:cs typeface="Times New Roman" panose="02020603050405020304" pitchFamily="18" charset="0"/>
                        </a:rPr>
                        <a:t>m1_c1</a:t>
                      </a:r>
                    </a:p>
                  </a:txBody>
                  <a:tcPr/>
                </a:tc>
                <a:tc>
                  <a:txBody>
                    <a:bodyPr/>
                    <a:lstStyle/>
                    <a:p>
                      <a:r>
                        <a:rPr lang="en-US" dirty="0">
                          <a:latin typeface="Times New Roman" panose="02020603050405020304" pitchFamily="18" charset="0"/>
                          <a:cs typeface="Times New Roman" panose="02020603050405020304" pitchFamily="18" charset="0"/>
                        </a:rPr>
                        <a:t>m2_c1</a:t>
                      </a:r>
                    </a:p>
                  </a:txBody>
                  <a:tcPr/>
                </a:tc>
                <a:tc>
                  <a:txBody>
                    <a:bodyPr/>
                    <a:lstStyle/>
                    <a:p>
                      <a:r>
                        <a:rPr lang="en-US" dirty="0">
                          <a:latin typeface="Times New Roman" panose="02020603050405020304" pitchFamily="18" charset="0"/>
                          <a:cs typeface="Times New Roman" panose="02020603050405020304" pitchFamily="18" charset="0"/>
                        </a:rPr>
                        <a:t>m3_c1</a:t>
                      </a:r>
                    </a:p>
                  </a:txBody>
                  <a:tcPr/>
                </a:tc>
                <a:extLst>
                  <a:ext uri="{0D108BD9-81ED-4DB2-BD59-A6C34878D82A}">
                    <a16:rowId xmlns:a16="http://schemas.microsoft.com/office/drawing/2014/main" val="4087995288"/>
                  </a:ext>
                </a:extLst>
              </a:tr>
              <a:tr h="371731">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m1_c1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m2_c2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m3_c1</a:t>
                      </a:r>
                    </a:p>
                  </a:txBody>
                  <a:tcPr/>
                </a:tc>
                <a:extLst>
                  <a:ext uri="{0D108BD9-81ED-4DB2-BD59-A6C34878D82A}">
                    <a16:rowId xmlns:a16="http://schemas.microsoft.com/office/drawing/2014/main" val="322033616"/>
                  </a:ext>
                </a:extLst>
              </a:tr>
              <a:tr h="371731">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m1_c2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m2_c3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m3_c1</a:t>
                      </a:r>
                    </a:p>
                  </a:txBody>
                  <a:tcPr/>
                </a:tc>
                <a:extLst>
                  <a:ext uri="{0D108BD9-81ED-4DB2-BD59-A6C34878D82A}">
                    <a16:rowId xmlns:a16="http://schemas.microsoft.com/office/drawing/2014/main" val="823102478"/>
                  </a:ext>
                </a:extLst>
              </a:tr>
              <a:tr h="371731">
                <a:tc>
                  <a:txBody>
                    <a:bodyPr/>
                    <a:lstStyle/>
                    <a:p>
                      <a:r>
                        <a:rPr lang="en-US" dirty="0">
                          <a:latin typeface="Times New Roman" panose="02020603050405020304" pitchFamily="18" charset="0"/>
                          <a:cs typeface="Times New Roman" panose="02020603050405020304" pitchFamily="18" charset="0"/>
                        </a:rPr>
                        <a:t>4</a:t>
                      </a:r>
                    </a:p>
                  </a:txBody>
                  <a:tcPr/>
                </a:tc>
                <a:tc>
                  <a:txBody>
                    <a:bodyPr/>
                    <a:lstStyle/>
                    <a:p>
                      <a:r>
                        <a:rPr lang="en-US" dirty="0">
                          <a:latin typeface="Times New Roman" panose="02020603050405020304" pitchFamily="18" charset="0"/>
                          <a:cs typeface="Times New Roman" panose="02020603050405020304" pitchFamily="18" charset="0"/>
                        </a:rPr>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m1_c3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m2_c4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m3_c2</a:t>
                      </a:r>
                    </a:p>
                  </a:txBody>
                  <a:tcPr/>
                </a:tc>
                <a:extLst>
                  <a:ext uri="{0D108BD9-81ED-4DB2-BD59-A6C34878D82A}">
                    <a16:rowId xmlns:a16="http://schemas.microsoft.com/office/drawing/2014/main" val="1817643150"/>
                  </a:ext>
                </a:extLst>
              </a:tr>
              <a:tr h="371731">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m1_c4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m2_c4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m3_c2</a:t>
                      </a:r>
                    </a:p>
                  </a:txBody>
                  <a:tcPr/>
                </a:tc>
                <a:extLst>
                  <a:ext uri="{0D108BD9-81ED-4DB2-BD59-A6C34878D82A}">
                    <a16:rowId xmlns:a16="http://schemas.microsoft.com/office/drawing/2014/main" val="2681675948"/>
                  </a:ext>
                </a:extLst>
              </a:tr>
              <a:tr h="371731">
                <a:tc>
                  <a:txBody>
                    <a:bodyPr/>
                    <a:lstStyle/>
                    <a:p>
                      <a:r>
                        <a:rPr lang="en-US" dirty="0">
                          <a:latin typeface="Times New Roman" panose="02020603050405020304" pitchFamily="18" charset="0"/>
                          <a:cs typeface="Times New Roman" panose="02020603050405020304" pitchFamily="18" charset="0"/>
                        </a:rPr>
                        <a:t>6</a:t>
                      </a:r>
                    </a:p>
                  </a:txBody>
                  <a:tcPr/>
                </a:tc>
                <a:tc>
                  <a:txBody>
                    <a:bodyPr/>
                    <a:lstStyle/>
                    <a:p>
                      <a:r>
                        <a:rPr lang="en-US" dirty="0">
                          <a:latin typeface="Times New Roman" panose="02020603050405020304" pitchFamily="18" charset="0"/>
                          <a:cs typeface="Times New Roman" panose="02020603050405020304" pitchFamily="18" charset="0"/>
                        </a:rPr>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m1_c2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m2_c1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m3_c3</a:t>
                      </a:r>
                    </a:p>
                  </a:txBody>
                  <a:tcPr/>
                </a:tc>
                <a:extLst>
                  <a:ext uri="{0D108BD9-81ED-4DB2-BD59-A6C34878D82A}">
                    <a16:rowId xmlns:a16="http://schemas.microsoft.com/office/drawing/2014/main" val="3097300476"/>
                  </a:ext>
                </a:extLst>
              </a:tr>
              <a:tr h="371731">
                <a:tc>
                  <a:txBody>
                    <a:bodyPr/>
                    <a:lstStyle/>
                    <a:p>
                      <a:r>
                        <a:rPr lang="en-US" dirty="0">
                          <a:latin typeface="Times New Roman" panose="02020603050405020304" pitchFamily="18" charset="0"/>
                          <a:cs typeface="Times New Roman" panose="02020603050405020304" pitchFamily="18" charset="0"/>
                        </a:rPr>
                        <a:t>7</a:t>
                      </a:r>
                    </a:p>
                  </a:txBody>
                  <a:tcPr/>
                </a:tc>
                <a:tc>
                  <a:txBody>
                    <a:bodyPr/>
                    <a:lstStyle/>
                    <a:p>
                      <a:r>
                        <a:rPr lang="en-US" dirty="0">
                          <a:latin typeface="Times New Roman" panose="02020603050405020304" pitchFamily="18" charset="0"/>
                          <a:cs typeface="Times New Roman" panose="02020603050405020304" pitchFamily="18" charset="0"/>
                        </a:rPr>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m1_c5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m2_c5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m3_c3</a:t>
                      </a:r>
                    </a:p>
                  </a:txBody>
                  <a:tcPr/>
                </a:tc>
                <a:extLst>
                  <a:ext uri="{0D108BD9-81ED-4DB2-BD59-A6C34878D82A}">
                    <a16:rowId xmlns:a16="http://schemas.microsoft.com/office/drawing/2014/main" val="1435241947"/>
                  </a:ext>
                </a:extLst>
              </a:tr>
            </a:tbl>
          </a:graphicData>
        </a:graphic>
      </p:graphicFrame>
      <p:sp>
        <p:nvSpPr>
          <p:cNvPr id="16" name="TextBox 15">
            <a:extLst>
              <a:ext uri="{FF2B5EF4-FFF2-40B4-BE49-F238E27FC236}">
                <a16:creationId xmlns:a16="http://schemas.microsoft.com/office/drawing/2014/main" id="{EC3BDF7E-9D98-7A46-AE5E-606FD4809E8B}"/>
              </a:ext>
            </a:extLst>
          </p:cNvPr>
          <p:cNvSpPr txBox="1"/>
          <p:nvPr/>
        </p:nvSpPr>
        <p:spPr>
          <a:xfrm>
            <a:off x="7773991" y="3013895"/>
            <a:ext cx="68580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t>
            </a:r>
          </a:p>
        </p:txBody>
      </p:sp>
      <p:sp>
        <p:nvSpPr>
          <p:cNvPr id="19" name="TextBox 18">
            <a:extLst>
              <a:ext uri="{FF2B5EF4-FFF2-40B4-BE49-F238E27FC236}">
                <a16:creationId xmlns:a16="http://schemas.microsoft.com/office/drawing/2014/main" id="{5BCED3B1-6EF6-AE4D-85A3-E8C2FFC23D47}"/>
              </a:ext>
            </a:extLst>
          </p:cNvPr>
          <p:cNvSpPr txBox="1"/>
          <p:nvPr/>
        </p:nvSpPr>
        <p:spPr>
          <a:xfrm rot="16200000">
            <a:off x="1220791" y="6087295"/>
            <a:ext cx="68580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t>
            </a:r>
          </a:p>
        </p:txBody>
      </p:sp>
      <p:sp>
        <p:nvSpPr>
          <p:cNvPr id="20" name="Rounded Rectangular Callout 19">
            <a:extLst>
              <a:ext uri="{FF2B5EF4-FFF2-40B4-BE49-F238E27FC236}">
                <a16:creationId xmlns:a16="http://schemas.microsoft.com/office/drawing/2014/main" id="{7F5F9002-BAAE-394D-94BA-41C6FA0502F7}"/>
              </a:ext>
            </a:extLst>
          </p:cNvPr>
          <p:cNvSpPr/>
          <p:nvPr/>
        </p:nvSpPr>
        <p:spPr>
          <a:xfrm>
            <a:off x="54853" y="3733046"/>
            <a:ext cx="1303498" cy="1229154"/>
          </a:xfrm>
          <a:prstGeom prst="wedgeRoundRectCallout">
            <a:avLst>
              <a:gd name="adj1" fmla="val 151340"/>
              <a:gd name="adj2" fmla="val -76830"/>
              <a:gd name="adj3" fmla="val 16667"/>
            </a:avLst>
          </a:prstGeom>
          <a:solidFill>
            <a:srgbClr val="148D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ENVO term</a:t>
            </a:r>
          </a:p>
          <a:p>
            <a:pPr algn="ctr"/>
            <a:r>
              <a:rPr lang="en-US" sz="1400" dirty="0">
                <a:solidFill>
                  <a:schemeClr val="bg1"/>
                </a:solidFill>
                <a:latin typeface="Times New Roman" panose="02020603050405020304" pitchFamily="18" charset="0"/>
                <a:cs typeface="Times New Roman" panose="02020603050405020304" pitchFamily="18" charset="0"/>
              </a:rPr>
              <a:t>e.g. </a:t>
            </a:r>
            <a:r>
              <a:rPr lang="en-US" sz="1400" dirty="0">
                <a:latin typeface="Times New Roman" panose="02020603050405020304" pitchFamily="18" charset="0"/>
                <a:cs typeface="Times New Roman" panose="02020603050405020304" pitchFamily="18" charset="0"/>
              </a:rPr>
              <a:t>marine benthic biome</a:t>
            </a:r>
            <a:endParaRPr lang="en-US" sz="1400" dirty="0">
              <a:solidFill>
                <a:schemeClr val="bg1"/>
              </a:solidFill>
              <a:latin typeface="Times New Roman" panose="02020603050405020304" pitchFamily="18" charset="0"/>
              <a:cs typeface="Times New Roman" panose="02020603050405020304" pitchFamily="18" charset="0"/>
            </a:endParaRPr>
          </a:p>
        </p:txBody>
      </p:sp>
      <p:sp>
        <p:nvSpPr>
          <p:cNvPr id="21" name="Rounded Rectangular Callout 20">
            <a:extLst>
              <a:ext uri="{FF2B5EF4-FFF2-40B4-BE49-F238E27FC236}">
                <a16:creationId xmlns:a16="http://schemas.microsoft.com/office/drawing/2014/main" id="{4050163D-3C81-3E45-A002-6720A6F1E646}"/>
              </a:ext>
            </a:extLst>
          </p:cNvPr>
          <p:cNvSpPr/>
          <p:nvPr/>
        </p:nvSpPr>
        <p:spPr>
          <a:xfrm>
            <a:off x="2693991" y="2122170"/>
            <a:ext cx="1358899" cy="559112"/>
          </a:xfrm>
          <a:prstGeom prst="wedgeRoundRectCallout">
            <a:avLst>
              <a:gd name="adj1" fmla="val 57108"/>
              <a:gd name="adj2" fmla="val 141165"/>
              <a:gd name="adj3" fmla="val 16667"/>
            </a:avLst>
          </a:prstGeom>
          <a:solidFill>
            <a:srgbClr val="148D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latin typeface="Times New Roman" panose="02020603050405020304" pitchFamily="18" charset="0"/>
                <a:cs typeface="Times New Roman" panose="02020603050405020304" pitchFamily="18" charset="0"/>
              </a:rPr>
              <a:t>Kmer</a:t>
            </a:r>
            <a:r>
              <a:rPr lang="en-US" dirty="0">
                <a:solidFill>
                  <a:schemeClr val="bg1"/>
                </a:solidFill>
                <a:latin typeface="Times New Roman" panose="02020603050405020304" pitchFamily="18" charset="0"/>
                <a:cs typeface="Times New Roman" panose="02020603050405020304" pitchFamily="18" charset="0"/>
              </a:rPr>
              <a:t> Frequencies</a:t>
            </a:r>
            <a:endParaRPr lang="en-US" sz="1400" dirty="0">
              <a:solidFill>
                <a:schemeClr val="bg1"/>
              </a:solidFill>
              <a:latin typeface="Times New Roman" panose="02020603050405020304" pitchFamily="18" charset="0"/>
              <a:cs typeface="Times New Roman" panose="02020603050405020304" pitchFamily="18" charset="0"/>
            </a:endParaRPr>
          </a:p>
        </p:txBody>
      </p:sp>
      <p:sp>
        <p:nvSpPr>
          <p:cNvPr id="22" name="Rounded Rectangular Callout 21">
            <a:extLst>
              <a:ext uri="{FF2B5EF4-FFF2-40B4-BE49-F238E27FC236}">
                <a16:creationId xmlns:a16="http://schemas.microsoft.com/office/drawing/2014/main" id="{17D900A2-6092-4C48-80BD-D062A86162F1}"/>
              </a:ext>
            </a:extLst>
          </p:cNvPr>
          <p:cNvSpPr/>
          <p:nvPr/>
        </p:nvSpPr>
        <p:spPr>
          <a:xfrm>
            <a:off x="4619625" y="2072204"/>
            <a:ext cx="1866900" cy="774708"/>
          </a:xfrm>
          <a:prstGeom prst="wedgeRoundRectCallout">
            <a:avLst>
              <a:gd name="adj1" fmla="val -91"/>
              <a:gd name="adj2" fmla="val 95285"/>
              <a:gd name="adj3" fmla="val 16667"/>
            </a:avLst>
          </a:prstGeom>
          <a:solidFill>
            <a:srgbClr val="148D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PFAM</a:t>
            </a:r>
          </a:p>
          <a:p>
            <a:pPr algn="ctr"/>
            <a:r>
              <a:rPr lang="en-US" dirty="0">
                <a:solidFill>
                  <a:schemeClr val="bg1"/>
                </a:solidFill>
                <a:latin typeface="Times New Roman" panose="02020603050405020304" pitchFamily="18" charset="0"/>
                <a:cs typeface="Times New Roman" panose="02020603050405020304" pitchFamily="18" charset="0"/>
              </a:rPr>
              <a:t>(Known Gene) Frequencies</a:t>
            </a:r>
            <a:endParaRPr lang="en-US" sz="1400" dirty="0">
              <a:solidFill>
                <a:schemeClr val="bg1"/>
              </a:solidFill>
              <a:latin typeface="Times New Roman" panose="02020603050405020304" pitchFamily="18" charset="0"/>
              <a:cs typeface="Times New Roman" panose="02020603050405020304" pitchFamily="18" charset="0"/>
            </a:endParaRPr>
          </a:p>
        </p:txBody>
      </p:sp>
      <p:sp>
        <p:nvSpPr>
          <p:cNvPr id="23" name="Rounded Rectangular Callout 22">
            <a:extLst>
              <a:ext uri="{FF2B5EF4-FFF2-40B4-BE49-F238E27FC236}">
                <a16:creationId xmlns:a16="http://schemas.microsoft.com/office/drawing/2014/main" id="{05A3195F-08BB-E640-BD32-87B77879492B}"/>
              </a:ext>
            </a:extLst>
          </p:cNvPr>
          <p:cNvSpPr/>
          <p:nvPr/>
        </p:nvSpPr>
        <p:spPr>
          <a:xfrm>
            <a:off x="7366000" y="4132910"/>
            <a:ext cx="1574800" cy="824500"/>
          </a:xfrm>
          <a:prstGeom prst="wedgeRoundRectCallout">
            <a:avLst>
              <a:gd name="adj1" fmla="val 386"/>
              <a:gd name="adj2" fmla="val -130942"/>
              <a:gd name="adj3" fmla="val 16667"/>
            </a:avLst>
          </a:prstGeom>
          <a:solidFill>
            <a:srgbClr val="148D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Unknown Putative Gene Frequencies</a:t>
            </a:r>
            <a:endParaRPr lang="en-US" sz="1400" dirty="0">
              <a:solidFill>
                <a:schemeClr val="bg1"/>
              </a:solidFill>
              <a:latin typeface="Times New Roman" panose="02020603050405020304" pitchFamily="18" charset="0"/>
              <a:cs typeface="Times New Roman" panose="02020603050405020304" pitchFamily="18" charset="0"/>
            </a:endParaRPr>
          </a:p>
        </p:txBody>
      </p:sp>
      <p:sp>
        <p:nvSpPr>
          <p:cNvPr id="24" name="Rounded Rectangular Callout 23">
            <a:extLst>
              <a:ext uri="{FF2B5EF4-FFF2-40B4-BE49-F238E27FC236}">
                <a16:creationId xmlns:a16="http://schemas.microsoft.com/office/drawing/2014/main" id="{C7BA9826-75C3-6E49-A688-1F7656E3A6C9}"/>
              </a:ext>
            </a:extLst>
          </p:cNvPr>
          <p:cNvSpPr/>
          <p:nvPr/>
        </p:nvSpPr>
        <p:spPr>
          <a:xfrm>
            <a:off x="7013583" y="2105951"/>
            <a:ext cx="1358899" cy="559112"/>
          </a:xfrm>
          <a:prstGeom prst="wedgeRoundRectCallout">
            <a:avLst>
              <a:gd name="adj1" fmla="val -47565"/>
              <a:gd name="adj2" fmla="val 141165"/>
              <a:gd name="adj3" fmla="val 16667"/>
            </a:avLst>
          </a:prstGeom>
          <a:solidFill>
            <a:srgbClr val="148D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GC Content</a:t>
            </a:r>
            <a:endParaRPr lang="en-US" sz="1400" dirty="0">
              <a:solidFill>
                <a:schemeClr val="bg1"/>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4EC7EF46-ABC9-FC48-B421-058476E5FDB4}"/>
              </a:ext>
            </a:extLst>
          </p:cNvPr>
          <p:cNvSpPr txBox="1"/>
          <p:nvPr/>
        </p:nvSpPr>
        <p:spPr>
          <a:xfrm>
            <a:off x="5111586" y="586492"/>
            <a:ext cx="2989426" cy="13849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European Bioinformatics Institute </a:t>
            </a:r>
          </a:p>
        </p:txBody>
      </p:sp>
      <p:sp>
        <p:nvSpPr>
          <p:cNvPr id="26" name="Line 97">
            <a:extLst>
              <a:ext uri="{FF2B5EF4-FFF2-40B4-BE49-F238E27FC236}">
                <a16:creationId xmlns:a16="http://schemas.microsoft.com/office/drawing/2014/main" id="{B9819D4D-8E26-774F-9CD3-D431034D41AE}"/>
              </a:ext>
            </a:extLst>
          </p:cNvPr>
          <p:cNvSpPr>
            <a:spLocks noChangeShapeType="1"/>
          </p:cNvSpPr>
          <p:nvPr/>
        </p:nvSpPr>
        <p:spPr bwMode="auto">
          <a:xfrm>
            <a:off x="4305301" y="803281"/>
            <a:ext cx="876300" cy="97684"/>
          </a:xfrm>
          <a:prstGeom prst="line">
            <a:avLst/>
          </a:prstGeom>
          <a:noFill/>
          <a:ln w="38100" cap="rnd">
            <a:solidFill>
              <a:srgbClr val="C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pic>
        <p:nvPicPr>
          <p:cNvPr id="8" name="Picture 7">
            <a:extLst>
              <a:ext uri="{FF2B5EF4-FFF2-40B4-BE49-F238E27FC236}">
                <a16:creationId xmlns:a16="http://schemas.microsoft.com/office/drawing/2014/main" id="{277B8134-DAAE-3542-AEE4-355B243BC5C6}"/>
              </a:ext>
            </a:extLst>
          </p:cNvPr>
          <p:cNvPicPr>
            <a:picLocks noChangeAspect="1"/>
          </p:cNvPicPr>
          <p:nvPr/>
        </p:nvPicPr>
        <p:blipFill>
          <a:blip r:embed="rId4"/>
          <a:stretch>
            <a:fillRect/>
          </a:stretch>
        </p:blipFill>
        <p:spPr>
          <a:xfrm>
            <a:off x="286546" y="1972324"/>
            <a:ext cx="1854197" cy="621462"/>
          </a:xfrm>
          <a:prstGeom prst="rect">
            <a:avLst/>
          </a:prstGeom>
        </p:spPr>
      </p:pic>
      <p:pic>
        <p:nvPicPr>
          <p:cNvPr id="28" name="Picture 27">
            <a:extLst>
              <a:ext uri="{FF2B5EF4-FFF2-40B4-BE49-F238E27FC236}">
                <a16:creationId xmlns:a16="http://schemas.microsoft.com/office/drawing/2014/main" id="{43518C4E-A9B3-2A42-BD43-76386A440BC4}"/>
              </a:ext>
            </a:extLst>
          </p:cNvPr>
          <p:cNvPicPr>
            <a:picLocks noChangeAspect="1"/>
          </p:cNvPicPr>
          <p:nvPr/>
        </p:nvPicPr>
        <p:blipFill rotWithShape="1">
          <a:blip r:embed="rId5"/>
          <a:srcRect l="68223" b="-402"/>
          <a:stretch/>
        </p:blipFill>
        <p:spPr>
          <a:xfrm>
            <a:off x="7231066" y="711112"/>
            <a:ext cx="1099205" cy="1072552"/>
          </a:xfrm>
          <a:prstGeom prst="rect">
            <a:avLst/>
          </a:prstGeom>
        </p:spPr>
      </p:pic>
      <p:sp>
        <p:nvSpPr>
          <p:cNvPr id="29" name="Line 97">
            <a:extLst>
              <a:ext uri="{FF2B5EF4-FFF2-40B4-BE49-F238E27FC236}">
                <a16:creationId xmlns:a16="http://schemas.microsoft.com/office/drawing/2014/main" id="{273A5DB7-56D2-DE4A-9F1A-C672E3191F04}"/>
              </a:ext>
            </a:extLst>
          </p:cNvPr>
          <p:cNvSpPr>
            <a:spLocks noChangeShapeType="1"/>
          </p:cNvSpPr>
          <p:nvPr/>
        </p:nvSpPr>
        <p:spPr bwMode="auto">
          <a:xfrm>
            <a:off x="927100" y="1562100"/>
            <a:ext cx="12700" cy="476947"/>
          </a:xfrm>
          <a:prstGeom prst="line">
            <a:avLst/>
          </a:prstGeom>
          <a:noFill/>
          <a:ln w="38100" cap="rnd">
            <a:solidFill>
              <a:srgbClr val="C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0" name="Line 97">
            <a:extLst>
              <a:ext uri="{FF2B5EF4-FFF2-40B4-BE49-F238E27FC236}">
                <a16:creationId xmlns:a16="http://schemas.microsoft.com/office/drawing/2014/main" id="{4D7F982F-5E71-2A49-A1FB-66B5B84B9CB0}"/>
              </a:ext>
            </a:extLst>
          </p:cNvPr>
          <p:cNvSpPr>
            <a:spLocks noChangeShapeType="1"/>
          </p:cNvSpPr>
          <p:nvPr/>
        </p:nvSpPr>
        <p:spPr bwMode="auto">
          <a:xfrm>
            <a:off x="1276681" y="2568386"/>
            <a:ext cx="548620" cy="588903"/>
          </a:xfrm>
          <a:prstGeom prst="line">
            <a:avLst/>
          </a:prstGeom>
          <a:noFill/>
          <a:ln w="38100" cap="rnd">
            <a:solidFill>
              <a:srgbClr val="C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2" name="Slide Number Placeholder 3">
            <a:extLst>
              <a:ext uri="{FF2B5EF4-FFF2-40B4-BE49-F238E27FC236}">
                <a16:creationId xmlns:a16="http://schemas.microsoft.com/office/drawing/2014/main" id="{73ED84AD-5F6F-5448-A283-2F99AC53263A}"/>
              </a:ext>
            </a:extLst>
          </p:cNvPr>
          <p:cNvSpPr>
            <a:spLocks noGrp="1"/>
          </p:cNvSpPr>
          <p:nvPr>
            <p:ph type="sldNum" sz="quarter" idx="12"/>
          </p:nvPr>
        </p:nvSpPr>
        <p:spPr>
          <a:xfrm>
            <a:off x="6457950" y="6483351"/>
            <a:ext cx="2057400" cy="365125"/>
          </a:xfrm>
        </p:spPr>
        <p:txBody>
          <a:bodyPr/>
          <a:lstStyle/>
          <a:p>
            <a:fld id="{AA3423F0-0EA4-8F43-AB03-42295784AA74}" type="slidenum">
              <a:rPr lang="en-US" sz="1400" smtClean="0">
                <a:solidFill>
                  <a:schemeClr val="tx1"/>
                </a:solidFill>
              </a:rPr>
              <a:t>14</a:t>
            </a:fld>
            <a:endParaRPr lang="en-US" sz="1400" dirty="0">
              <a:solidFill>
                <a:schemeClr val="tx1"/>
              </a:solidFill>
            </a:endParaRPr>
          </a:p>
        </p:txBody>
      </p:sp>
    </p:spTree>
    <p:extLst>
      <p:ext uri="{BB962C8B-B14F-4D97-AF65-F5344CB8AC3E}">
        <p14:creationId xmlns:p14="http://schemas.microsoft.com/office/powerpoint/2010/main" val="646768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0" grpId="0" animBg="1"/>
      <p:bldP spid="21" grpId="0" animBg="1"/>
      <p:bldP spid="22" grpId="0" animBg="1"/>
      <p:bldP spid="23" grpId="0" animBg="1"/>
      <p:bldP spid="24" grpId="0" animBg="1"/>
      <p:bldP spid="25" grpId="0"/>
      <p:bldP spid="26" grpId="0" animBg="1"/>
      <p:bldP spid="29" grpId="0" animBg="1"/>
      <p:bldP spid="3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95F60CAC-2DB9-FD48-922F-C5418E11EAB4}"/>
              </a:ext>
            </a:extLst>
          </p:cNvPr>
          <p:cNvPicPr>
            <a:picLocks noGrp="1" noChangeAspect="1"/>
          </p:cNvPicPr>
          <p:nvPr>
            <p:ph idx="1"/>
          </p:nvPr>
        </p:nvPicPr>
        <p:blipFill>
          <a:blip r:embed="rId2"/>
          <a:stretch>
            <a:fillRect/>
          </a:stretch>
        </p:blipFill>
        <p:spPr>
          <a:xfrm>
            <a:off x="8510591" y="530250"/>
            <a:ext cx="633625" cy="498452"/>
          </a:xfrm>
        </p:spPr>
      </p:pic>
      <p:grpSp>
        <p:nvGrpSpPr>
          <p:cNvPr id="5" name="Group 4">
            <a:extLst>
              <a:ext uri="{FF2B5EF4-FFF2-40B4-BE49-F238E27FC236}">
                <a16:creationId xmlns:a16="http://schemas.microsoft.com/office/drawing/2014/main" id="{33F2354A-018A-2146-BAE9-A0206D5840DB}"/>
              </a:ext>
            </a:extLst>
          </p:cNvPr>
          <p:cNvGrpSpPr/>
          <p:nvPr/>
        </p:nvGrpSpPr>
        <p:grpSpPr>
          <a:xfrm>
            <a:off x="0" y="-1"/>
            <a:ext cx="9144000" cy="485776"/>
            <a:chOff x="0" y="-1"/>
            <a:chExt cx="9144000" cy="485776"/>
          </a:xfrm>
        </p:grpSpPr>
        <p:pic>
          <p:nvPicPr>
            <p:cNvPr id="6" name="Picture 5">
              <a:extLst>
                <a:ext uri="{FF2B5EF4-FFF2-40B4-BE49-F238E27FC236}">
                  <a16:creationId xmlns:a16="http://schemas.microsoft.com/office/drawing/2014/main" id="{4036C841-A74B-1045-9B2C-F7A9ED92A68A}"/>
                </a:ext>
              </a:extLst>
            </p:cNvPr>
            <p:cNvPicPr>
              <a:picLocks noChangeAspect="1"/>
            </p:cNvPicPr>
            <p:nvPr/>
          </p:nvPicPr>
          <p:blipFill rotWithShape="1">
            <a:blip r:embed="rId3"/>
            <a:srcRect l="66190" t="1" r="50" b="490"/>
            <a:stretch/>
          </p:blipFill>
          <p:spPr>
            <a:xfrm>
              <a:off x="0" y="0"/>
              <a:ext cx="6515100" cy="485775"/>
            </a:xfrm>
            <a:prstGeom prst="rect">
              <a:avLst/>
            </a:prstGeom>
          </p:spPr>
        </p:pic>
        <p:pic>
          <p:nvPicPr>
            <p:cNvPr id="7" name="Picture 6">
              <a:extLst>
                <a:ext uri="{FF2B5EF4-FFF2-40B4-BE49-F238E27FC236}">
                  <a16:creationId xmlns:a16="http://schemas.microsoft.com/office/drawing/2014/main" id="{F353E362-58A9-6243-9E5C-F886F0786DA8}"/>
                </a:ext>
              </a:extLst>
            </p:cNvPr>
            <p:cNvPicPr>
              <a:picLocks noChangeAspect="1"/>
            </p:cNvPicPr>
            <p:nvPr/>
          </p:nvPicPr>
          <p:blipFill rotWithShape="1">
            <a:blip r:embed="rId3"/>
            <a:srcRect l="66190" t="1" r="50" b="490"/>
            <a:stretch/>
          </p:blipFill>
          <p:spPr>
            <a:xfrm>
              <a:off x="2628900" y="-1"/>
              <a:ext cx="6515100" cy="485775"/>
            </a:xfrm>
            <a:prstGeom prst="rect">
              <a:avLst/>
            </a:prstGeom>
          </p:spPr>
        </p:pic>
      </p:grpSp>
      <p:grpSp>
        <p:nvGrpSpPr>
          <p:cNvPr id="14" name="Group 13">
            <a:extLst>
              <a:ext uri="{FF2B5EF4-FFF2-40B4-BE49-F238E27FC236}">
                <a16:creationId xmlns:a16="http://schemas.microsoft.com/office/drawing/2014/main" id="{93EAA6D5-3067-1045-91B5-821C28CF8ACB}"/>
              </a:ext>
            </a:extLst>
          </p:cNvPr>
          <p:cNvGrpSpPr/>
          <p:nvPr/>
        </p:nvGrpSpPr>
        <p:grpSpPr>
          <a:xfrm>
            <a:off x="0" y="6472238"/>
            <a:ext cx="9144000" cy="385762"/>
            <a:chOff x="0" y="6472238"/>
            <a:chExt cx="9144000" cy="385762"/>
          </a:xfrm>
        </p:grpSpPr>
        <p:pic>
          <p:nvPicPr>
            <p:cNvPr id="4" name="Picture 3">
              <a:extLst>
                <a:ext uri="{FF2B5EF4-FFF2-40B4-BE49-F238E27FC236}">
                  <a16:creationId xmlns:a16="http://schemas.microsoft.com/office/drawing/2014/main" id="{7CBC0280-2211-254C-A942-4332D928E978}"/>
                </a:ext>
              </a:extLst>
            </p:cNvPr>
            <p:cNvPicPr>
              <a:picLocks noChangeAspect="1"/>
            </p:cNvPicPr>
            <p:nvPr/>
          </p:nvPicPr>
          <p:blipFill rotWithShape="1">
            <a:blip r:embed="rId3"/>
            <a:srcRect l="20019" r="66302"/>
            <a:stretch/>
          </p:blipFill>
          <p:spPr>
            <a:xfrm>
              <a:off x="0" y="6472238"/>
              <a:ext cx="2085975" cy="385762"/>
            </a:xfrm>
            <a:prstGeom prst="rect">
              <a:avLst/>
            </a:prstGeom>
          </p:spPr>
        </p:pic>
        <p:pic>
          <p:nvPicPr>
            <p:cNvPr id="10" name="Picture 9">
              <a:extLst>
                <a:ext uri="{FF2B5EF4-FFF2-40B4-BE49-F238E27FC236}">
                  <a16:creationId xmlns:a16="http://schemas.microsoft.com/office/drawing/2014/main" id="{F9B5B279-6DB3-7743-AD56-CC73C1CFD4C1}"/>
                </a:ext>
              </a:extLst>
            </p:cNvPr>
            <p:cNvPicPr>
              <a:picLocks noChangeAspect="1"/>
            </p:cNvPicPr>
            <p:nvPr/>
          </p:nvPicPr>
          <p:blipFill rotWithShape="1">
            <a:blip r:embed="rId3"/>
            <a:srcRect l="20019" r="66302"/>
            <a:stretch/>
          </p:blipFill>
          <p:spPr>
            <a:xfrm>
              <a:off x="2085975" y="6472238"/>
              <a:ext cx="2085975" cy="385762"/>
            </a:xfrm>
            <a:prstGeom prst="rect">
              <a:avLst/>
            </a:prstGeom>
          </p:spPr>
        </p:pic>
        <p:pic>
          <p:nvPicPr>
            <p:cNvPr id="11" name="Picture 10">
              <a:extLst>
                <a:ext uri="{FF2B5EF4-FFF2-40B4-BE49-F238E27FC236}">
                  <a16:creationId xmlns:a16="http://schemas.microsoft.com/office/drawing/2014/main" id="{D6F644B3-1911-4A40-9905-30962CF5E263}"/>
                </a:ext>
              </a:extLst>
            </p:cNvPr>
            <p:cNvPicPr>
              <a:picLocks noChangeAspect="1"/>
            </p:cNvPicPr>
            <p:nvPr/>
          </p:nvPicPr>
          <p:blipFill rotWithShape="1">
            <a:blip r:embed="rId3"/>
            <a:srcRect l="20019" r="66302"/>
            <a:stretch/>
          </p:blipFill>
          <p:spPr>
            <a:xfrm>
              <a:off x="4171950" y="6472238"/>
              <a:ext cx="2085975" cy="385762"/>
            </a:xfrm>
            <a:prstGeom prst="rect">
              <a:avLst/>
            </a:prstGeom>
          </p:spPr>
        </p:pic>
        <p:pic>
          <p:nvPicPr>
            <p:cNvPr id="12" name="Picture 11">
              <a:extLst>
                <a:ext uri="{FF2B5EF4-FFF2-40B4-BE49-F238E27FC236}">
                  <a16:creationId xmlns:a16="http://schemas.microsoft.com/office/drawing/2014/main" id="{ADFE84EB-D445-F243-9B67-1612AFA41BF6}"/>
                </a:ext>
              </a:extLst>
            </p:cNvPr>
            <p:cNvPicPr>
              <a:picLocks noChangeAspect="1"/>
            </p:cNvPicPr>
            <p:nvPr/>
          </p:nvPicPr>
          <p:blipFill rotWithShape="1">
            <a:blip r:embed="rId3"/>
            <a:srcRect l="20019" r="66302"/>
            <a:stretch/>
          </p:blipFill>
          <p:spPr>
            <a:xfrm>
              <a:off x="6257925" y="6472238"/>
              <a:ext cx="2085975" cy="385762"/>
            </a:xfrm>
            <a:prstGeom prst="rect">
              <a:avLst/>
            </a:prstGeom>
          </p:spPr>
        </p:pic>
        <p:pic>
          <p:nvPicPr>
            <p:cNvPr id="13" name="Picture 12">
              <a:extLst>
                <a:ext uri="{FF2B5EF4-FFF2-40B4-BE49-F238E27FC236}">
                  <a16:creationId xmlns:a16="http://schemas.microsoft.com/office/drawing/2014/main" id="{CF7AB262-80C9-9D4F-A56C-52C08F53428E}"/>
                </a:ext>
              </a:extLst>
            </p:cNvPr>
            <p:cNvPicPr>
              <a:picLocks noChangeAspect="1"/>
            </p:cNvPicPr>
            <p:nvPr/>
          </p:nvPicPr>
          <p:blipFill rotWithShape="1">
            <a:blip r:embed="rId3"/>
            <a:srcRect l="20019" r="66302"/>
            <a:stretch/>
          </p:blipFill>
          <p:spPr>
            <a:xfrm>
              <a:off x="7058025" y="6472238"/>
              <a:ext cx="2085975" cy="385762"/>
            </a:xfrm>
            <a:prstGeom prst="rect">
              <a:avLst/>
            </a:prstGeom>
          </p:spPr>
        </p:pic>
      </p:grpSp>
      <p:sp>
        <p:nvSpPr>
          <p:cNvPr id="17" name="Title 16">
            <a:extLst>
              <a:ext uri="{FF2B5EF4-FFF2-40B4-BE49-F238E27FC236}">
                <a16:creationId xmlns:a16="http://schemas.microsoft.com/office/drawing/2014/main" id="{AFF7F321-B1B9-814E-AA32-8977AFDC34DC}"/>
              </a:ext>
            </a:extLst>
          </p:cNvPr>
          <p:cNvSpPr>
            <a:spLocks noGrp="1"/>
          </p:cNvSpPr>
          <p:nvPr>
            <p:ph type="title"/>
          </p:nvPr>
        </p:nvSpPr>
        <p:spPr>
          <a:xfrm>
            <a:off x="107950" y="479883"/>
            <a:ext cx="5441950" cy="697899"/>
          </a:xfrm>
        </p:spPr>
        <p:txBody>
          <a:bodyPr>
            <a:normAutofit fontScale="90000"/>
          </a:bodyPr>
          <a:lstStyle/>
          <a:p>
            <a:r>
              <a:rPr lang="en-US" sz="3600" dirty="0">
                <a:solidFill>
                  <a:srgbClr val="000000"/>
                </a:solidFill>
                <a:latin typeface="Times New Roman" pitchFamily="16" charset="0"/>
                <a:cs typeface="Times New Roman" pitchFamily="16" charset="0"/>
              </a:rPr>
              <a:t>Example Hierarchal Clustering</a:t>
            </a:r>
            <a:endParaRPr lang="en-US" sz="3600" dirty="0"/>
          </a:p>
        </p:txBody>
      </p:sp>
      <p:graphicFrame>
        <p:nvGraphicFramePr>
          <p:cNvPr id="16" name="Table 15">
            <a:extLst>
              <a:ext uri="{FF2B5EF4-FFF2-40B4-BE49-F238E27FC236}">
                <a16:creationId xmlns:a16="http://schemas.microsoft.com/office/drawing/2014/main" id="{32B30361-52EC-264A-A8C0-508F3E8B899F}"/>
              </a:ext>
            </a:extLst>
          </p:cNvPr>
          <p:cNvGraphicFramePr>
            <a:graphicFrameLocks noGrp="1"/>
          </p:cNvGraphicFramePr>
          <p:nvPr>
            <p:extLst>
              <p:ext uri="{D42A27DB-BD31-4B8C-83A1-F6EECF244321}">
                <p14:modId xmlns:p14="http://schemas.microsoft.com/office/powerpoint/2010/main" val="1813008114"/>
              </p:ext>
            </p:extLst>
          </p:nvPr>
        </p:nvGraphicFramePr>
        <p:xfrm>
          <a:off x="5598889" y="522922"/>
          <a:ext cx="3494311" cy="2011680"/>
        </p:xfrm>
        <a:graphic>
          <a:graphicData uri="http://schemas.openxmlformats.org/drawingml/2006/table">
            <a:tbl>
              <a:tblPr firstRow="1" bandRow="1">
                <a:tableStyleId>{74C1A8A3-306A-4EB7-A6B1-4F7E0EB9C5D6}</a:tableStyleId>
              </a:tblPr>
              <a:tblGrid>
                <a:gridCol w="621000">
                  <a:extLst>
                    <a:ext uri="{9D8B030D-6E8A-4147-A177-3AD203B41FA5}">
                      <a16:colId xmlns:a16="http://schemas.microsoft.com/office/drawing/2014/main" val="362951596"/>
                    </a:ext>
                  </a:extLst>
                </a:gridCol>
                <a:gridCol w="512950">
                  <a:extLst>
                    <a:ext uri="{9D8B030D-6E8A-4147-A177-3AD203B41FA5}">
                      <a16:colId xmlns:a16="http://schemas.microsoft.com/office/drawing/2014/main" val="586832939"/>
                    </a:ext>
                  </a:extLst>
                </a:gridCol>
                <a:gridCol w="738636">
                  <a:extLst>
                    <a:ext uri="{9D8B030D-6E8A-4147-A177-3AD203B41FA5}">
                      <a16:colId xmlns:a16="http://schemas.microsoft.com/office/drawing/2014/main" val="4186551115"/>
                    </a:ext>
                  </a:extLst>
                </a:gridCol>
                <a:gridCol w="765448">
                  <a:extLst>
                    <a:ext uri="{9D8B030D-6E8A-4147-A177-3AD203B41FA5}">
                      <a16:colId xmlns:a16="http://schemas.microsoft.com/office/drawing/2014/main" val="119813034"/>
                    </a:ext>
                  </a:extLst>
                </a:gridCol>
                <a:gridCol w="856277">
                  <a:extLst>
                    <a:ext uri="{9D8B030D-6E8A-4147-A177-3AD203B41FA5}">
                      <a16:colId xmlns:a16="http://schemas.microsoft.com/office/drawing/2014/main" val="1633949744"/>
                    </a:ext>
                  </a:extLst>
                </a:gridCol>
              </a:tblGrid>
              <a:tr h="243265">
                <a:tc>
                  <a:txBody>
                    <a:bodyPr/>
                    <a:lstStyle/>
                    <a:p>
                      <a:r>
                        <a:rPr lang="en-US" sz="1050" dirty="0">
                          <a:latin typeface="Times New Roman" panose="02020603050405020304" pitchFamily="18" charset="0"/>
                          <a:cs typeface="Times New Roman" panose="02020603050405020304" pitchFamily="18" charset="0"/>
                        </a:rPr>
                        <a:t>Sample</a:t>
                      </a:r>
                    </a:p>
                  </a:txBody>
                  <a:tcPr/>
                </a:tc>
                <a:tc>
                  <a:txBody>
                    <a:bodyPr/>
                    <a:lstStyle/>
                    <a:p>
                      <a:r>
                        <a:rPr lang="en-US" sz="1050" dirty="0">
                          <a:latin typeface="Times New Roman" panose="02020603050405020304" pitchFamily="18" charset="0"/>
                          <a:cs typeface="Times New Roman" panose="02020603050405020304" pitchFamily="18" charset="0"/>
                        </a:rPr>
                        <a:t>Label</a:t>
                      </a:r>
                    </a:p>
                  </a:txBody>
                  <a:tcPr/>
                </a:tc>
                <a:tc>
                  <a:txBody>
                    <a:bodyPr/>
                    <a:lstStyle/>
                    <a:p>
                      <a:r>
                        <a:rPr lang="en-US" sz="1050" dirty="0">
                          <a:latin typeface="Times New Roman" panose="02020603050405020304" pitchFamily="18" charset="0"/>
                          <a:cs typeface="Times New Roman" panose="02020603050405020304" pitchFamily="18" charset="0"/>
                        </a:rPr>
                        <a:t>Method 1</a:t>
                      </a:r>
                    </a:p>
                  </a:txBody>
                  <a:tcPr/>
                </a:tc>
                <a:tc>
                  <a:txBody>
                    <a:bodyPr/>
                    <a:lstStyle/>
                    <a:p>
                      <a:r>
                        <a:rPr lang="en-US" sz="1050" dirty="0">
                          <a:latin typeface="Times New Roman" panose="02020603050405020304" pitchFamily="18" charset="0"/>
                          <a:cs typeface="Times New Roman" panose="02020603050405020304" pitchFamily="18" charset="0"/>
                        </a:rPr>
                        <a:t>Method 2</a:t>
                      </a:r>
                    </a:p>
                  </a:txBody>
                  <a:tcPr/>
                </a:tc>
                <a:tc>
                  <a:txBody>
                    <a:bodyPr/>
                    <a:lstStyle/>
                    <a:p>
                      <a:r>
                        <a:rPr lang="en-US" sz="1050" dirty="0">
                          <a:latin typeface="Times New Roman" panose="02020603050405020304" pitchFamily="18" charset="0"/>
                          <a:cs typeface="Times New Roman" panose="02020603050405020304" pitchFamily="18" charset="0"/>
                        </a:rPr>
                        <a:t>Method 3</a:t>
                      </a:r>
                    </a:p>
                  </a:txBody>
                  <a:tcPr/>
                </a:tc>
                <a:extLst>
                  <a:ext uri="{0D108BD9-81ED-4DB2-BD59-A6C34878D82A}">
                    <a16:rowId xmlns:a16="http://schemas.microsoft.com/office/drawing/2014/main" val="2996243452"/>
                  </a:ext>
                </a:extLst>
              </a:tr>
              <a:tr h="243265">
                <a:tc>
                  <a:txBody>
                    <a:bodyPr/>
                    <a:lstStyle/>
                    <a:p>
                      <a:r>
                        <a:rPr lang="en-US" sz="1050" dirty="0">
                          <a:latin typeface="Times New Roman" panose="02020603050405020304" pitchFamily="18" charset="0"/>
                          <a:cs typeface="Times New Roman" panose="02020603050405020304" pitchFamily="18" charset="0"/>
                        </a:rPr>
                        <a:t>1</a:t>
                      </a:r>
                    </a:p>
                  </a:txBody>
                  <a:tcPr/>
                </a:tc>
                <a:tc>
                  <a:txBody>
                    <a:bodyPr/>
                    <a:lstStyle/>
                    <a:p>
                      <a:r>
                        <a:rPr lang="en-US" sz="1050" dirty="0">
                          <a:latin typeface="Times New Roman" panose="02020603050405020304" pitchFamily="18" charset="0"/>
                          <a:cs typeface="Times New Roman" panose="02020603050405020304" pitchFamily="18" charset="0"/>
                        </a:rPr>
                        <a:t>A</a:t>
                      </a:r>
                    </a:p>
                  </a:txBody>
                  <a:tcPr/>
                </a:tc>
                <a:tc>
                  <a:txBody>
                    <a:bodyPr/>
                    <a:lstStyle/>
                    <a:p>
                      <a:r>
                        <a:rPr lang="en-US" sz="1050" dirty="0">
                          <a:latin typeface="Times New Roman" panose="02020603050405020304" pitchFamily="18" charset="0"/>
                          <a:cs typeface="Times New Roman" panose="02020603050405020304" pitchFamily="18" charset="0"/>
                        </a:rPr>
                        <a:t>m1_c1</a:t>
                      </a:r>
                    </a:p>
                  </a:txBody>
                  <a:tcPr/>
                </a:tc>
                <a:tc>
                  <a:txBody>
                    <a:bodyPr/>
                    <a:lstStyle/>
                    <a:p>
                      <a:r>
                        <a:rPr lang="en-US" sz="1050" dirty="0">
                          <a:latin typeface="Times New Roman" panose="02020603050405020304" pitchFamily="18" charset="0"/>
                          <a:cs typeface="Times New Roman" panose="02020603050405020304" pitchFamily="18" charset="0"/>
                        </a:rPr>
                        <a:t>m2_c1</a:t>
                      </a:r>
                    </a:p>
                  </a:txBody>
                  <a:tcPr/>
                </a:tc>
                <a:tc>
                  <a:txBody>
                    <a:bodyPr/>
                    <a:lstStyle/>
                    <a:p>
                      <a:r>
                        <a:rPr lang="en-US" sz="1050" dirty="0">
                          <a:latin typeface="Times New Roman" panose="02020603050405020304" pitchFamily="18" charset="0"/>
                          <a:cs typeface="Times New Roman" panose="02020603050405020304" pitchFamily="18" charset="0"/>
                        </a:rPr>
                        <a:t>m3_c1</a:t>
                      </a:r>
                    </a:p>
                  </a:txBody>
                  <a:tcPr/>
                </a:tc>
                <a:extLst>
                  <a:ext uri="{0D108BD9-81ED-4DB2-BD59-A6C34878D82A}">
                    <a16:rowId xmlns:a16="http://schemas.microsoft.com/office/drawing/2014/main" val="4087995288"/>
                  </a:ext>
                </a:extLst>
              </a:tr>
              <a:tr h="243265">
                <a:tc>
                  <a:txBody>
                    <a:bodyPr/>
                    <a:lstStyle/>
                    <a:p>
                      <a:r>
                        <a:rPr lang="en-US" sz="1050" dirty="0">
                          <a:latin typeface="Times New Roman" panose="02020603050405020304" pitchFamily="18" charset="0"/>
                          <a:cs typeface="Times New Roman" panose="02020603050405020304" pitchFamily="18" charset="0"/>
                        </a:rPr>
                        <a:t>2</a:t>
                      </a:r>
                    </a:p>
                  </a:txBody>
                  <a:tcPr/>
                </a:tc>
                <a:tc>
                  <a:txBody>
                    <a:bodyPr/>
                    <a:lstStyle/>
                    <a:p>
                      <a:r>
                        <a:rPr lang="en-US" sz="1050" dirty="0">
                          <a:latin typeface="Times New Roman" panose="02020603050405020304" pitchFamily="18" charset="0"/>
                          <a:cs typeface="Times New Roman" panose="02020603050405020304" pitchFamily="18" charset="0"/>
                        </a:rPr>
                        <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m1_c1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m2_c2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m3_c1</a:t>
                      </a:r>
                    </a:p>
                  </a:txBody>
                  <a:tcPr/>
                </a:tc>
                <a:extLst>
                  <a:ext uri="{0D108BD9-81ED-4DB2-BD59-A6C34878D82A}">
                    <a16:rowId xmlns:a16="http://schemas.microsoft.com/office/drawing/2014/main" val="322033616"/>
                  </a:ext>
                </a:extLst>
              </a:tr>
              <a:tr h="243265">
                <a:tc>
                  <a:txBody>
                    <a:bodyPr/>
                    <a:lstStyle/>
                    <a:p>
                      <a:r>
                        <a:rPr lang="en-US" sz="1050" dirty="0">
                          <a:latin typeface="Times New Roman" panose="02020603050405020304" pitchFamily="18" charset="0"/>
                          <a:cs typeface="Times New Roman" panose="02020603050405020304" pitchFamily="18" charset="0"/>
                        </a:rPr>
                        <a:t>3</a:t>
                      </a:r>
                    </a:p>
                  </a:txBody>
                  <a:tcPr/>
                </a:tc>
                <a:tc>
                  <a:txBody>
                    <a:bodyPr/>
                    <a:lstStyle/>
                    <a:p>
                      <a:r>
                        <a:rPr lang="en-US" sz="1050" dirty="0">
                          <a:latin typeface="Times New Roman" panose="02020603050405020304" pitchFamily="18" charset="0"/>
                          <a:cs typeface="Times New Roman" panose="02020603050405020304" pitchFamily="18" charset="0"/>
                        </a:rPr>
                        <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m1_c2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m2_c3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m3_c1</a:t>
                      </a:r>
                    </a:p>
                  </a:txBody>
                  <a:tcPr/>
                </a:tc>
                <a:extLst>
                  <a:ext uri="{0D108BD9-81ED-4DB2-BD59-A6C34878D82A}">
                    <a16:rowId xmlns:a16="http://schemas.microsoft.com/office/drawing/2014/main" val="823102478"/>
                  </a:ext>
                </a:extLst>
              </a:tr>
              <a:tr h="243265">
                <a:tc>
                  <a:txBody>
                    <a:bodyPr/>
                    <a:lstStyle/>
                    <a:p>
                      <a:r>
                        <a:rPr lang="en-US" sz="1050" dirty="0">
                          <a:latin typeface="Times New Roman" panose="02020603050405020304" pitchFamily="18" charset="0"/>
                          <a:cs typeface="Times New Roman" panose="02020603050405020304" pitchFamily="18" charset="0"/>
                        </a:rPr>
                        <a:t>4</a:t>
                      </a:r>
                    </a:p>
                  </a:txBody>
                  <a:tcPr/>
                </a:tc>
                <a:tc>
                  <a:txBody>
                    <a:bodyPr/>
                    <a:lstStyle/>
                    <a:p>
                      <a:r>
                        <a:rPr lang="en-US" sz="1050" dirty="0">
                          <a:latin typeface="Times New Roman" panose="02020603050405020304" pitchFamily="18" charset="0"/>
                          <a:cs typeface="Times New Roman" panose="02020603050405020304" pitchFamily="18" charset="0"/>
                        </a:rPr>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m1_c3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m2_c4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m3_c2</a:t>
                      </a:r>
                    </a:p>
                  </a:txBody>
                  <a:tcPr/>
                </a:tc>
                <a:extLst>
                  <a:ext uri="{0D108BD9-81ED-4DB2-BD59-A6C34878D82A}">
                    <a16:rowId xmlns:a16="http://schemas.microsoft.com/office/drawing/2014/main" val="1817643150"/>
                  </a:ext>
                </a:extLst>
              </a:tr>
              <a:tr h="243265">
                <a:tc>
                  <a:txBody>
                    <a:bodyPr/>
                    <a:lstStyle/>
                    <a:p>
                      <a:r>
                        <a:rPr lang="en-US" sz="1050" dirty="0">
                          <a:latin typeface="Times New Roman" panose="02020603050405020304" pitchFamily="18" charset="0"/>
                          <a:cs typeface="Times New Roman" panose="02020603050405020304" pitchFamily="18" charset="0"/>
                        </a:rPr>
                        <a:t>5</a:t>
                      </a:r>
                    </a:p>
                  </a:txBody>
                  <a:tcPr/>
                </a:tc>
                <a:tc>
                  <a:txBody>
                    <a:bodyPr/>
                    <a:lstStyle/>
                    <a:p>
                      <a:r>
                        <a:rPr lang="en-US" sz="1050" dirty="0">
                          <a:latin typeface="Times New Roman" panose="02020603050405020304" pitchFamily="18" charset="0"/>
                          <a:cs typeface="Times New Roman" panose="02020603050405020304" pitchFamily="18" charset="0"/>
                        </a:rPr>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m1_c4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m2_c4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m3_c2</a:t>
                      </a:r>
                    </a:p>
                  </a:txBody>
                  <a:tcPr/>
                </a:tc>
                <a:extLst>
                  <a:ext uri="{0D108BD9-81ED-4DB2-BD59-A6C34878D82A}">
                    <a16:rowId xmlns:a16="http://schemas.microsoft.com/office/drawing/2014/main" val="2681675948"/>
                  </a:ext>
                </a:extLst>
              </a:tr>
              <a:tr h="243265">
                <a:tc>
                  <a:txBody>
                    <a:bodyPr/>
                    <a:lstStyle/>
                    <a:p>
                      <a:r>
                        <a:rPr lang="en-US" sz="1050" dirty="0">
                          <a:latin typeface="Times New Roman" panose="02020603050405020304" pitchFamily="18" charset="0"/>
                          <a:cs typeface="Times New Roman" panose="02020603050405020304" pitchFamily="18" charset="0"/>
                        </a:rPr>
                        <a:t>6</a:t>
                      </a:r>
                    </a:p>
                  </a:txBody>
                  <a:tcPr/>
                </a:tc>
                <a:tc>
                  <a:txBody>
                    <a:bodyPr/>
                    <a:lstStyle/>
                    <a:p>
                      <a:r>
                        <a:rPr lang="en-US" sz="1050" dirty="0">
                          <a:latin typeface="Times New Roman" panose="02020603050405020304" pitchFamily="18" charset="0"/>
                          <a:cs typeface="Times New Roman" panose="02020603050405020304" pitchFamily="18" charset="0"/>
                        </a:rPr>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m1_c2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m2_c1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m3_c3</a:t>
                      </a:r>
                    </a:p>
                  </a:txBody>
                  <a:tcPr/>
                </a:tc>
                <a:extLst>
                  <a:ext uri="{0D108BD9-81ED-4DB2-BD59-A6C34878D82A}">
                    <a16:rowId xmlns:a16="http://schemas.microsoft.com/office/drawing/2014/main" val="3097300476"/>
                  </a:ext>
                </a:extLst>
              </a:tr>
              <a:tr h="243265">
                <a:tc>
                  <a:txBody>
                    <a:bodyPr/>
                    <a:lstStyle/>
                    <a:p>
                      <a:r>
                        <a:rPr lang="en-US" sz="1050" dirty="0">
                          <a:latin typeface="Times New Roman" panose="02020603050405020304" pitchFamily="18" charset="0"/>
                          <a:cs typeface="Times New Roman" panose="02020603050405020304" pitchFamily="18" charset="0"/>
                        </a:rPr>
                        <a:t>7</a:t>
                      </a:r>
                    </a:p>
                  </a:txBody>
                  <a:tcPr/>
                </a:tc>
                <a:tc>
                  <a:txBody>
                    <a:bodyPr/>
                    <a:lstStyle/>
                    <a:p>
                      <a:r>
                        <a:rPr lang="en-US" sz="1050" dirty="0">
                          <a:latin typeface="Times New Roman" panose="02020603050405020304" pitchFamily="18" charset="0"/>
                          <a:cs typeface="Times New Roman" panose="02020603050405020304" pitchFamily="18" charset="0"/>
                        </a:rPr>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m1_c5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m2_c5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m3_c3</a:t>
                      </a:r>
                    </a:p>
                  </a:txBody>
                  <a:tcPr/>
                </a:tc>
                <a:extLst>
                  <a:ext uri="{0D108BD9-81ED-4DB2-BD59-A6C34878D82A}">
                    <a16:rowId xmlns:a16="http://schemas.microsoft.com/office/drawing/2014/main" val="1435241947"/>
                  </a:ext>
                </a:extLst>
              </a:tr>
            </a:tbl>
          </a:graphicData>
        </a:graphic>
      </p:graphicFrame>
      <p:grpSp>
        <p:nvGrpSpPr>
          <p:cNvPr id="204" name="Group 203">
            <a:extLst>
              <a:ext uri="{FF2B5EF4-FFF2-40B4-BE49-F238E27FC236}">
                <a16:creationId xmlns:a16="http://schemas.microsoft.com/office/drawing/2014/main" id="{0EBFD499-F6A0-9448-9561-6F1A148A8FF9}"/>
              </a:ext>
            </a:extLst>
          </p:cNvPr>
          <p:cNvGrpSpPr/>
          <p:nvPr/>
        </p:nvGrpSpPr>
        <p:grpSpPr>
          <a:xfrm>
            <a:off x="9260" y="1256079"/>
            <a:ext cx="3841751" cy="2453620"/>
            <a:chOff x="9260" y="1256079"/>
            <a:chExt cx="3841751" cy="2453620"/>
          </a:xfrm>
        </p:grpSpPr>
        <p:sp>
          <p:nvSpPr>
            <p:cNvPr id="153" name="TextBox 152">
              <a:extLst>
                <a:ext uri="{FF2B5EF4-FFF2-40B4-BE49-F238E27FC236}">
                  <a16:creationId xmlns:a16="http://schemas.microsoft.com/office/drawing/2014/main" id="{BDE8F7DF-6120-B745-8F9C-E4F29C66D49A}"/>
                </a:ext>
              </a:extLst>
            </p:cNvPr>
            <p:cNvSpPr txBox="1"/>
            <p:nvPr/>
          </p:nvSpPr>
          <p:spPr>
            <a:xfrm>
              <a:off x="861585" y="3186479"/>
              <a:ext cx="2989426"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  A A  C B  B  C</a:t>
              </a:r>
            </a:p>
          </p:txBody>
        </p:sp>
        <p:grpSp>
          <p:nvGrpSpPr>
            <p:cNvPr id="197" name="Group 196">
              <a:extLst>
                <a:ext uri="{FF2B5EF4-FFF2-40B4-BE49-F238E27FC236}">
                  <a16:creationId xmlns:a16="http://schemas.microsoft.com/office/drawing/2014/main" id="{63487D2A-47BC-1D4D-BA05-4567A7A1B96B}"/>
                </a:ext>
              </a:extLst>
            </p:cNvPr>
            <p:cNvGrpSpPr/>
            <p:nvPr/>
          </p:nvGrpSpPr>
          <p:grpSpPr>
            <a:xfrm>
              <a:off x="9260" y="1256079"/>
              <a:ext cx="3841751" cy="2374094"/>
              <a:chOff x="9260" y="1256079"/>
              <a:chExt cx="3841751" cy="2374094"/>
            </a:xfrm>
          </p:grpSpPr>
          <p:sp>
            <p:nvSpPr>
              <p:cNvPr id="18" name="TextBox 17">
                <a:extLst>
                  <a:ext uri="{FF2B5EF4-FFF2-40B4-BE49-F238E27FC236}">
                    <a16:creationId xmlns:a16="http://schemas.microsoft.com/office/drawing/2014/main" id="{08D30AA4-FADD-274F-90BA-C4A628E5E884}"/>
                  </a:ext>
                </a:extLst>
              </p:cNvPr>
              <p:cNvSpPr txBox="1"/>
              <p:nvPr/>
            </p:nvSpPr>
            <p:spPr>
              <a:xfrm>
                <a:off x="137685" y="1256079"/>
                <a:ext cx="2989426"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Method 1:</a:t>
                </a:r>
              </a:p>
            </p:txBody>
          </p:sp>
          <p:grpSp>
            <p:nvGrpSpPr>
              <p:cNvPr id="152" name="Group 151">
                <a:extLst>
                  <a:ext uri="{FF2B5EF4-FFF2-40B4-BE49-F238E27FC236}">
                    <a16:creationId xmlns:a16="http://schemas.microsoft.com/office/drawing/2014/main" id="{468EAE48-EB35-0649-B56E-B14DDC0C4D3B}"/>
                  </a:ext>
                </a:extLst>
              </p:cNvPr>
              <p:cNvGrpSpPr/>
              <p:nvPr/>
            </p:nvGrpSpPr>
            <p:grpSpPr>
              <a:xfrm>
                <a:off x="861585" y="1439025"/>
                <a:ext cx="2989426" cy="1940474"/>
                <a:chOff x="937785" y="1883525"/>
                <a:chExt cx="2989426" cy="1940474"/>
              </a:xfrm>
            </p:grpSpPr>
            <p:grpSp>
              <p:nvGrpSpPr>
                <p:cNvPr id="126" name="Group 125">
                  <a:extLst>
                    <a:ext uri="{FF2B5EF4-FFF2-40B4-BE49-F238E27FC236}">
                      <a16:creationId xmlns:a16="http://schemas.microsoft.com/office/drawing/2014/main" id="{FEF5A97C-5EA9-1C40-9EFB-F3F14B0BCCEA}"/>
                    </a:ext>
                  </a:extLst>
                </p:cNvPr>
                <p:cNvGrpSpPr/>
                <p:nvPr/>
              </p:nvGrpSpPr>
              <p:grpSpPr>
                <a:xfrm>
                  <a:off x="1101021" y="1883525"/>
                  <a:ext cx="2381250" cy="1512188"/>
                  <a:chOff x="455612" y="2355400"/>
                  <a:chExt cx="2381250" cy="1512188"/>
                </a:xfrm>
              </p:grpSpPr>
              <p:cxnSp>
                <p:nvCxnSpPr>
                  <p:cNvPr id="26" name="Straight Connector 25">
                    <a:extLst>
                      <a:ext uri="{FF2B5EF4-FFF2-40B4-BE49-F238E27FC236}">
                        <a16:creationId xmlns:a16="http://schemas.microsoft.com/office/drawing/2014/main" id="{EAD87491-AD01-144D-8740-C805B6FDF7F0}"/>
                      </a:ext>
                    </a:extLst>
                  </p:cNvPr>
                  <p:cNvCxnSpPr>
                    <a:cxnSpLocks/>
                  </p:cNvCxnSpPr>
                  <p:nvPr/>
                </p:nvCxnSpPr>
                <p:spPr>
                  <a:xfrm>
                    <a:off x="2774990" y="2616200"/>
                    <a:ext cx="0" cy="119699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700E5BC1-765C-7F40-A2D1-F533E3FDFE39}"/>
                      </a:ext>
                    </a:extLst>
                  </p:cNvPr>
                  <p:cNvGrpSpPr/>
                  <p:nvPr/>
                </p:nvGrpSpPr>
                <p:grpSpPr>
                  <a:xfrm>
                    <a:off x="455612" y="3025505"/>
                    <a:ext cx="1174750" cy="842083"/>
                    <a:chOff x="863600" y="3006017"/>
                    <a:chExt cx="1174750" cy="842083"/>
                  </a:xfrm>
                </p:grpSpPr>
                <p:grpSp>
                  <p:nvGrpSpPr>
                    <p:cNvPr id="27" name="Group 26">
                      <a:extLst>
                        <a:ext uri="{FF2B5EF4-FFF2-40B4-BE49-F238E27FC236}">
                          <a16:creationId xmlns:a16="http://schemas.microsoft.com/office/drawing/2014/main" id="{FD0A9067-6CA6-DB4A-A56D-72F24FF840DC}"/>
                        </a:ext>
                      </a:extLst>
                    </p:cNvPr>
                    <p:cNvGrpSpPr/>
                    <p:nvPr/>
                  </p:nvGrpSpPr>
                  <p:grpSpPr>
                    <a:xfrm>
                      <a:off x="863600" y="3403600"/>
                      <a:ext cx="495300" cy="444500"/>
                      <a:chOff x="863600" y="3403600"/>
                      <a:chExt cx="495300" cy="444500"/>
                    </a:xfrm>
                  </p:grpSpPr>
                  <p:cxnSp>
                    <p:nvCxnSpPr>
                      <p:cNvPr id="22" name="Straight Connector 21">
                        <a:extLst>
                          <a:ext uri="{FF2B5EF4-FFF2-40B4-BE49-F238E27FC236}">
                            <a16:creationId xmlns:a16="http://schemas.microsoft.com/office/drawing/2014/main" id="{AB42A1B4-5118-6243-BC68-8D8D818871A7}"/>
                          </a:ext>
                        </a:extLst>
                      </p:cNvPr>
                      <p:cNvCxnSpPr>
                        <a:cxnSpLocks/>
                      </p:cNvCxnSpPr>
                      <p:nvPr/>
                    </p:nvCxnSpPr>
                    <p:spPr>
                      <a:xfrm>
                        <a:off x="889000" y="3416300"/>
                        <a:ext cx="0" cy="4318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1A8460C-D775-254A-997C-8F0E55CC9AFC}"/>
                          </a:ext>
                        </a:extLst>
                      </p:cNvPr>
                      <p:cNvCxnSpPr>
                        <a:cxnSpLocks/>
                      </p:cNvCxnSpPr>
                      <p:nvPr/>
                    </p:nvCxnSpPr>
                    <p:spPr>
                      <a:xfrm>
                        <a:off x="1333500" y="3403600"/>
                        <a:ext cx="0" cy="4318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627DE60-D7AB-9148-8D92-72339B9D300E}"/>
                          </a:ext>
                        </a:extLst>
                      </p:cNvPr>
                      <p:cNvCxnSpPr>
                        <a:cxnSpLocks/>
                      </p:cNvCxnSpPr>
                      <p:nvPr/>
                    </p:nvCxnSpPr>
                    <p:spPr>
                      <a:xfrm flipH="1">
                        <a:off x="863600" y="3403600"/>
                        <a:ext cx="4953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3FC3ACE3-462D-584C-AB8D-67CE62FD5BD1}"/>
                        </a:ext>
                      </a:extLst>
                    </p:cNvPr>
                    <p:cNvGrpSpPr/>
                    <p:nvPr/>
                  </p:nvGrpSpPr>
                  <p:grpSpPr>
                    <a:xfrm>
                      <a:off x="1117600" y="3006017"/>
                      <a:ext cx="713499" cy="359483"/>
                      <a:chOff x="863600" y="3403600"/>
                      <a:chExt cx="495300" cy="444500"/>
                    </a:xfrm>
                  </p:grpSpPr>
                  <p:cxnSp>
                    <p:nvCxnSpPr>
                      <p:cNvPr id="29" name="Straight Connector 28">
                        <a:extLst>
                          <a:ext uri="{FF2B5EF4-FFF2-40B4-BE49-F238E27FC236}">
                            <a16:creationId xmlns:a16="http://schemas.microsoft.com/office/drawing/2014/main" id="{FE1C1C6F-B9C9-814F-8324-E58D4C2FE477}"/>
                          </a:ext>
                        </a:extLst>
                      </p:cNvPr>
                      <p:cNvCxnSpPr>
                        <a:cxnSpLocks/>
                      </p:cNvCxnSpPr>
                      <p:nvPr/>
                    </p:nvCxnSpPr>
                    <p:spPr>
                      <a:xfrm>
                        <a:off x="889000" y="3416300"/>
                        <a:ext cx="0" cy="4318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48C7C6D-1221-C844-8D15-799F44192F1C}"/>
                          </a:ext>
                        </a:extLst>
                      </p:cNvPr>
                      <p:cNvCxnSpPr>
                        <a:cxnSpLocks/>
                      </p:cNvCxnSpPr>
                      <p:nvPr/>
                    </p:nvCxnSpPr>
                    <p:spPr>
                      <a:xfrm>
                        <a:off x="1333500" y="3403600"/>
                        <a:ext cx="0" cy="4318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1861407-889F-0748-B7BC-C7DF943A9953}"/>
                          </a:ext>
                        </a:extLst>
                      </p:cNvPr>
                      <p:cNvCxnSpPr>
                        <a:cxnSpLocks/>
                      </p:cNvCxnSpPr>
                      <p:nvPr/>
                    </p:nvCxnSpPr>
                    <p:spPr>
                      <a:xfrm flipH="1">
                        <a:off x="863600" y="3403600"/>
                        <a:ext cx="4953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B38E0220-6BDF-964F-AA44-B4C1C55C88D6}"/>
                        </a:ext>
                      </a:extLst>
                    </p:cNvPr>
                    <p:cNvGrpSpPr/>
                    <p:nvPr/>
                  </p:nvGrpSpPr>
                  <p:grpSpPr>
                    <a:xfrm>
                      <a:off x="1543050" y="3390900"/>
                      <a:ext cx="495300" cy="444500"/>
                      <a:chOff x="863600" y="3403600"/>
                      <a:chExt cx="495300" cy="444500"/>
                    </a:xfrm>
                  </p:grpSpPr>
                  <p:cxnSp>
                    <p:nvCxnSpPr>
                      <p:cNvPr id="33" name="Straight Connector 32">
                        <a:extLst>
                          <a:ext uri="{FF2B5EF4-FFF2-40B4-BE49-F238E27FC236}">
                            <a16:creationId xmlns:a16="http://schemas.microsoft.com/office/drawing/2014/main" id="{9953CA38-5552-CF4D-BCF6-650AB5D35270}"/>
                          </a:ext>
                        </a:extLst>
                      </p:cNvPr>
                      <p:cNvCxnSpPr>
                        <a:cxnSpLocks/>
                      </p:cNvCxnSpPr>
                      <p:nvPr/>
                    </p:nvCxnSpPr>
                    <p:spPr>
                      <a:xfrm>
                        <a:off x="889000" y="3416300"/>
                        <a:ext cx="0" cy="4318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A5E935B-3048-8542-9178-AAA6CA9F23EC}"/>
                          </a:ext>
                        </a:extLst>
                      </p:cNvPr>
                      <p:cNvCxnSpPr>
                        <a:cxnSpLocks/>
                      </p:cNvCxnSpPr>
                      <p:nvPr/>
                    </p:nvCxnSpPr>
                    <p:spPr>
                      <a:xfrm>
                        <a:off x="1333500" y="3403600"/>
                        <a:ext cx="0" cy="4318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F0D4A1D-239E-8A46-840E-E6FEA2E8E48B}"/>
                          </a:ext>
                        </a:extLst>
                      </p:cNvPr>
                      <p:cNvCxnSpPr>
                        <a:cxnSpLocks/>
                      </p:cNvCxnSpPr>
                      <p:nvPr/>
                    </p:nvCxnSpPr>
                    <p:spPr>
                      <a:xfrm flipH="1">
                        <a:off x="863600" y="3403600"/>
                        <a:ext cx="4953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4" name="Group 53">
                    <a:extLst>
                      <a:ext uri="{FF2B5EF4-FFF2-40B4-BE49-F238E27FC236}">
                        <a16:creationId xmlns:a16="http://schemas.microsoft.com/office/drawing/2014/main" id="{69B888D8-3FE9-E049-AA72-C9757900BBBD}"/>
                      </a:ext>
                    </a:extLst>
                  </p:cNvPr>
                  <p:cNvGrpSpPr/>
                  <p:nvPr/>
                </p:nvGrpSpPr>
                <p:grpSpPr>
                  <a:xfrm>
                    <a:off x="1092200" y="2650417"/>
                    <a:ext cx="1117600" cy="359483"/>
                    <a:chOff x="863600" y="3403600"/>
                    <a:chExt cx="495300" cy="444500"/>
                  </a:xfrm>
                </p:grpSpPr>
                <p:cxnSp>
                  <p:nvCxnSpPr>
                    <p:cNvPr id="55" name="Straight Connector 54">
                      <a:extLst>
                        <a:ext uri="{FF2B5EF4-FFF2-40B4-BE49-F238E27FC236}">
                          <a16:creationId xmlns:a16="http://schemas.microsoft.com/office/drawing/2014/main" id="{B464D2A5-97C3-CD4D-BCD2-BB230DAFDD27}"/>
                        </a:ext>
                      </a:extLst>
                    </p:cNvPr>
                    <p:cNvCxnSpPr>
                      <a:cxnSpLocks/>
                    </p:cNvCxnSpPr>
                    <p:nvPr/>
                  </p:nvCxnSpPr>
                  <p:spPr>
                    <a:xfrm>
                      <a:off x="889000" y="3416300"/>
                      <a:ext cx="0" cy="4318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9009C58-0440-A745-B0D4-D9B3270673E7}"/>
                        </a:ext>
                      </a:extLst>
                    </p:cNvPr>
                    <p:cNvCxnSpPr>
                      <a:cxnSpLocks/>
                    </p:cNvCxnSpPr>
                    <p:nvPr/>
                  </p:nvCxnSpPr>
                  <p:spPr>
                    <a:xfrm>
                      <a:off x="1333500" y="3403600"/>
                      <a:ext cx="0" cy="4318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F9DC75B-EC18-BD49-B290-59FC33E7DBFB}"/>
                        </a:ext>
                      </a:extLst>
                    </p:cNvPr>
                    <p:cNvCxnSpPr>
                      <a:cxnSpLocks/>
                    </p:cNvCxnSpPr>
                    <p:nvPr/>
                  </p:nvCxnSpPr>
                  <p:spPr>
                    <a:xfrm flipH="1">
                      <a:off x="863600" y="3403600"/>
                      <a:ext cx="4953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115EF235-A8C2-104A-A1E1-90C59F2B8A1E}"/>
                      </a:ext>
                    </a:extLst>
                  </p:cNvPr>
                  <p:cNvGrpSpPr/>
                  <p:nvPr/>
                </p:nvGrpSpPr>
                <p:grpSpPr>
                  <a:xfrm>
                    <a:off x="1879600" y="3403600"/>
                    <a:ext cx="495300" cy="444500"/>
                    <a:chOff x="863600" y="3403600"/>
                    <a:chExt cx="495300" cy="444500"/>
                  </a:xfrm>
                </p:grpSpPr>
                <p:cxnSp>
                  <p:nvCxnSpPr>
                    <p:cNvPr id="59" name="Straight Connector 58">
                      <a:extLst>
                        <a:ext uri="{FF2B5EF4-FFF2-40B4-BE49-F238E27FC236}">
                          <a16:creationId xmlns:a16="http://schemas.microsoft.com/office/drawing/2014/main" id="{C466A2D4-C791-254B-AA58-8A1ECB60F7E6}"/>
                        </a:ext>
                      </a:extLst>
                    </p:cNvPr>
                    <p:cNvCxnSpPr>
                      <a:cxnSpLocks/>
                    </p:cNvCxnSpPr>
                    <p:nvPr/>
                  </p:nvCxnSpPr>
                  <p:spPr>
                    <a:xfrm>
                      <a:off x="889000" y="3416300"/>
                      <a:ext cx="0" cy="4318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DCA688F-109F-2940-8A68-33D4D86B2144}"/>
                        </a:ext>
                      </a:extLst>
                    </p:cNvPr>
                    <p:cNvCxnSpPr>
                      <a:cxnSpLocks/>
                    </p:cNvCxnSpPr>
                    <p:nvPr/>
                  </p:nvCxnSpPr>
                  <p:spPr>
                    <a:xfrm>
                      <a:off x="1333500" y="3403600"/>
                      <a:ext cx="0" cy="4318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53DAE4B-1288-F94D-A3B5-91E9BFBCF054}"/>
                        </a:ext>
                      </a:extLst>
                    </p:cNvPr>
                    <p:cNvCxnSpPr>
                      <a:cxnSpLocks/>
                    </p:cNvCxnSpPr>
                    <p:nvPr/>
                  </p:nvCxnSpPr>
                  <p:spPr>
                    <a:xfrm flipH="1">
                      <a:off x="863600" y="3403600"/>
                      <a:ext cx="4953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F3015BA4-0506-864C-AF16-E6344362425F}"/>
                      </a:ext>
                    </a:extLst>
                  </p:cNvPr>
                  <p:cNvGrpSpPr/>
                  <p:nvPr/>
                </p:nvGrpSpPr>
                <p:grpSpPr>
                  <a:xfrm>
                    <a:off x="1630362" y="2355400"/>
                    <a:ext cx="1206500" cy="305288"/>
                    <a:chOff x="863600" y="3403600"/>
                    <a:chExt cx="495300" cy="444500"/>
                  </a:xfrm>
                </p:grpSpPr>
                <p:cxnSp>
                  <p:nvCxnSpPr>
                    <p:cNvPr id="67" name="Straight Connector 66">
                      <a:extLst>
                        <a:ext uri="{FF2B5EF4-FFF2-40B4-BE49-F238E27FC236}">
                          <a16:creationId xmlns:a16="http://schemas.microsoft.com/office/drawing/2014/main" id="{8412B649-7266-464D-A71D-41F51349BCAC}"/>
                        </a:ext>
                      </a:extLst>
                    </p:cNvPr>
                    <p:cNvCxnSpPr>
                      <a:cxnSpLocks/>
                    </p:cNvCxnSpPr>
                    <p:nvPr/>
                  </p:nvCxnSpPr>
                  <p:spPr>
                    <a:xfrm>
                      <a:off x="889000" y="3416300"/>
                      <a:ext cx="0" cy="4318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93E7FE4-0FCF-E642-8DC6-A204BDA978C0}"/>
                        </a:ext>
                      </a:extLst>
                    </p:cNvPr>
                    <p:cNvCxnSpPr>
                      <a:cxnSpLocks/>
                    </p:cNvCxnSpPr>
                    <p:nvPr/>
                  </p:nvCxnSpPr>
                  <p:spPr>
                    <a:xfrm>
                      <a:off x="1333500" y="3403600"/>
                      <a:ext cx="0" cy="4318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3553160-FD86-9B4D-835B-E9FB4CF815E9}"/>
                        </a:ext>
                      </a:extLst>
                    </p:cNvPr>
                    <p:cNvCxnSpPr>
                      <a:cxnSpLocks/>
                    </p:cNvCxnSpPr>
                    <p:nvPr/>
                  </p:nvCxnSpPr>
                  <p:spPr>
                    <a:xfrm flipH="1">
                      <a:off x="863600" y="3403600"/>
                      <a:ext cx="4953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7" name="Straight Connector 96">
                    <a:extLst>
                      <a:ext uri="{FF2B5EF4-FFF2-40B4-BE49-F238E27FC236}">
                        <a16:creationId xmlns:a16="http://schemas.microsoft.com/office/drawing/2014/main" id="{DE4937CB-BDEB-054E-8BFA-7FC926AAC4A4}"/>
                      </a:ext>
                    </a:extLst>
                  </p:cNvPr>
                  <p:cNvCxnSpPr>
                    <a:cxnSpLocks/>
                  </p:cNvCxnSpPr>
                  <p:nvPr/>
                </p:nvCxnSpPr>
                <p:spPr>
                  <a:xfrm>
                    <a:off x="2152690" y="2781300"/>
                    <a:ext cx="0" cy="58391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9" name="TextBox 148">
                  <a:extLst>
                    <a:ext uri="{FF2B5EF4-FFF2-40B4-BE49-F238E27FC236}">
                      <a16:creationId xmlns:a16="http://schemas.microsoft.com/office/drawing/2014/main" id="{13F4065F-D0A8-5440-A00A-1C17DF1F1177}"/>
                    </a:ext>
                  </a:extLst>
                </p:cNvPr>
                <p:cNvSpPr txBox="1"/>
                <p:nvPr/>
              </p:nvSpPr>
              <p:spPr>
                <a:xfrm>
                  <a:off x="937785" y="3300779"/>
                  <a:ext cx="2989426"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1  2  3   6 4   5   7</a:t>
                  </a:r>
                </a:p>
              </p:txBody>
            </p:sp>
          </p:grpSp>
          <p:sp>
            <p:nvSpPr>
              <p:cNvPr id="154" name="TextBox 153">
                <a:extLst>
                  <a:ext uri="{FF2B5EF4-FFF2-40B4-BE49-F238E27FC236}">
                    <a16:creationId xmlns:a16="http://schemas.microsoft.com/office/drawing/2014/main" id="{E701B4ED-EA56-7043-A64F-234B64FF2D92}"/>
                  </a:ext>
                </a:extLst>
              </p:cNvPr>
              <p:cNvSpPr txBox="1"/>
              <p:nvPr/>
            </p:nvSpPr>
            <p:spPr>
              <a:xfrm>
                <a:off x="9260" y="2961419"/>
                <a:ext cx="934668"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Samples:</a:t>
                </a:r>
              </a:p>
            </p:txBody>
          </p:sp>
          <p:sp>
            <p:nvSpPr>
              <p:cNvPr id="155" name="TextBox 154">
                <a:extLst>
                  <a:ext uri="{FF2B5EF4-FFF2-40B4-BE49-F238E27FC236}">
                    <a16:creationId xmlns:a16="http://schemas.microsoft.com/office/drawing/2014/main" id="{6E891573-218A-E444-945A-8C8ADDBB8229}"/>
                  </a:ext>
                </a:extLst>
              </p:cNvPr>
              <p:cNvSpPr txBox="1"/>
              <p:nvPr/>
            </p:nvSpPr>
            <p:spPr>
              <a:xfrm>
                <a:off x="9260" y="3291619"/>
                <a:ext cx="934668"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Labels:</a:t>
                </a:r>
              </a:p>
            </p:txBody>
          </p:sp>
        </p:grpSp>
      </p:grpSp>
      <p:grpSp>
        <p:nvGrpSpPr>
          <p:cNvPr id="199" name="Group 198">
            <a:extLst>
              <a:ext uri="{FF2B5EF4-FFF2-40B4-BE49-F238E27FC236}">
                <a16:creationId xmlns:a16="http://schemas.microsoft.com/office/drawing/2014/main" id="{17578908-DD69-AA4E-A014-44224271F11C}"/>
              </a:ext>
            </a:extLst>
          </p:cNvPr>
          <p:cNvGrpSpPr/>
          <p:nvPr/>
        </p:nvGrpSpPr>
        <p:grpSpPr>
          <a:xfrm>
            <a:off x="9260" y="3863205"/>
            <a:ext cx="4552951" cy="2665894"/>
            <a:chOff x="9260" y="3863205"/>
            <a:chExt cx="4552951" cy="2665894"/>
          </a:xfrm>
        </p:grpSpPr>
        <p:sp>
          <p:nvSpPr>
            <p:cNvPr id="150" name="TextBox 149">
              <a:extLst>
                <a:ext uri="{FF2B5EF4-FFF2-40B4-BE49-F238E27FC236}">
                  <a16:creationId xmlns:a16="http://schemas.microsoft.com/office/drawing/2014/main" id="{8055721E-EC37-4446-BF25-100687E1924F}"/>
                </a:ext>
              </a:extLst>
            </p:cNvPr>
            <p:cNvSpPr txBox="1"/>
            <p:nvPr/>
          </p:nvSpPr>
          <p:spPr>
            <a:xfrm>
              <a:off x="810785" y="6005879"/>
              <a:ext cx="2989426"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  C   A C  B  B   C</a:t>
              </a:r>
            </a:p>
          </p:txBody>
        </p:sp>
        <p:sp>
          <p:nvSpPr>
            <p:cNvPr id="156" name="TextBox 155">
              <a:extLst>
                <a:ext uri="{FF2B5EF4-FFF2-40B4-BE49-F238E27FC236}">
                  <a16:creationId xmlns:a16="http://schemas.microsoft.com/office/drawing/2014/main" id="{F4A95EDB-7FD5-CC4A-92DD-134460C5E758}"/>
                </a:ext>
              </a:extLst>
            </p:cNvPr>
            <p:cNvSpPr txBox="1"/>
            <p:nvPr/>
          </p:nvSpPr>
          <p:spPr>
            <a:xfrm>
              <a:off x="848885" y="5701079"/>
              <a:ext cx="3713326"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1  6    2  3  4   5   7</a:t>
              </a:r>
            </a:p>
          </p:txBody>
        </p:sp>
        <p:grpSp>
          <p:nvGrpSpPr>
            <p:cNvPr id="198" name="Group 197">
              <a:extLst>
                <a:ext uri="{FF2B5EF4-FFF2-40B4-BE49-F238E27FC236}">
                  <a16:creationId xmlns:a16="http://schemas.microsoft.com/office/drawing/2014/main" id="{203C46C7-1DCD-414D-84BC-0CCCF7CE9B53}"/>
                </a:ext>
              </a:extLst>
            </p:cNvPr>
            <p:cNvGrpSpPr/>
            <p:nvPr/>
          </p:nvGrpSpPr>
          <p:grpSpPr>
            <a:xfrm>
              <a:off x="9260" y="3863205"/>
              <a:ext cx="3518095" cy="2586368"/>
              <a:chOff x="9260" y="3863205"/>
              <a:chExt cx="3518095" cy="2586368"/>
            </a:xfrm>
          </p:grpSpPr>
          <p:grpSp>
            <p:nvGrpSpPr>
              <p:cNvPr id="146" name="Group 145">
                <a:extLst>
                  <a:ext uri="{FF2B5EF4-FFF2-40B4-BE49-F238E27FC236}">
                    <a16:creationId xmlns:a16="http://schemas.microsoft.com/office/drawing/2014/main" id="{BB42D3D0-F597-0240-B0F7-DDD750E55AF2}"/>
                  </a:ext>
                </a:extLst>
              </p:cNvPr>
              <p:cNvGrpSpPr/>
              <p:nvPr/>
            </p:nvGrpSpPr>
            <p:grpSpPr>
              <a:xfrm>
                <a:off x="935805" y="3932995"/>
                <a:ext cx="2591550" cy="1873700"/>
                <a:chOff x="5726950" y="2671643"/>
                <a:chExt cx="2591550" cy="1873700"/>
              </a:xfrm>
            </p:grpSpPr>
            <p:cxnSp>
              <p:nvCxnSpPr>
                <p:cNvPr id="40" name="Straight Connector 39">
                  <a:extLst>
                    <a:ext uri="{FF2B5EF4-FFF2-40B4-BE49-F238E27FC236}">
                      <a16:creationId xmlns:a16="http://schemas.microsoft.com/office/drawing/2014/main" id="{C20FA908-339D-624F-9AE9-0429A47BE386}"/>
                    </a:ext>
                  </a:extLst>
                </p:cNvPr>
                <p:cNvCxnSpPr>
                  <a:cxnSpLocks/>
                </p:cNvCxnSpPr>
                <p:nvPr/>
              </p:nvCxnSpPr>
              <p:spPr>
                <a:xfrm>
                  <a:off x="7653318" y="3181788"/>
                  <a:ext cx="0" cy="892372"/>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E2AC3D0-719A-9340-8486-908FBA394FE8}"/>
                    </a:ext>
                  </a:extLst>
                </p:cNvPr>
                <p:cNvCxnSpPr>
                  <a:cxnSpLocks/>
                </p:cNvCxnSpPr>
                <p:nvPr/>
              </p:nvCxnSpPr>
              <p:spPr>
                <a:xfrm>
                  <a:off x="8260519" y="2933615"/>
                  <a:ext cx="0" cy="1546945"/>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3" name="Group 112">
                  <a:extLst>
                    <a:ext uri="{FF2B5EF4-FFF2-40B4-BE49-F238E27FC236}">
                      <a16:creationId xmlns:a16="http://schemas.microsoft.com/office/drawing/2014/main" id="{9B4F070D-ECF7-B141-BA8D-C2BB06B46326}"/>
                    </a:ext>
                  </a:extLst>
                </p:cNvPr>
                <p:cNvGrpSpPr/>
                <p:nvPr/>
              </p:nvGrpSpPr>
              <p:grpSpPr>
                <a:xfrm>
                  <a:off x="5930150" y="3728660"/>
                  <a:ext cx="812800" cy="359483"/>
                  <a:chOff x="863600" y="3403600"/>
                  <a:chExt cx="495300" cy="444500"/>
                </a:xfrm>
              </p:grpSpPr>
              <p:cxnSp>
                <p:nvCxnSpPr>
                  <p:cNvPr id="114" name="Straight Connector 113">
                    <a:extLst>
                      <a:ext uri="{FF2B5EF4-FFF2-40B4-BE49-F238E27FC236}">
                        <a16:creationId xmlns:a16="http://schemas.microsoft.com/office/drawing/2014/main" id="{4D86363B-6CA4-6F49-8AC0-B856B75EFCF2}"/>
                      </a:ext>
                    </a:extLst>
                  </p:cNvPr>
                  <p:cNvCxnSpPr>
                    <a:cxnSpLocks/>
                  </p:cNvCxnSpPr>
                  <p:nvPr/>
                </p:nvCxnSpPr>
                <p:spPr>
                  <a:xfrm>
                    <a:off x="889000" y="3416300"/>
                    <a:ext cx="0" cy="4318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51E054B-C95A-F44D-986D-CEDD44CDDC65}"/>
                      </a:ext>
                    </a:extLst>
                  </p:cNvPr>
                  <p:cNvCxnSpPr>
                    <a:cxnSpLocks/>
                  </p:cNvCxnSpPr>
                  <p:nvPr/>
                </p:nvCxnSpPr>
                <p:spPr>
                  <a:xfrm>
                    <a:off x="1333500" y="3403600"/>
                    <a:ext cx="0" cy="4318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02BB2E7-BCAD-E64B-8308-AC7EC8AA816A}"/>
                      </a:ext>
                    </a:extLst>
                  </p:cNvPr>
                  <p:cNvCxnSpPr>
                    <a:cxnSpLocks/>
                  </p:cNvCxnSpPr>
                  <p:nvPr/>
                </p:nvCxnSpPr>
                <p:spPr>
                  <a:xfrm flipH="1">
                    <a:off x="863600" y="3403600"/>
                    <a:ext cx="4953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7" name="Group 116">
                  <a:extLst>
                    <a:ext uri="{FF2B5EF4-FFF2-40B4-BE49-F238E27FC236}">
                      <a16:creationId xmlns:a16="http://schemas.microsoft.com/office/drawing/2014/main" id="{EF757B0D-72AF-934C-B48C-F57B99366DE0}"/>
                    </a:ext>
                  </a:extLst>
                </p:cNvPr>
                <p:cNvGrpSpPr/>
                <p:nvPr/>
              </p:nvGrpSpPr>
              <p:grpSpPr>
                <a:xfrm>
                  <a:off x="5726950" y="4100843"/>
                  <a:ext cx="495300" cy="444500"/>
                  <a:chOff x="863600" y="3403600"/>
                  <a:chExt cx="495300" cy="444500"/>
                </a:xfrm>
              </p:grpSpPr>
              <p:cxnSp>
                <p:nvCxnSpPr>
                  <p:cNvPr id="118" name="Straight Connector 117">
                    <a:extLst>
                      <a:ext uri="{FF2B5EF4-FFF2-40B4-BE49-F238E27FC236}">
                        <a16:creationId xmlns:a16="http://schemas.microsoft.com/office/drawing/2014/main" id="{83DF51FF-2733-6146-A491-8D7730C1A62F}"/>
                      </a:ext>
                    </a:extLst>
                  </p:cNvPr>
                  <p:cNvCxnSpPr>
                    <a:cxnSpLocks/>
                  </p:cNvCxnSpPr>
                  <p:nvPr/>
                </p:nvCxnSpPr>
                <p:spPr>
                  <a:xfrm>
                    <a:off x="889000" y="3416300"/>
                    <a:ext cx="0" cy="4318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AAB4AAF-443B-5B46-9FD7-63C1BB4DB85C}"/>
                      </a:ext>
                    </a:extLst>
                  </p:cNvPr>
                  <p:cNvCxnSpPr>
                    <a:cxnSpLocks/>
                  </p:cNvCxnSpPr>
                  <p:nvPr/>
                </p:nvCxnSpPr>
                <p:spPr>
                  <a:xfrm>
                    <a:off x="1333500" y="3403600"/>
                    <a:ext cx="0" cy="4318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8DAD8561-CCF0-444B-800F-9653D78BCDDF}"/>
                      </a:ext>
                    </a:extLst>
                  </p:cNvPr>
                  <p:cNvCxnSpPr>
                    <a:cxnSpLocks/>
                  </p:cNvCxnSpPr>
                  <p:nvPr/>
                </p:nvCxnSpPr>
                <p:spPr>
                  <a:xfrm flipH="1">
                    <a:off x="863600" y="3403600"/>
                    <a:ext cx="4953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1" name="Group 120">
                  <a:extLst>
                    <a:ext uri="{FF2B5EF4-FFF2-40B4-BE49-F238E27FC236}">
                      <a16:creationId xmlns:a16="http://schemas.microsoft.com/office/drawing/2014/main" id="{8A6BA536-D41D-D44B-9A38-B1CDFB4BDDB7}"/>
                    </a:ext>
                  </a:extLst>
                </p:cNvPr>
                <p:cNvGrpSpPr/>
                <p:nvPr/>
              </p:nvGrpSpPr>
              <p:grpSpPr>
                <a:xfrm>
                  <a:off x="7192212" y="2671643"/>
                  <a:ext cx="1126288" cy="305288"/>
                  <a:chOff x="863600" y="3403600"/>
                  <a:chExt cx="495300" cy="444500"/>
                </a:xfrm>
              </p:grpSpPr>
              <p:cxnSp>
                <p:nvCxnSpPr>
                  <p:cNvPr id="122" name="Straight Connector 121">
                    <a:extLst>
                      <a:ext uri="{FF2B5EF4-FFF2-40B4-BE49-F238E27FC236}">
                        <a16:creationId xmlns:a16="http://schemas.microsoft.com/office/drawing/2014/main" id="{B1EBC1A6-143A-1542-B96A-EB0653D863EC}"/>
                      </a:ext>
                    </a:extLst>
                  </p:cNvPr>
                  <p:cNvCxnSpPr>
                    <a:cxnSpLocks/>
                  </p:cNvCxnSpPr>
                  <p:nvPr/>
                </p:nvCxnSpPr>
                <p:spPr>
                  <a:xfrm>
                    <a:off x="889000" y="3416300"/>
                    <a:ext cx="0" cy="4318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1F14F52-EC7C-EC45-A964-F26E0D313179}"/>
                      </a:ext>
                    </a:extLst>
                  </p:cNvPr>
                  <p:cNvCxnSpPr>
                    <a:cxnSpLocks/>
                  </p:cNvCxnSpPr>
                  <p:nvPr/>
                </p:nvCxnSpPr>
                <p:spPr>
                  <a:xfrm>
                    <a:off x="1333500" y="3403600"/>
                    <a:ext cx="0" cy="4318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1E9D05B2-978B-0745-88C3-716A20E1E962}"/>
                      </a:ext>
                    </a:extLst>
                  </p:cNvPr>
                  <p:cNvCxnSpPr>
                    <a:cxnSpLocks/>
                  </p:cNvCxnSpPr>
                  <p:nvPr/>
                </p:nvCxnSpPr>
                <p:spPr>
                  <a:xfrm flipH="1">
                    <a:off x="863600" y="3403600"/>
                    <a:ext cx="4953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7" name="Straight Connector 126">
                  <a:extLst>
                    <a:ext uri="{FF2B5EF4-FFF2-40B4-BE49-F238E27FC236}">
                      <a16:creationId xmlns:a16="http://schemas.microsoft.com/office/drawing/2014/main" id="{E82B5647-34C2-C44B-B851-4D10C8CF7F64}"/>
                    </a:ext>
                  </a:extLst>
                </p:cNvPr>
                <p:cNvCxnSpPr>
                  <a:cxnSpLocks/>
                </p:cNvCxnSpPr>
                <p:nvPr/>
              </p:nvCxnSpPr>
              <p:spPr>
                <a:xfrm>
                  <a:off x="6701268" y="4064000"/>
                  <a:ext cx="0" cy="4318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a16="http://schemas.microsoft.com/office/drawing/2014/main" id="{13670F48-893D-2E4E-9D8A-2482C65B9C76}"/>
                    </a:ext>
                  </a:extLst>
                </p:cNvPr>
                <p:cNvGrpSpPr/>
                <p:nvPr/>
              </p:nvGrpSpPr>
              <p:grpSpPr>
                <a:xfrm>
                  <a:off x="6311150" y="3347660"/>
                  <a:ext cx="812800" cy="359483"/>
                  <a:chOff x="863600" y="3403600"/>
                  <a:chExt cx="495300" cy="444500"/>
                </a:xfrm>
              </p:grpSpPr>
              <p:cxnSp>
                <p:nvCxnSpPr>
                  <p:cNvPr id="129" name="Straight Connector 128">
                    <a:extLst>
                      <a:ext uri="{FF2B5EF4-FFF2-40B4-BE49-F238E27FC236}">
                        <a16:creationId xmlns:a16="http://schemas.microsoft.com/office/drawing/2014/main" id="{4B3232F9-3EC1-4146-A82B-FEBEF0149507}"/>
                      </a:ext>
                    </a:extLst>
                  </p:cNvPr>
                  <p:cNvCxnSpPr>
                    <a:cxnSpLocks/>
                  </p:cNvCxnSpPr>
                  <p:nvPr/>
                </p:nvCxnSpPr>
                <p:spPr>
                  <a:xfrm>
                    <a:off x="889000" y="3416300"/>
                    <a:ext cx="0" cy="4318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810C7C16-8F38-4D43-990F-178224880D82}"/>
                      </a:ext>
                    </a:extLst>
                  </p:cNvPr>
                  <p:cNvCxnSpPr>
                    <a:cxnSpLocks/>
                  </p:cNvCxnSpPr>
                  <p:nvPr/>
                </p:nvCxnSpPr>
                <p:spPr>
                  <a:xfrm>
                    <a:off x="1333500" y="3403600"/>
                    <a:ext cx="0" cy="4318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CA963E6-BFDA-594A-BF3F-3A5D22EFA011}"/>
                      </a:ext>
                    </a:extLst>
                  </p:cNvPr>
                  <p:cNvCxnSpPr>
                    <a:cxnSpLocks/>
                  </p:cNvCxnSpPr>
                  <p:nvPr/>
                </p:nvCxnSpPr>
                <p:spPr>
                  <a:xfrm flipH="1">
                    <a:off x="863600" y="3403600"/>
                    <a:ext cx="4953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2" name="Straight Connector 131">
                  <a:extLst>
                    <a:ext uri="{FF2B5EF4-FFF2-40B4-BE49-F238E27FC236}">
                      <a16:creationId xmlns:a16="http://schemas.microsoft.com/office/drawing/2014/main" id="{E138E153-A148-B24C-B5A5-BC238740D5D5}"/>
                    </a:ext>
                  </a:extLst>
                </p:cNvPr>
                <p:cNvCxnSpPr>
                  <a:cxnSpLocks/>
                </p:cNvCxnSpPr>
                <p:nvPr/>
              </p:nvCxnSpPr>
              <p:spPr>
                <a:xfrm>
                  <a:off x="7082268" y="3683000"/>
                  <a:ext cx="0" cy="8128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5" name="Group 134">
                  <a:extLst>
                    <a:ext uri="{FF2B5EF4-FFF2-40B4-BE49-F238E27FC236}">
                      <a16:creationId xmlns:a16="http://schemas.microsoft.com/office/drawing/2014/main" id="{7C23F7E9-5107-B042-A807-10F0F05E6D9E}"/>
                    </a:ext>
                  </a:extLst>
                </p:cNvPr>
                <p:cNvGrpSpPr/>
                <p:nvPr/>
              </p:nvGrpSpPr>
              <p:grpSpPr>
                <a:xfrm>
                  <a:off x="6756400" y="3006017"/>
                  <a:ext cx="945400" cy="359483"/>
                  <a:chOff x="863600" y="3403600"/>
                  <a:chExt cx="495300" cy="444500"/>
                </a:xfrm>
              </p:grpSpPr>
              <p:cxnSp>
                <p:nvCxnSpPr>
                  <p:cNvPr id="136" name="Straight Connector 135">
                    <a:extLst>
                      <a:ext uri="{FF2B5EF4-FFF2-40B4-BE49-F238E27FC236}">
                        <a16:creationId xmlns:a16="http://schemas.microsoft.com/office/drawing/2014/main" id="{BF94D50F-620E-4C4E-8088-6A19C369C5B7}"/>
                      </a:ext>
                    </a:extLst>
                  </p:cNvPr>
                  <p:cNvCxnSpPr>
                    <a:cxnSpLocks/>
                  </p:cNvCxnSpPr>
                  <p:nvPr/>
                </p:nvCxnSpPr>
                <p:spPr>
                  <a:xfrm>
                    <a:off x="889000" y="3416300"/>
                    <a:ext cx="0" cy="4318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8AA6080-781F-874E-9C8A-EB1CA32F584A}"/>
                      </a:ext>
                    </a:extLst>
                  </p:cNvPr>
                  <p:cNvCxnSpPr>
                    <a:cxnSpLocks/>
                  </p:cNvCxnSpPr>
                  <p:nvPr/>
                </p:nvCxnSpPr>
                <p:spPr>
                  <a:xfrm>
                    <a:off x="1333500" y="3403600"/>
                    <a:ext cx="0" cy="4318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3541005-047F-A14F-8E8C-8F729006BDA3}"/>
                      </a:ext>
                    </a:extLst>
                  </p:cNvPr>
                  <p:cNvCxnSpPr>
                    <a:cxnSpLocks/>
                  </p:cNvCxnSpPr>
                  <p:nvPr/>
                </p:nvCxnSpPr>
                <p:spPr>
                  <a:xfrm flipH="1">
                    <a:off x="863600" y="3403600"/>
                    <a:ext cx="4953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0" name="Group 139">
                  <a:extLst>
                    <a:ext uri="{FF2B5EF4-FFF2-40B4-BE49-F238E27FC236}">
                      <a16:creationId xmlns:a16="http://schemas.microsoft.com/office/drawing/2014/main" id="{2A1748CB-2BFB-2B4C-ADEE-39C517120733}"/>
                    </a:ext>
                  </a:extLst>
                </p:cNvPr>
                <p:cNvGrpSpPr/>
                <p:nvPr/>
              </p:nvGrpSpPr>
              <p:grpSpPr>
                <a:xfrm>
                  <a:off x="7385050" y="4048760"/>
                  <a:ext cx="495300" cy="444500"/>
                  <a:chOff x="863600" y="3403600"/>
                  <a:chExt cx="495300" cy="444500"/>
                </a:xfrm>
              </p:grpSpPr>
              <p:cxnSp>
                <p:nvCxnSpPr>
                  <p:cNvPr id="141" name="Straight Connector 140">
                    <a:extLst>
                      <a:ext uri="{FF2B5EF4-FFF2-40B4-BE49-F238E27FC236}">
                        <a16:creationId xmlns:a16="http://schemas.microsoft.com/office/drawing/2014/main" id="{F0D7E6CF-EF6F-554D-8608-353972F7AEFB}"/>
                      </a:ext>
                    </a:extLst>
                  </p:cNvPr>
                  <p:cNvCxnSpPr>
                    <a:cxnSpLocks/>
                  </p:cNvCxnSpPr>
                  <p:nvPr/>
                </p:nvCxnSpPr>
                <p:spPr>
                  <a:xfrm>
                    <a:off x="889000" y="3416300"/>
                    <a:ext cx="0" cy="4318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9994DD32-B58F-0F49-9C44-FA299E441AF1}"/>
                      </a:ext>
                    </a:extLst>
                  </p:cNvPr>
                  <p:cNvCxnSpPr>
                    <a:cxnSpLocks/>
                  </p:cNvCxnSpPr>
                  <p:nvPr/>
                </p:nvCxnSpPr>
                <p:spPr>
                  <a:xfrm>
                    <a:off x="1333500" y="3403600"/>
                    <a:ext cx="0" cy="4318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9EFF8DF4-A886-0B43-AA64-393152AA7660}"/>
                      </a:ext>
                    </a:extLst>
                  </p:cNvPr>
                  <p:cNvCxnSpPr>
                    <a:cxnSpLocks/>
                  </p:cNvCxnSpPr>
                  <p:nvPr/>
                </p:nvCxnSpPr>
                <p:spPr>
                  <a:xfrm flipH="1">
                    <a:off x="863600" y="3403600"/>
                    <a:ext cx="4953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48" name="TextBox 147">
                <a:extLst>
                  <a:ext uri="{FF2B5EF4-FFF2-40B4-BE49-F238E27FC236}">
                    <a16:creationId xmlns:a16="http://schemas.microsoft.com/office/drawing/2014/main" id="{9B97027D-6203-0942-9F1E-F9F85E95E39A}"/>
                  </a:ext>
                </a:extLst>
              </p:cNvPr>
              <p:cNvSpPr txBox="1"/>
              <p:nvPr/>
            </p:nvSpPr>
            <p:spPr>
              <a:xfrm>
                <a:off x="202010" y="3863205"/>
                <a:ext cx="2989426"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Method 2:</a:t>
                </a:r>
              </a:p>
            </p:txBody>
          </p:sp>
          <p:sp>
            <p:nvSpPr>
              <p:cNvPr id="157" name="TextBox 156">
                <a:extLst>
                  <a:ext uri="{FF2B5EF4-FFF2-40B4-BE49-F238E27FC236}">
                    <a16:creationId xmlns:a16="http://schemas.microsoft.com/office/drawing/2014/main" id="{520E5C27-36F9-7D45-AB50-402ADCFD7D00}"/>
                  </a:ext>
                </a:extLst>
              </p:cNvPr>
              <p:cNvSpPr txBox="1"/>
              <p:nvPr/>
            </p:nvSpPr>
            <p:spPr>
              <a:xfrm>
                <a:off x="9260" y="5780819"/>
                <a:ext cx="934668"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Samples:</a:t>
                </a:r>
              </a:p>
            </p:txBody>
          </p:sp>
          <p:sp>
            <p:nvSpPr>
              <p:cNvPr id="158" name="TextBox 157">
                <a:extLst>
                  <a:ext uri="{FF2B5EF4-FFF2-40B4-BE49-F238E27FC236}">
                    <a16:creationId xmlns:a16="http://schemas.microsoft.com/office/drawing/2014/main" id="{D67EA3C5-8B9F-5D49-A2E3-1701F1AF8516}"/>
                  </a:ext>
                </a:extLst>
              </p:cNvPr>
              <p:cNvSpPr txBox="1"/>
              <p:nvPr/>
            </p:nvSpPr>
            <p:spPr>
              <a:xfrm>
                <a:off x="9260" y="6111019"/>
                <a:ext cx="934668"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Labels:</a:t>
                </a:r>
              </a:p>
            </p:txBody>
          </p:sp>
        </p:grpSp>
      </p:grpSp>
      <p:grpSp>
        <p:nvGrpSpPr>
          <p:cNvPr id="200" name="Group 199">
            <a:extLst>
              <a:ext uri="{FF2B5EF4-FFF2-40B4-BE49-F238E27FC236}">
                <a16:creationId xmlns:a16="http://schemas.microsoft.com/office/drawing/2014/main" id="{CA13826C-DEC9-AE40-94D4-733C9396811C}"/>
              </a:ext>
            </a:extLst>
          </p:cNvPr>
          <p:cNvGrpSpPr/>
          <p:nvPr/>
        </p:nvGrpSpPr>
        <p:grpSpPr>
          <a:xfrm>
            <a:off x="4047860" y="2233979"/>
            <a:ext cx="5185040" cy="1818620"/>
            <a:chOff x="4047860" y="2233979"/>
            <a:chExt cx="5185040" cy="1818620"/>
          </a:xfrm>
        </p:grpSpPr>
        <p:sp>
          <p:nvSpPr>
            <p:cNvPr id="159" name="TextBox 158">
              <a:extLst>
                <a:ext uri="{FF2B5EF4-FFF2-40B4-BE49-F238E27FC236}">
                  <a16:creationId xmlns:a16="http://schemas.microsoft.com/office/drawing/2014/main" id="{5848B45A-E225-2347-A964-F29FBA076DEE}"/>
                </a:ext>
              </a:extLst>
            </p:cNvPr>
            <p:cNvSpPr txBox="1"/>
            <p:nvPr/>
          </p:nvSpPr>
          <p:spPr>
            <a:xfrm>
              <a:off x="4061985" y="2233979"/>
              <a:ext cx="2989426"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Method 3:</a:t>
              </a:r>
            </a:p>
          </p:txBody>
        </p:sp>
        <p:grpSp>
          <p:nvGrpSpPr>
            <p:cNvPr id="173" name="Group 172">
              <a:extLst>
                <a:ext uri="{FF2B5EF4-FFF2-40B4-BE49-F238E27FC236}">
                  <a16:creationId xmlns:a16="http://schemas.microsoft.com/office/drawing/2014/main" id="{76545BD7-DBE7-0945-8CD6-46CB61BF2CA0}"/>
                </a:ext>
              </a:extLst>
            </p:cNvPr>
            <p:cNvGrpSpPr/>
            <p:nvPr/>
          </p:nvGrpSpPr>
          <p:grpSpPr>
            <a:xfrm>
              <a:off x="4439546" y="2965699"/>
              <a:ext cx="4793354" cy="351254"/>
              <a:chOff x="4426846" y="3029199"/>
              <a:chExt cx="4793354" cy="351254"/>
            </a:xfrm>
          </p:grpSpPr>
          <p:grpSp>
            <p:nvGrpSpPr>
              <p:cNvPr id="164" name="Group 163">
                <a:extLst>
                  <a:ext uri="{FF2B5EF4-FFF2-40B4-BE49-F238E27FC236}">
                    <a16:creationId xmlns:a16="http://schemas.microsoft.com/office/drawing/2014/main" id="{8AF05EDD-1140-864A-9151-9481D03029FE}"/>
                  </a:ext>
                </a:extLst>
              </p:cNvPr>
              <p:cNvGrpSpPr/>
              <p:nvPr/>
            </p:nvGrpSpPr>
            <p:grpSpPr>
              <a:xfrm>
                <a:off x="4426846" y="3029199"/>
                <a:ext cx="4793354" cy="351254"/>
                <a:chOff x="4325246" y="3219699"/>
                <a:chExt cx="4793354" cy="351254"/>
              </a:xfrm>
            </p:grpSpPr>
            <p:cxnSp>
              <p:nvCxnSpPr>
                <p:cNvPr id="147" name="Straight Connector 146">
                  <a:extLst>
                    <a:ext uri="{FF2B5EF4-FFF2-40B4-BE49-F238E27FC236}">
                      <a16:creationId xmlns:a16="http://schemas.microsoft.com/office/drawing/2014/main" id="{E8C51457-0342-1F49-9A75-FF4BAE8AE88D}"/>
                    </a:ext>
                  </a:extLst>
                </p:cNvPr>
                <p:cNvCxnSpPr>
                  <a:cxnSpLocks/>
                </p:cNvCxnSpPr>
                <p:nvPr/>
              </p:nvCxnSpPr>
              <p:spPr>
                <a:xfrm flipH="1" flipV="1">
                  <a:off x="4574912" y="3387060"/>
                  <a:ext cx="4048388" cy="14616"/>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61" name="TextBox 160">
                  <a:extLst>
                    <a:ext uri="{FF2B5EF4-FFF2-40B4-BE49-F238E27FC236}">
                      <a16:creationId xmlns:a16="http://schemas.microsoft.com/office/drawing/2014/main" id="{F47E0504-6220-1946-918F-5722B02DB7C9}"/>
                    </a:ext>
                  </a:extLst>
                </p:cNvPr>
                <p:cNvSpPr txBox="1"/>
                <p:nvPr/>
              </p:nvSpPr>
              <p:spPr>
                <a:xfrm>
                  <a:off x="4325246" y="3219699"/>
                  <a:ext cx="37809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0</a:t>
                  </a:r>
                </a:p>
              </p:txBody>
            </p:sp>
            <p:sp>
              <p:nvSpPr>
                <p:cNvPr id="162" name="TextBox 161">
                  <a:extLst>
                    <a:ext uri="{FF2B5EF4-FFF2-40B4-BE49-F238E27FC236}">
                      <a16:creationId xmlns:a16="http://schemas.microsoft.com/office/drawing/2014/main" id="{85AA2429-86BC-CA48-BB26-E3A28E67A076}"/>
                    </a:ext>
                  </a:extLst>
                </p:cNvPr>
                <p:cNvSpPr txBox="1"/>
                <p:nvPr/>
              </p:nvSpPr>
              <p:spPr>
                <a:xfrm>
                  <a:off x="8585200" y="3232399"/>
                  <a:ext cx="53340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100</a:t>
                  </a:r>
                </a:p>
              </p:txBody>
            </p:sp>
          </p:grpSp>
          <p:grpSp>
            <p:nvGrpSpPr>
              <p:cNvPr id="172" name="Group 171">
                <a:extLst>
                  <a:ext uri="{FF2B5EF4-FFF2-40B4-BE49-F238E27FC236}">
                    <a16:creationId xmlns:a16="http://schemas.microsoft.com/office/drawing/2014/main" id="{0650CEDD-CB97-9E48-8254-D21F8BD13F4D}"/>
                  </a:ext>
                </a:extLst>
              </p:cNvPr>
              <p:cNvGrpSpPr/>
              <p:nvPr/>
            </p:nvGrpSpPr>
            <p:grpSpPr>
              <a:xfrm>
                <a:off x="4925789" y="3112799"/>
                <a:ext cx="3202211" cy="193919"/>
                <a:chOff x="4925789" y="3112799"/>
                <a:chExt cx="3202211" cy="193919"/>
              </a:xfrm>
            </p:grpSpPr>
            <p:sp>
              <p:nvSpPr>
                <p:cNvPr id="165" name="Oval 164">
                  <a:extLst>
                    <a:ext uri="{FF2B5EF4-FFF2-40B4-BE49-F238E27FC236}">
                      <a16:creationId xmlns:a16="http://schemas.microsoft.com/office/drawing/2014/main" id="{BCB71BC6-F9EA-2E4B-989B-8867C5736CAB}"/>
                    </a:ext>
                  </a:extLst>
                </p:cNvPr>
                <p:cNvSpPr/>
                <p:nvPr/>
              </p:nvSpPr>
              <p:spPr>
                <a:xfrm>
                  <a:off x="4925789" y="3112799"/>
                  <a:ext cx="179611" cy="1812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D716C9C1-4DCE-884B-8E2F-1428764AB678}"/>
                    </a:ext>
                  </a:extLst>
                </p:cNvPr>
                <p:cNvSpPr/>
                <p:nvPr/>
              </p:nvSpPr>
              <p:spPr>
                <a:xfrm>
                  <a:off x="5281389" y="3112799"/>
                  <a:ext cx="179611" cy="1812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DF4CB685-6A6E-FA43-8710-BF57AF98B977}"/>
                    </a:ext>
                  </a:extLst>
                </p:cNvPr>
                <p:cNvSpPr/>
                <p:nvPr/>
              </p:nvSpPr>
              <p:spPr>
                <a:xfrm>
                  <a:off x="5548089" y="3112799"/>
                  <a:ext cx="179611" cy="1812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3F338537-2C41-0442-B269-5FD395BD4212}"/>
                    </a:ext>
                  </a:extLst>
                </p:cNvPr>
                <p:cNvSpPr/>
                <p:nvPr/>
              </p:nvSpPr>
              <p:spPr>
                <a:xfrm>
                  <a:off x="6056089" y="3125499"/>
                  <a:ext cx="179611" cy="1812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44335422-EA6C-9A48-9F03-9190E656C83D}"/>
                    </a:ext>
                  </a:extLst>
                </p:cNvPr>
                <p:cNvSpPr/>
                <p:nvPr/>
              </p:nvSpPr>
              <p:spPr>
                <a:xfrm>
                  <a:off x="6652989" y="3125499"/>
                  <a:ext cx="179611" cy="1812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3D7B3D3F-068B-B644-87F8-555BA7DD3BBE}"/>
                    </a:ext>
                  </a:extLst>
                </p:cNvPr>
                <p:cNvSpPr/>
                <p:nvPr/>
              </p:nvSpPr>
              <p:spPr>
                <a:xfrm>
                  <a:off x="7516589" y="3125499"/>
                  <a:ext cx="179611" cy="1812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EC283406-65C6-B74B-90C4-1D868887D441}"/>
                    </a:ext>
                  </a:extLst>
                </p:cNvPr>
                <p:cNvSpPr/>
                <p:nvPr/>
              </p:nvSpPr>
              <p:spPr>
                <a:xfrm>
                  <a:off x="7948389" y="3125499"/>
                  <a:ext cx="179611" cy="1812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74" name="TextBox 173">
              <a:extLst>
                <a:ext uri="{FF2B5EF4-FFF2-40B4-BE49-F238E27FC236}">
                  <a16:creationId xmlns:a16="http://schemas.microsoft.com/office/drawing/2014/main" id="{C58DA48E-740A-8548-B49E-7AFB184650FC}"/>
                </a:ext>
              </a:extLst>
            </p:cNvPr>
            <p:cNvSpPr txBox="1"/>
            <p:nvPr/>
          </p:nvSpPr>
          <p:spPr>
            <a:xfrm>
              <a:off x="4047860" y="3304319"/>
              <a:ext cx="934668"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Samples:</a:t>
              </a:r>
            </a:p>
          </p:txBody>
        </p:sp>
        <p:sp>
          <p:nvSpPr>
            <p:cNvPr id="175" name="TextBox 174">
              <a:extLst>
                <a:ext uri="{FF2B5EF4-FFF2-40B4-BE49-F238E27FC236}">
                  <a16:creationId xmlns:a16="http://schemas.microsoft.com/office/drawing/2014/main" id="{ED142B94-84B6-1F48-9AB9-4625F2D14E85}"/>
                </a:ext>
              </a:extLst>
            </p:cNvPr>
            <p:cNvSpPr txBox="1"/>
            <p:nvPr/>
          </p:nvSpPr>
          <p:spPr>
            <a:xfrm>
              <a:off x="4047860" y="3634519"/>
              <a:ext cx="934668"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Labels:</a:t>
              </a:r>
            </a:p>
          </p:txBody>
        </p:sp>
        <p:sp>
          <p:nvSpPr>
            <p:cNvPr id="176" name="TextBox 175">
              <a:extLst>
                <a:ext uri="{FF2B5EF4-FFF2-40B4-BE49-F238E27FC236}">
                  <a16:creationId xmlns:a16="http://schemas.microsoft.com/office/drawing/2014/main" id="{39D2669C-FA54-764A-888D-5A941711FA41}"/>
                </a:ext>
              </a:extLst>
            </p:cNvPr>
            <p:cNvSpPr txBox="1"/>
            <p:nvPr/>
          </p:nvSpPr>
          <p:spPr>
            <a:xfrm>
              <a:off x="4773184" y="3529379"/>
              <a:ext cx="415491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  A C   A    C      B   B</a:t>
              </a:r>
            </a:p>
          </p:txBody>
        </p:sp>
        <p:sp>
          <p:nvSpPr>
            <p:cNvPr id="177" name="TextBox 176">
              <a:extLst>
                <a:ext uri="{FF2B5EF4-FFF2-40B4-BE49-F238E27FC236}">
                  <a16:creationId xmlns:a16="http://schemas.microsoft.com/office/drawing/2014/main" id="{9EC18684-BFE2-CD48-A0D6-B81A329EA7D6}"/>
                </a:ext>
              </a:extLst>
            </p:cNvPr>
            <p:cNvSpPr txBox="1"/>
            <p:nvPr/>
          </p:nvSpPr>
          <p:spPr>
            <a:xfrm>
              <a:off x="4811285" y="3186479"/>
              <a:ext cx="3713326"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1  2  6   3     7       4   5</a:t>
              </a:r>
            </a:p>
          </p:txBody>
        </p:sp>
      </p:grpSp>
      <p:sp>
        <p:nvSpPr>
          <p:cNvPr id="179" name="Donut 178">
            <a:extLst>
              <a:ext uri="{FF2B5EF4-FFF2-40B4-BE49-F238E27FC236}">
                <a16:creationId xmlns:a16="http://schemas.microsoft.com/office/drawing/2014/main" id="{DEFF4907-5052-074B-8913-D1DBE1C02516}"/>
              </a:ext>
            </a:extLst>
          </p:cNvPr>
          <p:cNvSpPr/>
          <p:nvPr/>
        </p:nvSpPr>
        <p:spPr>
          <a:xfrm>
            <a:off x="772333" y="1826172"/>
            <a:ext cx="1627694" cy="2088145"/>
          </a:xfrm>
          <a:prstGeom prst="donut">
            <a:avLst>
              <a:gd name="adj" fmla="val 1130"/>
            </a:avLst>
          </a:prstGeom>
          <a:solidFill>
            <a:srgbClr val="FF0000"/>
          </a:solidFill>
          <a:ln w="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0" name="Donut 179">
            <a:extLst>
              <a:ext uri="{FF2B5EF4-FFF2-40B4-BE49-F238E27FC236}">
                <a16:creationId xmlns:a16="http://schemas.microsoft.com/office/drawing/2014/main" id="{F0E9EF0A-D966-D047-896A-6AF9E9B4C875}"/>
              </a:ext>
            </a:extLst>
          </p:cNvPr>
          <p:cNvSpPr/>
          <p:nvPr/>
        </p:nvSpPr>
        <p:spPr>
          <a:xfrm>
            <a:off x="2359007" y="2176968"/>
            <a:ext cx="776243" cy="1647624"/>
          </a:xfrm>
          <a:prstGeom prst="donut">
            <a:avLst>
              <a:gd name="adj" fmla="val 1130"/>
            </a:avLst>
          </a:prstGeom>
          <a:solidFill>
            <a:srgbClr val="FF0000"/>
          </a:solidFill>
          <a:ln w="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1" name="Donut 180">
            <a:extLst>
              <a:ext uri="{FF2B5EF4-FFF2-40B4-BE49-F238E27FC236}">
                <a16:creationId xmlns:a16="http://schemas.microsoft.com/office/drawing/2014/main" id="{FE2970F9-0CAE-774B-B7BB-CFADFD57BBC8}"/>
              </a:ext>
            </a:extLst>
          </p:cNvPr>
          <p:cNvSpPr/>
          <p:nvPr/>
        </p:nvSpPr>
        <p:spPr>
          <a:xfrm>
            <a:off x="3139788" y="2726944"/>
            <a:ext cx="516184" cy="1034148"/>
          </a:xfrm>
          <a:prstGeom prst="donut">
            <a:avLst>
              <a:gd name="adj" fmla="val 1130"/>
            </a:avLst>
          </a:prstGeom>
          <a:solidFill>
            <a:srgbClr val="FF0000"/>
          </a:solidFill>
          <a:ln w="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2" name="Donut 181">
            <a:extLst>
              <a:ext uri="{FF2B5EF4-FFF2-40B4-BE49-F238E27FC236}">
                <a16:creationId xmlns:a16="http://schemas.microsoft.com/office/drawing/2014/main" id="{41A4B1DA-8BA4-D741-BFB6-FF4A68D2B4A6}"/>
              </a:ext>
            </a:extLst>
          </p:cNvPr>
          <p:cNvSpPr/>
          <p:nvPr/>
        </p:nvSpPr>
        <p:spPr>
          <a:xfrm>
            <a:off x="477147" y="4277650"/>
            <a:ext cx="2084129" cy="2529549"/>
          </a:xfrm>
          <a:prstGeom prst="donut">
            <a:avLst>
              <a:gd name="adj" fmla="val 1130"/>
            </a:avLst>
          </a:prstGeom>
          <a:solidFill>
            <a:srgbClr val="FF0000"/>
          </a:solidFill>
          <a:ln w="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4" name="Donut 183">
            <a:extLst>
              <a:ext uri="{FF2B5EF4-FFF2-40B4-BE49-F238E27FC236}">
                <a16:creationId xmlns:a16="http://schemas.microsoft.com/office/drawing/2014/main" id="{77C0E7CE-0547-2245-86A6-9F7AC9F0B643}"/>
              </a:ext>
            </a:extLst>
          </p:cNvPr>
          <p:cNvSpPr/>
          <p:nvPr/>
        </p:nvSpPr>
        <p:spPr>
          <a:xfrm>
            <a:off x="2525758" y="4725387"/>
            <a:ext cx="677554" cy="2007505"/>
          </a:xfrm>
          <a:prstGeom prst="donut">
            <a:avLst>
              <a:gd name="adj" fmla="val 1130"/>
            </a:avLst>
          </a:prstGeom>
          <a:solidFill>
            <a:srgbClr val="FF0000"/>
          </a:solidFill>
          <a:ln w="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6" name="Donut 185">
            <a:extLst>
              <a:ext uri="{FF2B5EF4-FFF2-40B4-BE49-F238E27FC236}">
                <a16:creationId xmlns:a16="http://schemas.microsoft.com/office/drawing/2014/main" id="{3B10829D-6F76-5649-93E5-B9B1F1787B4D}"/>
              </a:ext>
            </a:extLst>
          </p:cNvPr>
          <p:cNvSpPr/>
          <p:nvPr/>
        </p:nvSpPr>
        <p:spPr>
          <a:xfrm>
            <a:off x="4407797" y="2624191"/>
            <a:ext cx="2107303" cy="1600317"/>
          </a:xfrm>
          <a:prstGeom prst="donut">
            <a:avLst>
              <a:gd name="adj" fmla="val 1130"/>
            </a:avLst>
          </a:prstGeom>
          <a:solidFill>
            <a:srgbClr val="FF0000"/>
          </a:solidFill>
          <a:ln w="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7" name="Donut 186">
            <a:extLst>
              <a:ext uri="{FF2B5EF4-FFF2-40B4-BE49-F238E27FC236}">
                <a16:creationId xmlns:a16="http://schemas.microsoft.com/office/drawing/2014/main" id="{29B6680B-7F79-7740-8234-67194C3E5D26}"/>
              </a:ext>
            </a:extLst>
          </p:cNvPr>
          <p:cNvSpPr/>
          <p:nvPr/>
        </p:nvSpPr>
        <p:spPr>
          <a:xfrm>
            <a:off x="4731916" y="2932346"/>
            <a:ext cx="1252101" cy="1209153"/>
          </a:xfrm>
          <a:prstGeom prst="donut">
            <a:avLst>
              <a:gd name="adj" fmla="val 0"/>
            </a:avLst>
          </a:prstGeom>
          <a:solidFill>
            <a:srgbClr val="FF0000"/>
          </a:solidFill>
          <a:ln w="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8" name="Donut 187">
            <a:extLst>
              <a:ext uri="{FF2B5EF4-FFF2-40B4-BE49-F238E27FC236}">
                <a16:creationId xmlns:a16="http://schemas.microsoft.com/office/drawing/2014/main" id="{3F68A452-6660-2948-B0AA-FC8A541C9EA7}"/>
              </a:ext>
            </a:extLst>
          </p:cNvPr>
          <p:cNvSpPr/>
          <p:nvPr/>
        </p:nvSpPr>
        <p:spPr>
          <a:xfrm>
            <a:off x="693316" y="4850046"/>
            <a:ext cx="1500674" cy="1781246"/>
          </a:xfrm>
          <a:prstGeom prst="donut">
            <a:avLst>
              <a:gd name="adj" fmla="val 0"/>
            </a:avLst>
          </a:prstGeom>
          <a:solidFill>
            <a:srgbClr val="FF0000"/>
          </a:solidFill>
          <a:ln w="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0" name="Donut 189">
            <a:extLst>
              <a:ext uri="{FF2B5EF4-FFF2-40B4-BE49-F238E27FC236}">
                <a16:creationId xmlns:a16="http://schemas.microsoft.com/office/drawing/2014/main" id="{86D930A9-DC24-4F45-8D1F-819B9C6DA4D0}"/>
              </a:ext>
            </a:extLst>
          </p:cNvPr>
          <p:cNvSpPr/>
          <p:nvPr/>
        </p:nvSpPr>
        <p:spPr>
          <a:xfrm>
            <a:off x="7141028" y="2890905"/>
            <a:ext cx="1444171" cy="1219303"/>
          </a:xfrm>
          <a:prstGeom prst="donut">
            <a:avLst>
              <a:gd name="adj" fmla="val 1130"/>
            </a:avLst>
          </a:prstGeom>
          <a:solidFill>
            <a:srgbClr val="FF0000"/>
          </a:solidFill>
          <a:ln w="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1" name="TextBox 190">
            <a:extLst>
              <a:ext uri="{FF2B5EF4-FFF2-40B4-BE49-F238E27FC236}">
                <a16:creationId xmlns:a16="http://schemas.microsoft.com/office/drawing/2014/main" id="{CA425320-8757-7848-AE0F-AEB6ABB30DC1}"/>
              </a:ext>
            </a:extLst>
          </p:cNvPr>
          <p:cNvSpPr txBox="1"/>
          <p:nvPr/>
        </p:nvSpPr>
        <p:spPr>
          <a:xfrm>
            <a:off x="3546594" y="1165284"/>
            <a:ext cx="2170056" cy="830997"/>
          </a:xfrm>
          <a:prstGeom prst="rect">
            <a:avLst/>
          </a:prstGeom>
          <a:noFill/>
        </p:spPr>
        <p:txBody>
          <a:bodyPr wrap="square" rtlCol="0">
            <a:spAutoFit/>
          </a:bodyPr>
          <a:lstStyle/>
          <a:p>
            <a:r>
              <a:rPr lang="en-US" sz="2400" b="1" dirty="0">
                <a:solidFill>
                  <a:srgbClr val="148D97"/>
                </a:solidFill>
                <a:latin typeface="Times New Roman" panose="02020603050405020304" pitchFamily="18" charset="0"/>
                <a:cs typeface="Times New Roman" panose="02020603050405020304" pitchFamily="18" charset="0"/>
              </a:rPr>
              <a:t>K means </a:t>
            </a:r>
          </a:p>
          <a:p>
            <a:r>
              <a:rPr lang="en-US" sz="2400" b="1" dirty="0">
                <a:solidFill>
                  <a:srgbClr val="148D97"/>
                </a:solidFill>
                <a:latin typeface="Times New Roman" panose="02020603050405020304" pitchFamily="18" charset="0"/>
                <a:cs typeface="Times New Roman" panose="02020603050405020304" pitchFamily="18" charset="0"/>
              </a:rPr>
              <a:t>K = # of labels </a:t>
            </a:r>
          </a:p>
        </p:txBody>
      </p:sp>
      <p:grpSp>
        <p:nvGrpSpPr>
          <p:cNvPr id="205" name="Group 204">
            <a:extLst>
              <a:ext uri="{FF2B5EF4-FFF2-40B4-BE49-F238E27FC236}">
                <a16:creationId xmlns:a16="http://schemas.microsoft.com/office/drawing/2014/main" id="{9A8476A2-95AD-6B43-B083-C389577E8537}"/>
              </a:ext>
            </a:extLst>
          </p:cNvPr>
          <p:cNvGrpSpPr/>
          <p:nvPr/>
        </p:nvGrpSpPr>
        <p:grpSpPr>
          <a:xfrm>
            <a:off x="4180171" y="4381103"/>
            <a:ext cx="5242733" cy="2026546"/>
            <a:chOff x="4180171" y="4381103"/>
            <a:chExt cx="5242733" cy="2026546"/>
          </a:xfrm>
        </p:grpSpPr>
        <p:sp>
          <p:nvSpPr>
            <p:cNvPr id="192" name="TextBox 191">
              <a:extLst>
                <a:ext uri="{FF2B5EF4-FFF2-40B4-BE49-F238E27FC236}">
                  <a16:creationId xmlns:a16="http://schemas.microsoft.com/office/drawing/2014/main" id="{DAB707C7-9A30-1F47-BF3B-2DC5FA4BA1C9}"/>
                </a:ext>
              </a:extLst>
            </p:cNvPr>
            <p:cNvSpPr txBox="1"/>
            <p:nvPr/>
          </p:nvSpPr>
          <p:spPr>
            <a:xfrm>
              <a:off x="4180171" y="4381103"/>
              <a:ext cx="5242733"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Ontology Term Hierarchy:</a:t>
              </a:r>
            </a:p>
          </p:txBody>
        </p:sp>
        <p:grpSp>
          <p:nvGrpSpPr>
            <p:cNvPr id="195" name="Group 194">
              <a:extLst>
                <a:ext uri="{FF2B5EF4-FFF2-40B4-BE49-F238E27FC236}">
                  <a16:creationId xmlns:a16="http://schemas.microsoft.com/office/drawing/2014/main" id="{C48231A9-8323-1E41-9F84-B0F0ED208BD1}"/>
                </a:ext>
              </a:extLst>
            </p:cNvPr>
            <p:cNvGrpSpPr/>
            <p:nvPr/>
          </p:nvGrpSpPr>
          <p:grpSpPr>
            <a:xfrm>
              <a:off x="4338903" y="4745656"/>
              <a:ext cx="3179831" cy="1661993"/>
              <a:chOff x="6428956" y="4460650"/>
              <a:chExt cx="3179831" cy="1661993"/>
            </a:xfrm>
          </p:grpSpPr>
          <p:sp>
            <p:nvSpPr>
              <p:cNvPr id="193" name="TextBox 192">
                <a:extLst>
                  <a:ext uri="{FF2B5EF4-FFF2-40B4-BE49-F238E27FC236}">
                    <a16:creationId xmlns:a16="http://schemas.microsoft.com/office/drawing/2014/main" id="{4412580F-5950-6D43-A535-1DA307D9FA91}"/>
                  </a:ext>
                </a:extLst>
              </p:cNvPr>
              <p:cNvSpPr txBox="1"/>
              <p:nvPr/>
            </p:nvSpPr>
            <p:spPr>
              <a:xfrm>
                <a:off x="6428956" y="4460650"/>
                <a:ext cx="3179831" cy="1661993"/>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 </a:t>
                </a:r>
              </a:p>
              <a:p>
                <a:pPr lvl="1"/>
                <a:r>
                  <a:rPr lang="en-US" dirty="0">
                    <a:latin typeface="Times New Roman" panose="02020603050405020304" pitchFamily="18" charset="0"/>
                    <a:cs typeface="Times New Roman" panose="02020603050405020304" pitchFamily="18" charset="0"/>
                  </a:rPr>
                  <a:t>Discovered A subclass</a:t>
                </a:r>
              </a:p>
              <a:p>
                <a:r>
                  <a:rPr lang="en-US" sz="2800" dirty="0">
                    <a:latin typeface="Times New Roman" panose="02020603050405020304" pitchFamily="18" charset="0"/>
                    <a:cs typeface="Times New Roman" panose="02020603050405020304" pitchFamily="18" charset="0"/>
                  </a:rPr>
                  <a:t>B</a:t>
                </a:r>
              </a:p>
              <a:p>
                <a:r>
                  <a:rPr lang="en-US" sz="2800" dirty="0">
                    <a:latin typeface="Times New Roman" panose="02020603050405020304" pitchFamily="18" charset="0"/>
                    <a:cs typeface="Times New Roman" panose="02020603050405020304" pitchFamily="18" charset="0"/>
                  </a:rPr>
                  <a:t>C	</a:t>
                </a:r>
              </a:p>
            </p:txBody>
          </p:sp>
          <p:sp>
            <p:nvSpPr>
              <p:cNvPr id="194" name="Half Frame 193">
                <a:extLst>
                  <a:ext uri="{FF2B5EF4-FFF2-40B4-BE49-F238E27FC236}">
                    <a16:creationId xmlns:a16="http://schemas.microsoft.com/office/drawing/2014/main" id="{80B90EEA-8583-5548-A362-3D92538C5EDA}"/>
                  </a:ext>
                </a:extLst>
              </p:cNvPr>
              <p:cNvSpPr/>
              <p:nvPr/>
            </p:nvSpPr>
            <p:spPr>
              <a:xfrm rot="16200000">
                <a:off x="6668237" y="4869470"/>
                <a:ext cx="245883" cy="284983"/>
              </a:xfrm>
              <a:prstGeom prst="halfFram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196" name="Multiply 195">
            <a:extLst>
              <a:ext uri="{FF2B5EF4-FFF2-40B4-BE49-F238E27FC236}">
                <a16:creationId xmlns:a16="http://schemas.microsoft.com/office/drawing/2014/main" id="{21A9CF6A-AFAC-E84D-BB80-3682370AE00F}"/>
              </a:ext>
            </a:extLst>
          </p:cNvPr>
          <p:cNvSpPr/>
          <p:nvPr/>
        </p:nvSpPr>
        <p:spPr>
          <a:xfrm>
            <a:off x="4164469" y="5693160"/>
            <a:ext cx="781278" cy="930213"/>
          </a:xfrm>
          <a:prstGeom prst="mathMultiply">
            <a:avLst>
              <a:gd name="adj1" fmla="val 4014"/>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ounded Rectangular Callout 201">
            <a:extLst>
              <a:ext uri="{FF2B5EF4-FFF2-40B4-BE49-F238E27FC236}">
                <a16:creationId xmlns:a16="http://schemas.microsoft.com/office/drawing/2014/main" id="{D6862485-7A9A-B14B-A240-6E50FBECB14E}"/>
              </a:ext>
            </a:extLst>
          </p:cNvPr>
          <p:cNvSpPr/>
          <p:nvPr/>
        </p:nvSpPr>
        <p:spPr>
          <a:xfrm>
            <a:off x="7461250" y="4824134"/>
            <a:ext cx="1631950" cy="997356"/>
          </a:xfrm>
          <a:prstGeom prst="wedgeRoundRectCallout">
            <a:avLst>
              <a:gd name="adj1" fmla="val -88105"/>
              <a:gd name="adj2" fmla="val -55206"/>
              <a:gd name="adj3" fmla="val 16667"/>
            </a:avLst>
          </a:prstGeom>
          <a:solidFill>
            <a:srgbClr val="148D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Times New Roman" panose="02020603050405020304" pitchFamily="18" charset="0"/>
                <a:cs typeface="Times New Roman" panose="02020603050405020304" pitchFamily="18" charset="0"/>
              </a:rPr>
              <a:t>Putative Taxonomy of Ecosystems:</a:t>
            </a:r>
            <a:endParaRPr lang="en-US" dirty="0"/>
          </a:p>
        </p:txBody>
      </p:sp>
      <p:sp>
        <p:nvSpPr>
          <p:cNvPr id="203" name="Rounded Rectangular Callout 202">
            <a:extLst>
              <a:ext uri="{FF2B5EF4-FFF2-40B4-BE49-F238E27FC236}">
                <a16:creationId xmlns:a16="http://schemas.microsoft.com/office/drawing/2014/main" id="{EBD1A83B-C2E2-BC4A-A60E-38E0F2050D0C}"/>
              </a:ext>
            </a:extLst>
          </p:cNvPr>
          <p:cNvSpPr/>
          <p:nvPr/>
        </p:nvSpPr>
        <p:spPr>
          <a:xfrm>
            <a:off x="5291431" y="5674161"/>
            <a:ext cx="1881619" cy="733488"/>
          </a:xfrm>
          <a:prstGeom prst="wedgeRoundRectCallout">
            <a:avLst>
              <a:gd name="adj1" fmla="val -63105"/>
              <a:gd name="adj2" fmla="val -83877"/>
              <a:gd name="adj3" fmla="val 16667"/>
            </a:avLst>
          </a:prstGeom>
          <a:solidFill>
            <a:srgbClr val="148D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Times New Roman" panose="02020603050405020304" pitchFamily="18" charset="0"/>
                <a:cs typeface="Times New Roman" panose="02020603050405020304" pitchFamily="18" charset="0"/>
              </a:rPr>
              <a:t>Putative novel uncharacterized environment</a:t>
            </a:r>
            <a:endParaRPr lang="en-US" dirty="0"/>
          </a:p>
        </p:txBody>
      </p:sp>
      <p:sp>
        <p:nvSpPr>
          <p:cNvPr id="207" name="Slide Number Placeholder 3">
            <a:extLst>
              <a:ext uri="{FF2B5EF4-FFF2-40B4-BE49-F238E27FC236}">
                <a16:creationId xmlns:a16="http://schemas.microsoft.com/office/drawing/2014/main" id="{F2D66C25-8F14-304E-A2D9-6AEF0BB2F373}"/>
              </a:ext>
            </a:extLst>
          </p:cNvPr>
          <p:cNvSpPr txBox="1">
            <a:spLocks/>
          </p:cNvSpPr>
          <p:nvPr/>
        </p:nvSpPr>
        <p:spPr>
          <a:xfrm>
            <a:off x="6457950" y="6483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A3423F0-0EA4-8F43-AB03-42295784AA74}" type="slidenum">
              <a:rPr lang="en-US" sz="1400" smtClean="0">
                <a:solidFill>
                  <a:schemeClr val="tx1"/>
                </a:solidFill>
              </a:rPr>
              <a:pPr/>
              <a:t>15</a:t>
            </a:fld>
            <a:endParaRPr lang="en-US" sz="1400" dirty="0">
              <a:solidFill>
                <a:schemeClr val="tx1"/>
              </a:solidFill>
            </a:endParaRPr>
          </a:p>
        </p:txBody>
      </p:sp>
    </p:spTree>
    <p:extLst>
      <p:ext uri="{BB962C8B-B14F-4D97-AF65-F5344CB8AC3E}">
        <p14:creationId xmlns:p14="http://schemas.microsoft.com/office/powerpoint/2010/main" val="1570409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animBg="1"/>
      <p:bldP spid="180" grpId="0" animBg="1"/>
      <p:bldP spid="181" grpId="0" animBg="1"/>
      <p:bldP spid="182" grpId="0" animBg="1"/>
      <p:bldP spid="184" grpId="0" animBg="1"/>
      <p:bldP spid="186" grpId="0" animBg="1"/>
      <p:bldP spid="187" grpId="0" animBg="1"/>
      <p:bldP spid="188" grpId="0" animBg="1"/>
      <p:bldP spid="190" grpId="0" animBg="1"/>
      <p:bldP spid="191" grpId="0"/>
      <p:bldP spid="196" grpId="0" animBg="1"/>
      <p:bldP spid="202" grpId="0" animBg="1"/>
      <p:bldP spid="20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95F60CAC-2DB9-FD48-922F-C5418E11EAB4}"/>
              </a:ext>
            </a:extLst>
          </p:cNvPr>
          <p:cNvPicPr>
            <a:picLocks noGrp="1" noChangeAspect="1"/>
          </p:cNvPicPr>
          <p:nvPr>
            <p:ph idx="1"/>
          </p:nvPr>
        </p:nvPicPr>
        <p:blipFill>
          <a:blip r:embed="rId2"/>
          <a:stretch>
            <a:fillRect/>
          </a:stretch>
        </p:blipFill>
        <p:spPr>
          <a:xfrm>
            <a:off x="8510591" y="530250"/>
            <a:ext cx="633625" cy="498452"/>
          </a:xfrm>
        </p:spPr>
      </p:pic>
      <p:grpSp>
        <p:nvGrpSpPr>
          <p:cNvPr id="5" name="Group 4">
            <a:extLst>
              <a:ext uri="{FF2B5EF4-FFF2-40B4-BE49-F238E27FC236}">
                <a16:creationId xmlns:a16="http://schemas.microsoft.com/office/drawing/2014/main" id="{33F2354A-018A-2146-BAE9-A0206D5840DB}"/>
              </a:ext>
            </a:extLst>
          </p:cNvPr>
          <p:cNvGrpSpPr/>
          <p:nvPr/>
        </p:nvGrpSpPr>
        <p:grpSpPr>
          <a:xfrm>
            <a:off x="0" y="-1"/>
            <a:ext cx="9144000" cy="485776"/>
            <a:chOff x="0" y="-1"/>
            <a:chExt cx="9144000" cy="485776"/>
          </a:xfrm>
        </p:grpSpPr>
        <p:pic>
          <p:nvPicPr>
            <p:cNvPr id="6" name="Picture 5">
              <a:extLst>
                <a:ext uri="{FF2B5EF4-FFF2-40B4-BE49-F238E27FC236}">
                  <a16:creationId xmlns:a16="http://schemas.microsoft.com/office/drawing/2014/main" id="{4036C841-A74B-1045-9B2C-F7A9ED92A68A}"/>
                </a:ext>
              </a:extLst>
            </p:cNvPr>
            <p:cNvPicPr>
              <a:picLocks noChangeAspect="1"/>
            </p:cNvPicPr>
            <p:nvPr/>
          </p:nvPicPr>
          <p:blipFill rotWithShape="1">
            <a:blip r:embed="rId3"/>
            <a:srcRect l="66190" t="1" r="50" b="490"/>
            <a:stretch/>
          </p:blipFill>
          <p:spPr>
            <a:xfrm>
              <a:off x="0" y="0"/>
              <a:ext cx="6515100" cy="485775"/>
            </a:xfrm>
            <a:prstGeom prst="rect">
              <a:avLst/>
            </a:prstGeom>
          </p:spPr>
        </p:pic>
        <p:pic>
          <p:nvPicPr>
            <p:cNvPr id="7" name="Picture 6">
              <a:extLst>
                <a:ext uri="{FF2B5EF4-FFF2-40B4-BE49-F238E27FC236}">
                  <a16:creationId xmlns:a16="http://schemas.microsoft.com/office/drawing/2014/main" id="{F353E362-58A9-6243-9E5C-F886F0786DA8}"/>
                </a:ext>
              </a:extLst>
            </p:cNvPr>
            <p:cNvPicPr>
              <a:picLocks noChangeAspect="1"/>
            </p:cNvPicPr>
            <p:nvPr/>
          </p:nvPicPr>
          <p:blipFill rotWithShape="1">
            <a:blip r:embed="rId3"/>
            <a:srcRect l="66190" t="1" r="50" b="490"/>
            <a:stretch/>
          </p:blipFill>
          <p:spPr>
            <a:xfrm>
              <a:off x="2628900" y="-1"/>
              <a:ext cx="6515100" cy="485775"/>
            </a:xfrm>
            <a:prstGeom prst="rect">
              <a:avLst/>
            </a:prstGeom>
          </p:spPr>
        </p:pic>
      </p:grpSp>
      <p:grpSp>
        <p:nvGrpSpPr>
          <p:cNvPr id="14" name="Group 13">
            <a:extLst>
              <a:ext uri="{FF2B5EF4-FFF2-40B4-BE49-F238E27FC236}">
                <a16:creationId xmlns:a16="http://schemas.microsoft.com/office/drawing/2014/main" id="{93EAA6D5-3067-1045-91B5-821C28CF8ACB}"/>
              </a:ext>
            </a:extLst>
          </p:cNvPr>
          <p:cNvGrpSpPr/>
          <p:nvPr/>
        </p:nvGrpSpPr>
        <p:grpSpPr>
          <a:xfrm>
            <a:off x="0" y="6472238"/>
            <a:ext cx="9144000" cy="385762"/>
            <a:chOff x="0" y="6472238"/>
            <a:chExt cx="9144000" cy="385762"/>
          </a:xfrm>
        </p:grpSpPr>
        <p:pic>
          <p:nvPicPr>
            <p:cNvPr id="4" name="Picture 3">
              <a:extLst>
                <a:ext uri="{FF2B5EF4-FFF2-40B4-BE49-F238E27FC236}">
                  <a16:creationId xmlns:a16="http://schemas.microsoft.com/office/drawing/2014/main" id="{7CBC0280-2211-254C-A942-4332D928E978}"/>
                </a:ext>
              </a:extLst>
            </p:cNvPr>
            <p:cNvPicPr>
              <a:picLocks noChangeAspect="1"/>
            </p:cNvPicPr>
            <p:nvPr/>
          </p:nvPicPr>
          <p:blipFill rotWithShape="1">
            <a:blip r:embed="rId3"/>
            <a:srcRect l="20019" r="66302"/>
            <a:stretch/>
          </p:blipFill>
          <p:spPr>
            <a:xfrm>
              <a:off x="0" y="6472238"/>
              <a:ext cx="2085975" cy="385762"/>
            </a:xfrm>
            <a:prstGeom prst="rect">
              <a:avLst/>
            </a:prstGeom>
          </p:spPr>
        </p:pic>
        <p:pic>
          <p:nvPicPr>
            <p:cNvPr id="10" name="Picture 9">
              <a:extLst>
                <a:ext uri="{FF2B5EF4-FFF2-40B4-BE49-F238E27FC236}">
                  <a16:creationId xmlns:a16="http://schemas.microsoft.com/office/drawing/2014/main" id="{F9B5B279-6DB3-7743-AD56-CC73C1CFD4C1}"/>
                </a:ext>
              </a:extLst>
            </p:cNvPr>
            <p:cNvPicPr>
              <a:picLocks noChangeAspect="1"/>
            </p:cNvPicPr>
            <p:nvPr/>
          </p:nvPicPr>
          <p:blipFill rotWithShape="1">
            <a:blip r:embed="rId3"/>
            <a:srcRect l="20019" r="66302"/>
            <a:stretch/>
          </p:blipFill>
          <p:spPr>
            <a:xfrm>
              <a:off x="2085975" y="6472238"/>
              <a:ext cx="2085975" cy="385762"/>
            </a:xfrm>
            <a:prstGeom prst="rect">
              <a:avLst/>
            </a:prstGeom>
          </p:spPr>
        </p:pic>
        <p:pic>
          <p:nvPicPr>
            <p:cNvPr id="11" name="Picture 10">
              <a:extLst>
                <a:ext uri="{FF2B5EF4-FFF2-40B4-BE49-F238E27FC236}">
                  <a16:creationId xmlns:a16="http://schemas.microsoft.com/office/drawing/2014/main" id="{D6F644B3-1911-4A40-9905-30962CF5E263}"/>
                </a:ext>
              </a:extLst>
            </p:cNvPr>
            <p:cNvPicPr>
              <a:picLocks noChangeAspect="1"/>
            </p:cNvPicPr>
            <p:nvPr/>
          </p:nvPicPr>
          <p:blipFill rotWithShape="1">
            <a:blip r:embed="rId3"/>
            <a:srcRect l="20019" r="66302"/>
            <a:stretch/>
          </p:blipFill>
          <p:spPr>
            <a:xfrm>
              <a:off x="4171950" y="6472238"/>
              <a:ext cx="2085975" cy="385762"/>
            </a:xfrm>
            <a:prstGeom prst="rect">
              <a:avLst/>
            </a:prstGeom>
          </p:spPr>
        </p:pic>
        <p:pic>
          <p:nvPicPr>
            <p:cNvPr id="12" name="Picture 11">
              <a:extLst>
                <a:ext uri="{FF2B5EF4-FFF2-40B4-BE49-F238E27FC236}">
                  <a16:creationId xmlns:a16="http://schemas.microsoft.com/office/drawing/2014/main" id="{ADFE84EB-D445-F243-9B67-1612AFA41BF6}"/>
                </a:ext>
              </a:extLst>
            </p:cNvPr>
            <p:cNvPicPr>
              <a:picLocks noChangeAspect="1"/>
            </p:cNvPicPr>
            <p:nvPr/>
          </p:nvPicPr>
          <p:blipFill rotWithShape="1">
            <a:blip r:embed="rId3"/>
            <a:srcRect l="20019" r="66302"/>
            <a:stretch/>
          </p:blipFill>
          <p:spPr>
            <a:xfrm>
              <a:off x="6257925" y="6472238"/>
              <a:ext cx="2085975" cy="385762"/>
            </a:xfrm>
            <a:prstGeom prst="rect">
              <a:avLst/>
            </a:prstGeom>
          </p:spPr>
        </p:pic>
        <p:pic>
          <p:nvPicPr>
            <p:cNvPr id="13" name="Picture 12">
              <a:extLst>
                <a:ext uri="{FF2B5EF4-FFF2-40B4-BE49-F238E27FC236}">
                  <a16:creationId xmlns:a16="http://schemas.microsoft.com/office/drawing/2014/main" id="{CF7AB262-80C9-9D4F-A56C-52C08F53428E}"/>
                </a:ext>
              </a:extLst>
            </p:cNvPr>
            <p:cNvPicPr>
              <a:picLocks noChangeAspect="1"/>
            </p:cNvPicPr>
            <p:nvPr/>
          </p:nvPicPr>
          <p:blipFill rotWithShape="1">
            <a:blip r:embed="rId3"/>
            <a:srcRect l="20019" r="66302"/>
            <a:stretch/>
          </p:blipFill>
          <p:spPr>
            <a:xfrm>
              <a:off x="7058025" y="6472238"/>
              <a:ext cx="2085975" cy="385762"/>
            </a:xfrm>
            <a:prstGeom prst="rect">
              <a:avLst/>
            </a:prstGeom>
          </p:spPr>
        </p:pic>
      </p:grpSp>
      <p:sp>
        <p:nvSpPr>
          <p:cNvPr id="17" name="Title 16">
            <a:extLst>
              <a:ext uri="{FF2B5EF4-FFF2-40B4-BE49-F238E27FC236}">
                <a16:creationId xmlns:a16="http://schemas.microsoft.com/office/drawing/2014/main" id="{AFF7F321-B1B9-814E-AA32-8977AFDC34DC}"/>
              </a:ext>
            </a:extLst>
          </p:cNvPr>
          <p:cNvSpPr>
            <a:spLocks noGrp="1"/>
          </p:cNvSpPr>
          <p:nvPr>
            <p:ph type="title"/>
          </p:nvPr>
        </p:nvSpPr>
        <p:spPr>
          <a:xfrm>
            <a:off x="600074" y="193672"/>
            <a:ext cx="7886700" cy="1325563"/>
          </a:xfrm>
        </p:spPr>
        <p:txBody>
          <a:bodyPr/>
          <a:lstStyle/>
          <a:p>
            <a:r>
              <a:rPr lang="en-US" dirty="0">
                <a:latin typeface="Times New Roman" panose="02020603050405020304" pitchFamily="18" charset="0"/>
                <a:cs typeface="Times New Roman" panose="02020603050405020304" pitchFamily="18" charset="0"/>
              </a:rPr>
              <a:t>OMEGA-C Tool</a:t>
            </a:r>
            <a:endParaRPr lang="en-US" dirty="0"/>
          </a:p>
        </p:txBody>
      </p:sp>
      <p:sp>
        <p:nvSpPr>
          <p:cNvPr id="15" name="Content Placeholder 2">
            <a:extLst>
              <a:ext uri="{FF2B5EF4-FFF2-40B4-BE49-F238E27FC236}">
                <a16:creationId xmlns:a16="http://schemas.microsoft.com/office/drawing/2014/main" id="{48887ECE-2691-924E-9138-E624DC253741}"/>
              </a:ext>
            </a:extLst>
          </p:cNvPr>
          <p:cNvSpPr txBox="1">
            <a:spLocks/>
          </p:cNvSpPr>
          <p:nvPr/>
        </p:nvSpPr>
        <p:spPr>
          <a:xfrm>
            <a:off x="628650" y="2386013"/>
            <a:ext cx="7886700" cy="37909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6" name="Title 16">
            <a:extLst>
              <a:ext uri="{FF2B5EF4-FFF2-40B4-BE49-F238E27FC236}">
                <a16:creationId xmlns:a16="http://schemas.microsoft.com/office/drawing/2014/main" id="{D8D5E942-EE60-6648-9BCF-CD98F5937839}"/>
              </a:ext>
            </a:extLst>
          </p:cNvPr>
          <p:cNvSpPr txBox="1">
            <a:spLocks/>
          </p:cNvSpPr>
          <p:nvPr/>
        </p:nvSpPr>
        <p:spPr>
          <a:xfrm>
            <a:off x="-28576" y="945349"/>
            <a:ext cx="9286875" cy="769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dirty="0">
                <a:latin typeface="Times New Roman" panose="02020603050405020304" pitchFamily="18" charset="0"/>
                <a:cs typeface="Times New Roman" panose="02020603050405020304" pitchFamily="18" charset="0"/>
              </a:rPr>
              <a:t>Ontology-Mobilized Environmental &amp; Genomic Annotation &amp; Comparison Tool</a:t>
            </a:r>
            <a:endParaRPr lang="en-US" sz="2200" dirty="0"/>
          </a:p>
        </p:txBody>
      </p:sp>
      <p:sp>
        <p:nvSpPr>
          <p:cNvPr id="21" name="Rounded Rectangle 20">
            <a:extLst>
              <a:ext uri="{FF2B5EF4-FFF2-40B4-BE49-F238E27FC236}">
                <a16:creationId xmlns:a16="http://schemas.microsoft.com/office/drawing/2014/main" id="{15FAA84D-E69F-1149-B487-5D4723049853}"/>
              </a:ext>
            </a:extLst>
          </p:cNvPr>
          <p:cNvSpPr/>
          <p:nvPr/>
        </p:nvSpPr>
        <p:spPr>
          <a:xfrm>
            <a:off x="161472" y="1549449"/>
            <a:ext cx="1871664" cy="6508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Ask questions:</a:t>
            </a:r>
          </a:p>
        </p:txBody>
      </p:sp>
      <p:sp>
        <p:nvSpPr>
          <p:cNvPr id="22" name="Rounded Rectangular Callout 21">
            <a:extLst>
              <a:ext uri="{FF2B5EF4-FFF2-40B4-BE49-F238E27FC236}">
                <a16:creationId xmlns:a16="http://schemas.microsoft.com/office/drawing/2014/main" id="{F8BBC049-2F3D-5A49-9EED-128EFF785781}"/>
              </a:ext>
            </a:extLst>
          </p:cNvPr>
          <p:cNvSpPr/>
          <p:nvPr/>
        </p:nvSpPr>
        <p:spPr>
          <a:xfrm>
            <a:off x="2628900" y="1518035"/>
            <a:ext cx="2471738" cy="1094586"/>
          </a:xfrm>
          <a:prstGeom prst="wedgeRoundRectCallout">
            <a:avLst>
              <a:gd name="adj1" fmla="val -74446"/>
              <a:gd name="adj2" fmla="val -3651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148D97"/>
                </a:solidFill>
                <a:latin typeface="Times New Roman" panose="02020603050405020304" pitchFamily="18" charset="0"/>
                <a:cs typeface="Times New Roman" panose="02020603050405020304" pitchFamily="18" charset="0"/>
              </a:rPr>
              <a:t>“What molecular functions differentiate various types of marine benthic biomes</a:t>
            </a:r>
          </a:p>
        </p:txBody>
      </p:sp>
      <p:sp>
        <p:nvSpPr>
          <p:cNvPr id="23" name="Rounded Rectangle 22">
            <a:extLst>
              <a:ext uri="{FF2B5EF4-FFF2-40B4-BE49-F238E27FC236}">
                <a16:creationId xmlns:a16="http://schemas.microsoft.com/office/drawing/2014/main" id="{1BC4907B-7D4B-6748-93B1-97FBD2102109}"/>
              </a:ext>
            </a:extLst>
          </p:cNvPr>
          <p:cNvSpPr/>
          <p:nvPr/>
        </p:nvSpPr>
        <p:spPr>
          <a:xfrm>
            <a:off x="43138" y="2348640"/>
            <a:ext cx="2257423" cy="10892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Search knowledge graph for omics data ‘about’ terms from an ENVO hierarchy</a:t>
            </a:r>
          </a:p>
        </p:txBody>
      </p:sp>
      <p:grpSp>
        <p:nvGrpSpPr>
          <p:cNvPr id="46" name="Group 45">
            <a:extLst>
              <a:ext uri="{FF2B5EF4-FFF2-40B4-BE49-F238E27FC236}">
                <a16:creationId xmlns:a16="http://schemas.microsoft.com/office/drawing/2014/main" id="{9BCD16CE-933E-5248-A8B8-770D7FEB4705}"/>
              </a:ext>
            </a:extLst>
          </p:cNvPr>
          <p:cNvGrpSpPr/>
          <p:nvPr/>
        </p:nvGrpSpPr>
        <p:grpSpPr>
          <a:xfrm>
            <a:off x="5229230" y="1536714"/>
            <a:ext cx="3857618" cy="2221450"/>
            <a:chOff x="5230783" y="1712907"/>
            <a:chExt cx="3870348" cy="2630493"/>
          </a:xfrm>
        </p:grpSpPr>
        <p:grpSp>
          <p:nvGrpSpPr>
            <p:cNvPr id="45" name="Group 44">
              <a:extLst>
                <a:ext uri="{FF2B5EF4-FFF2-40B4-BE49-F238E27FC236}">
                  <a16:creationId xmlns:a16="http://schemas.microsoft.com/office/drawing/2014/main" id="{185CEDAF-1A90-8246-868E-29FC701DE441}"/>
                </a:ext>
              </a:extLst>
            </p:cNvPr>
            <p:cNvGrpSpPr/>
            <p:nvPr/>
          </p:nvGrpSpPr>
          <p:grpSpPr>
            <a:xfrm>
              <a:off x="5230783" y="1780998"/>
              <a:ext cx="3798129" cy="2349734"/>
              <a:chOff x="5330799" y="1623825"/>
              <a:chExt cx="3798129" cy="2349734"/>
            </a:xfrm>
          </p:grpSpPr>
          <p:pic>
            <p:nvPicPr>
              <p:cNvPr id="24" name="Picture 23">
                <a:extLst>
                  <a:ext uri="{FF2B5EF4-FFF2-40B4-BE49-F238E27FC236}">
                    <a16:creationId xmlns:a16="http://schemas.microsoft.com/office/drawing/2014/main" id="{E4AFB5CA-667A-7540-A364-583C1061B2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0799" y="1623825"/>
                <a:ext cx="3668762" cy="1838491"/>
              </a:xfrm>
              <a:prstGeom prst="rect">
                <a:avLst/>
              </a:prstGeom>
            </p:spPr>
          </p:pic>
          <p:cxnSp>
            <p:nvCxnSpPr>
              <p:cNvPr id="30" name="Straight Connector 29">
                <a:extLst>
                  <a:ext uri="{FF2B5EF4-FFF2-40B4-BE49-F238E27FC236}">
                    <a16:creationId xmlns:a16="http://schemas.microsoft.com/office/drawing/2014/main" id="{960F3667-1937-CF4C-B134-84CCCD59EEA9}"/>
                  </a:ext>
                </a:extLst>
              </p:cNvPr>
              <p:cNvCxnSpPr>
                <a:cxnSpLocks/>
              </p:cNvCxnSpPr>
              <p:nvPr/>
            </p:nvCxnSpPr>
            <p:spPr>
              <a:xfrm>
                <a:off x="6158695" y="3311457"/>
                <a:ext cx="256391" cy="264949"/>
              </a:xfrm>
              <a:prstGeom prst="line">
                <a:avLst/>
              </a:prstGeom>
              <a:ln w="44450"/>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37280E30-8C80-D144-9350-DD8942381B2C}"/>
                  </a:ext>
                </a:extLst>
              </p:cNvPr>
              <p:cNvSpPr/>
              <p:nvPr/>
            </p:nvSpPr>
            <p:spPr>
              <a:xfrm>
                <a:off x="6115047" y="3551074"/>
                <a:ext cx="600077" cy="408132"/>
              </a:xfrm>
              <a:prstGeom prst="rect">
                <a:avLst/>
              </a:prstGeom>
              <a:solidFill>
                <a:srgbClr val="148D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Times New Roman" panose="02020603050405020304" pitchFamily="18" charset="0"/>
                    <a:cs typeface="Times New Roman" panose="02020603050405020304" pitchFamily="18" charset="0"/>
                  </a:rPr>
                  <a:t>Data</a:t>
                </a:r>
              </a:p>
            </p:txBody>
          </p:sp>
          <p:cxnSp>
            <p:nvCxnSpPr>
              <p:cNvPr id="39" name="Straight Connector 38">
                <a:extLst>
                  <a:ext uri="{FF2B5EF4-FFF2-40B4-BE49-F238E27FC236}">
                    <a16:creationId xmlns:a16="http://schemas.microsoft.com/office/drawing/2014/main" id="{19A17E18-9F12-7644-B84C-D047B4F96F44}"/>
                  </a:ext>
                </a:extLst>
              </p:cNvPr>
              <p:cNvCxnSpPr>
                <a:cxnSpLocks/>
              </p:cNvCxnSpPr>
              <p:nvPr/>
            </p:nvCxnSpPr>
            <p:spPr>
              <a:xfrm>
                <a:off x="8572499" y="3325810"/>
                <a:ext cx="256391" cy="264949"/>
              </a:xfrm>
              <a:prstGeom prst="line">
                <a:avLst/>
              </a:prstGeom>
              <a:ln w="44450"/>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88915EEC-3378-2647-B6AB-CC17B245DF3B}"/>
                  </a:ext>
                </a:extLst>
              </p:cNvPr>
              <p:cNvSpPr/>
              <p:nvPr/>
            </p:nvSpPr>
            <p:spPr>
              <a:xfrm>
                <a:off x="8528851" y="3565427"/>
                <a:ext cx="600077" cy="408132"/>
              </a:xfrm>
              <a:prstGeom prst="rect">
                <a:avLst/>
              </a:prstGeom>
              <a:solidFill>
                <a:srgbClr val="148D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Times New Roman" panose="02020603050405020304" pitchFamily="18" charset="0"/>
                    <a:cs typeface="Times New Roman" panose="02020603050405020304" pitchFamily="18" charset="0"/>
                  </a:rPr>
                  <a:t>Data</a:t>
                </a:r>
              </a:p>
            </p:txBody>
          </p:sp>
          <p:cxnSp>
            <p:nvCxnSpPr>
              <p:cNvPr id="41" name="Straight Connector 40">
                <a:extLst>
                  <a:ext uri="{FF2B5EF4-FFF2-40B4-BE49-F238E27FC236}">
                    <a16:creationId xmlns:a16="http://schemas.microsoft.com/office/drawing/2014/main" id="{8B9AFDBD-1237-A048-B140-991348CE6E5F}"/>
                  </a:ext>
                </a:extLst>
              </p:cNvPr>
              <p:cNvCxnSpPr>
                <a:cxnSpLocks/>
              </p:cNvCxnSpPr>
              <p:nvPr/>
            </p:nvCxnSpPr>
            <p:spPr>
              <a:xfrm flipH="1">
                <a:off x="8157379" y="3325810"/>
                <a:ext cx="313539" cy="264949"/>
              </a:xfrm>
              <a:prstGeom prst="line">
                <a:avLst/>
              </a:prstGeom>
              <a:ln w="44450"/>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4E50B3D6-4CA6-1B49-B4A2-BB3D31BF915B}"/>
                  </a:ext>
                </a:extLst>
              </p:cNvPr>
              <p:cNvSpPr/>
              <p:nvPr/>
            </p:nvSpPr>
            <p:spPr>
              <a:xfrm>
                <a:off x="7857340" y="3565427"/>
                <a:ext cx="600077" cy="408132"/>
              </a:xfrm>
              <a:prstGeom prst="rect">
                <a:avLst/>
              </a:prstGeom>
              <a:solidFill>
                <a:srgbClr val="148D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Times New Roman" panose="02020603050405020304" pitchFamily="18" charset="0"/>
                    <a:cs typeface="Times New Roman" panose="02020603050405020304" pitchFamily="18" charset="0"/>
                  </a:rPr>
                  <a:t>Data</a:t>
                </a:r>
              </a:p>
            </p:txBody>
          </p:sp>
        </p:grpSp>
        <p:sp>
          <p:nvSpPr>
            <p:cNvPr id="25" name="Rounded Rectangular Callout 24">
              <a:extLst>
                <a:ext uri="{FF2B5EF4-FFF2-40B4-BE49-F238E27FC236}">
                  <a16:creationId xmlns:a16="http://schemas.microsoft.com/office/drawing/2014/main" id="{37EF9DB3-DFA8-DC4C-B44C-55C39E3CB7D4}"/>
                </a:ext>
              </a:extLst>
            </p:cNvPr>
            <p:cNvSpPr/>
            <p:nvPr/>
          </p:nvSpPr>
          <p:spPr>
            <a:xfrm>
              <a:off x="5230783" y="1712907"/>
              <a:ext cx="3870348" cy="2630493"/>
            </a:xfrm>
            <a:prstGeom prst="wedgeRoundRectCallout">
              <a:avLst>
                <a:gd name="adj1" fmla="val -126551"/>
                <a:gd name="adj2" fmla="val 12828"/>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48D97"/>
                </a:solidFill>
                <a:latin typeface="Times New Roman" panose="02020603050405020304" pitchFamily="18" charset="0"/>
                <a:cs typeface="Times New Roman" panose="02020603050405020304" pitchFamily="18" charset="0"/>
              </a:endParaRPr>
            </a:p>
          </p:txBody>
        </p:sp>
      </p:grpSp>
      <p:sp>
        <p:nvSpPr>
          <p:cNvPr id="47" name="Rounded Rectangle 46">
            <a:extLst>
              <a:ext uri="{FF2B5EF4-FFF2-40B4-BE49-F238E27FC236}">
                <a16:creationId xmlns:a16="http://schemas.microsoft.com/office/drawing/2014/main" id="{692FB557-BA99-CB40-868F-8C627C9E2809}"/>
              </a:ext>
            </a:extLst>
          </p:cNvPr>
          <p:cNvSpPr/>
          <p:nvPr/>
        </p:nvSpPr>
        <p:spPr>
          <a:xfrm>
            <a:off x="-28576" y="3609623"/>
            <a:ext cx="2526669" cy="12775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Find and prepare omics data from knowledge graph such as Planet Microbe</a:t>
            </a:r>
          </a:p>
        </p:txBody>
      </p:sp>
      <p:sp>
        <p:nvSpPr>
          <p:cNvPr id="59" name="Rounded Rectangular Callout 58">
            <a:extLst>
              <a:ext uri="{FF2B5EF4-FFF2-40B4-BE49-F238E27FC236}">
                <a16:creationId xmlns:a16="http://schemas.microsoft.com/office/drawing/2014/main" id="{AC329CE3-C00C-7B4B-9DA3-6E19B72A6CF8}"/>
              </a:ext>
            </a:extLst>
          </p:cNvPr>
          <p:cNvSpPr/>
          <p:nvPr/>
        </p:nvSpPr>
        <p:spPr>
          <a:xfrm>
            <a:off x="5225299" y="3954945"/>
            <a:ext cx="2682495" cy="898560"/>
          </a:xfrm>
          <a:prstGeom prst="wedgeRoundRectCallout">
            <a:avLst>
              <a:gd name="adj1" fmla="val -151821"/>
              <a:gd name="adj2" fmla="val -60758"/>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148D97"/>
                </a:solidFill>
                <a:latin typeface="Times New Roman" panose="02020603050405020304" pitchFamily="18" charset="0"/>
                <a:cs typeface="Times New Roman" panose="02020603050405020304" pitchFamily="18" charset="0"/>
              </a:rPr>
              <a:t>ORF prediction</a:t>
            </a:r>
          </a:p>
          <a:p>
            <a:r>
              <a:rPr lang="en-US" sz="1200" dirty="0">
                <a:solidFill>
                  <a:srgbClr val="148D97"/>
                </a:solidFill>
                <a:latin typeface="Times New Roman" panose="02020603050405020304" pitchFamily="18" charset="0"/>
                <a:cs typeface="Times New Roman" panose="02020603050405020304" pitchFamily="18" charset="0"/>
              </a:rPr>
              <a:t>ORF annotation</a:t>
            </a:r>
          </a:p>
          <a:p>
            <a:r>
              <a:rPr lang="en-US" sz="1200" dirty="0">
                <a:solidFill>
                  <a:srgbClr val="148D97"/>
                </a:solidFill>
                <a:latin typeface="Times New Roman" panose="02020603050405020304" pitchFamily="18" charset="0"/>
                <a:cs typeface="Times New Roman" panose="02020603050405020304" pitchFamily="18" charset="0"/>
              </a:rPr>
              <a:t>Conversion to GO terms</a:t>
            </a:r>
          </a:p>
          <a:p>
            <a:r>
              <a:rPr lang="en-US" sz="1200" dirty="0">
                <a:solidFill>
                  <a:srgbClr val="148D97"/>
                </a:solidFill>
                <a:latin typeface="Times New Roman" panose="02020603050405020304" pitchFamily="18" charset="0"/>
                <a:cs typeface="Times New Roman" panose="02020603050405020304" pitchFamily="18" charset="0"/>
              </a:rPr>
              <a:t>Creation of GO term frequency matrix</a:t>
            </a:r>
          </a:p>
        </p:txBody>
      </p:sp>
      <p:sp>
        <p:nvSpPr>
          <p:cNvPr id="66" name="Rounded Rectangle 65">
            <a:extLst>
              <a:ext uri="{FF2B5EF4-FFF2-40B4-BE49-F238E27FC236}">
                <a16:creationId xmlns:a16="http://schemas.microsoft.com/office/drawing/2014/main" id="{2C2D2DF8-2D0E-594A-9C6D-EB5DECDA7E6C}"/>
              </a:ext>
            </a:extLst>
          </p:cNvPr>
          <p:cNvSpPr/>
          <p:nvPr/>
        </p:nvSpPr>
        <p:spPr>
          <a:xfrm>
            <a:off x="286296" y="5176184"/>
            <a:ext cx="2028283" cy="13322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Select GO term hierarchies as features for machine learning analysis</a:t>
            </a:r>
          </a:p>
        </p:txBody>
      </p:sp>
      <p:grpSp>
        <p:nvGrpSpPr>
          <p:cNvPr id="95" name="Group 94">
            <a:extLst>
              <a:ext uri="{FF2B5EF4-FFF2-40B4-BE49-F238E27FC236}">
                <a16:creationId xmlns:a16="http://schemas.microsoft.com/office/drawing/2014/main" id="{8503237D-C020-AA45-BB95-8E046A4AF5EF}"/>
              </a:ext>
            </a:extLst>
          </p:cNvPr>
          <p:cNvGrpSpPr/>
          <p:nvPr/>
        </p:nvGrpSpPr>
        <p:grpSpPr>
          <a:xfrm>
            <a:off x="2744120" y="4157196"/>
            <a:ext cx="1570932" cy="1018988"/>
            <a:chOff x="2810455" y="4554200"/>
            <a:chExt cx="1570932" cy="1018988"/>
          </a:xfrm>
        </p:grpSpPr>
        <p:sp>
          <p:nvSpPr>
            <p:cNvPr id="92" name="Rectangle 91">
              <a:extLst>
                <a:ext uri="{FF2B5EF4-FFF2-40B4-BE49-F238E27FC236}">
                  <a16:creationId xmlns:a16="http://schemas.microsoft.com/office/drawing/2014/main" id="{AB68683A-39B7-2441-8E99-411DA4EC15E1}"/>
                </a:ext>
              </a:extLst>
            </p:cNvPr>
            <p:cNvSpPr/>
            <p:nvPr/>
          </p:nvSpPr>
          <p:spPr>
            <a:xfrm>
              <a:off x="2810455" y="4787589"/>
              <a:ext cx="917893" cy="78559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0BF0F348-0A5B-2045-BBD9-16CBF6BE081E}"/>
                </a:ext>
              </a:extLst>
            </p:cNvPr>
            <p:cNvGrpSpPr/>
            <p:nvPr/>
          </p:nvGrpSpPr>
          <p:grpSpPr>
            <a:xfrm rot="10800000" flipH="1">
              <a:off x="2870952" y="4554200"/>
              <a:ext cx="1510435" cy="947850"/>
              <a:chOff x="2585495" y="4311464"/>
              <a:chExt cx="2913325" cy="1758363"/>
            </a:xfrm>
          </p:grpSpPr>
          <p:sp>
            <p:nvSpPr>
              <p:cNvPr id="79" name="Line 50">
                <a:extLst>
                  <a:ext uri="{FF2B5EF4-FFF2-40B4-BE49-F238E27FC236}">
                    <a16:creationId xmlns:a16="http://schemas.microsoft.com/office/drawing/2014/main" id="{F4E3F525-E911-0942-B6F8-24DD0154A7C5}"/>
                  </a:ext>
                </a:extLst>
              </p:cNvPr>
              <p:cNvSpPr>
                <a:spLocks noChangeShapeType="1"/>
              </p:cNvSpPr>
              <p:nvPr/>
            </p:nvSpPr>
            <p:spPr bwMode="auto">
              <a:xfrm flipH="1">
                <a:off x="4102249" y="5528444"/>
                <a:ext cx="533400" cy="3810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80" name="Line 49">
                <a:extLst>
                  <a:ext uri="{FF2B5EF4-FFF2-40B4-BE49-F238E27FC236}">
                    <a16:creationId xmlns:a16="http://schemas.microsoft.com/office/drawing/2014/main" id="{95A79371-3B54-C54C-A26D-F7C66A9EFDF9}"/>
                  </a:ext>
                </a:extLst>
              </p:cNvPr>
              <p:cNvSpPr>
                <a:spLocks noChangeShapeType="1"/>
              </p:cNvSpPr>
              <p:nvPr/>
            </p:nvSpPr>
            <p:spPr bwMode="auto">
              <a:xfrm>
                <a:off x="2873978" y="4658336"/>
                <a:ext cx="539750" cy="66992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81" name="Line 49">
                <a:extLst>
                  <a:ext uri="{FF2B5EF4-FFF2-40B4-BE49-F238E27FC236}">
                    <a16:creationId xmlns:a16="http://schemas.microsoft.com/office/drawing/2014/main" id="{5B403DBE-088B-4547-94D1-647EA024E2BD}"/>
                  </a:ext>
                </a:extLst>
              </p:cNvPr>
              <p:cNvSpPr>
                <a:spLocks noChangeShapeType="1"/>
              </p:cNvSpPr>
              <p:nvPr/>
            </p:nvSpPr>
            <p:spPr bwMode="auto">
              <a:xfrm>
                <a:off x="3461126" y="5248930"/>
                <a:ext cx="539750" cy="66992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82" name="Line 50">
                <a:extLst>
                  <a:ext uri="{FF2B5EF4-FFF2-40B4-BE49-F238E27FC236}">
                    <a16:creationId xmlns:a16="http://schemas.microsoft.com/office/drawing/2014/main" id="{65A23586-38F4-BD48-809A-F151AC7CF8EC}"/>
                  </a:ext>
                </a:extLst>
              </p:cNvPr>
              <p:cNvSpPr>
                <a:spLocks noChangeShapeType="1"/>
              </p:cNvSpPr>
              <p:nvPr/>
            </p:nvSpPr>
            <p:spPr bwMode="auto">
              <a:xfrm flipH="1">
                <a:off x="3430963" y="4856817"/>
                <a:ext cx="533400" cy="3810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83" name="Oval 4">
                <a:extLst>
                  <a:ext uri="{FF2B5EF4-FFF2-40B4-BE49-F238E27FC236}">
                    <a16:creationId xmlns:a16="http://schemas.microsoft.com/office/drawing/2014/main" id="{EBAA866E-1DE6-884F-9510-794E4683C1F0}"/>
                  </a:ext>
                </a:extLst>
              </p:cNvPr>
              <p:cNvSpPr>
                <a:spLocks noChangeArrowheads="1"/>
              </p:cNvSpPr>
              <p:nvPr/>
            </p:nvSpPr>
            <p:spPr bwMode="auto">
              <a:xfrm>
                <a:off x="3811963" y="4613885"/>
                <a:ext cx="377825" cy="379413"/>
              </a:xfrm>
              <a:prstGeom prst="ellipse">
                <a:avLst/>
              </a:prstGeom>
              <a:solidFill>
                <a:srgbClr val="FF9933"/>
              </a:solidFill>
              <a:ln w="38100" algn="ctr">
                <a:solidFill>
                  <a:schemeClr val="bg1"/>
                </a:solidFill>
                <a:round/>
                <a:headEnd/>
                <a:tailEnd/>
              </a:ln>
              <a:effectLst>
                <a:outerShdw dist="20000" dir="5400000" rotWithShape="0">
                  <a:srgbClr val="000000">
                    <a:alpha val="37999"/>
                  </a:srgbClr>
                </a:outerShdw>
              </a:effectLst>
            </p:spPr>
            <p:txBody>
              <a:bodyPr wrap="none" anchor="ctr"/>
              <a:lstStyle/>
              <a:p>
                <a:pPr fontAlgn="auto">
                  <a:spcBef>
                    <a:spcPts val="0"/>
                  </a:spcBef>
                  <a:spcAft>
                    <a:spcPts val="0"/>
                  </a:spcAft>
                  <a:defRPr/>
                </a:pPr>
                <a:endParaRPr lang="en-GB">
                  <a:solidFill>
                    <a:schemeClr val="lt1"/>
                  </a:solidFill>
                  <a:latin typeface="+mn-lt"/>
                  <a:cs typeface="+mn-cs"/>
                </a:endParaRPr>
              </a:p>
            </p:txBody>
          </p:sp>
          <p:sp>
            <p:nvSpPr>
              <p:cNvPr id="84" name="Oval 4">
                <a:extLst>
                  <a:ext uri="{FF2B5EF4-FFF2-40B4-BE49-F238E27FC236}">
                    <a16:creationId xmlns:a16="http://schemas.microsoft.com/office/drawing/2014/main" id="{26A6C225-20D3-AA40-A611-DCEBC9583C17}"/>
                  </a:ext>
                </a:extLst>
              </p:cNvPr>
              <p:cNvSpPr>
                <a:spLocks noChangeArrowheads="1"/>
              </p:cNvSpPr>
              <p:nvPr/>
            </p:nvSpPr>
            <p:spPr bwMode="auto">
              <a:xfrm>
                <a:off x="3069048" y="5040175"/>
                <a:ext cx="591235" cy="533399"/>
              </a:xfrm>
              <a:prstGeom prst="ellipse">
                <a:avLst/>
              </a:prstGeom>
              <a:solidFill>
                <a:schemeClr val="accent2">
                  <a:lumMod val="75000"/>
                </a:schemeClr>
              </a:solidFill>
              <a:ln w="38100" algn="ctr">
                <a:solidFill>
                  <a:schemeClr val="bg1"/>
                </a:solidFill>
                <a:round/>
                <a:headEnd/>
                <a:tailEnd/>
              </a:ln>
              <a:effectLst>
                <a:outerShdw dist="20000" dir="5400000" rotWithShape="0">
                  <a:srgbClr val="000000">
                    <a:alpha val="37999"/>
                  </a:srgbClr>
                </a:outerShdw>
              </a:effectLst>
            </p:spPr>
            <p:txBody>
              <a:bodyPr wrap="none" anchor="ctr"/>
              <a:lstStyle/>
              <a:p>
                <a:pPr fontAlgn="auto">
                  <a:spcBef>
                    <a:spcPts val="0"/>
                  </a:spcBef>
                  <a:spcAft>
                    <a:spcPts val="0"/>
                  </a:spcAft>
                  <a:defRPr/>
                </a:pPr>
                <a:endParaRPr lang="en-GB" dirty="0">
                  <a:solidFill>
                    <a:schemeClr val="lt1"/>
                  </a:solidFill>
                  <a:latin typeface="+mn-lt"/>
                  <a:cs typeface="+mn-cs"/>
                </a:endParaRPr>
              </a:p>
            </p:txBody>
          </p:sp>
          <p:sp>
            <p:nvSpPr>
              <p:cNvPr id="85" name="Oval 4">
                <a:extLst>
                  <a:ext uri="{FF2B5EF4-FFF2-40B4-BE49-F238E27FC236}">
                    <a16:creationId xmlns:a16="http://schemas.microsoft.com/office/drawing/2014/main" id="{4AB3BFD3-71BD-2644-8D14-36F6D48D98BA}"/>
                  </a:ext>
                </a:extLst>
              </p:cNvPr>
              <p:cNvSpPr>
                <a:spLocks noChangeArrowheads="1"/>
              </p:cNvSpPr>
              <p:nvPr/>
            </p:nvSpPr>
            <p:spPr bwMode="auto">
              <a:xfrm>
                <a:off x="3917185" y="5800074"/>
                <a:ext cx="249015" cy="269753"/>
              </a:xfrm>
              <a:prstGeom prst="ellipse">
                <a:avLst/>
              </a:prstGeom>
              <a:solidFill>
                <a:srgbClr val="FF9933"/>
              </a:solidFill>
              <a:ln w="38100" algn="ctr">
                <a:solidFill>
                  <a:schemeClr val="bg1"/>
                </a:solidFill>
                <a:round/>
                <a:headEnd/>
                <a:tailEnd/>
              </a:ln>
              <a:effectLst>
                <a:outerShdw dist="20000" dir="5400000" rotWithShape="0">
                  <a:srgbClr val="000000">
                    <a:alpha val="37999"/>
                  </a:srgbClr>
                </a:outerShdw>
              </a:effectLst>
            </p:spPr>
            <p:txBody>
              <a:bodyPr wrap="none" anchor="ctr"/>
              <a:lstStyle/>
              <a:p>
                <a:pPr fontAlgn="auto">
                  <a:spcBef>
                    <a:spcPts val="0"/>
                  </a:spcBef>
                  <a:spcAft>
                    <a:spcPts val="0"/>
                  </a:spcAft>
                  <a:defRPr/>
                </a:pPr>
                <a:endParaRPr lang="en-GB">
                  <a:solidFill>
                    <a:schemeClr val="lt1"/>
                  </a:solidFill>
                  <a:latin typeface="+mn-lt"/>
                  <a:cs typeface="+mn-cs"/>
                </a:endParaRPr>
              </a:p>
            </p:txBody>
          </p:sp>
          <p:sp>
            <p:nvSpPr>
              <p:cNvPr id="86" name="Line 49">
                <a:extLst>
                  <a:ext uri="{FF2B5EF4-FFF2-40B4-BE49-F238E27FC236}">
                    <a16:creationId xmlns:a16="http://schemas.microsoft.com/office/drawing/2014/main" id="{EFAD0584-7964-7041-877B-1E0168619CA9}"/>
                  </a:ext>
                </a:extLst>
              </p:cNvPr>
              <p:cNvSpPr>
                <a:spLocks noChangeShapeType="1"/>
              </p:cNvSpPr>
              <p:nvPr/>
            </p:nvSpPr>
            <p:spPr bwMode="auto">
              <a:xfrm flipH="1">
                <a:off x="4744769" y="4584220"/>
                <a:ext cx="418766" cy="882198"/>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87" name="Oval 4">
                <a:extLst>
                  <a:ext uri="{FF2B5EF4-FFF2-40B4-BE49-F238E27FC236}">
                    <a16:creationId xmlns:a16="http://schemas.microsoft.com/office/drawing/2014/main" id="{8B37CD93-87F5-6247-BF16-E4CFF72EBB81}"/>
                  </a:ext>
                </a:extLst>
              </p:cNvPr>
              <p:cNvSpPr>
                <a:spLocks noChangeArrowheads="1"/>
              </p:cNvSpPr>
              <p:nvPr/>
            </p:nvSpPr>
            <p:spPr bwMode="auto">
              <a:xfrm>
                <a:off x="4907585" y="4347185"/>
                <a:ext cx="591235" cy="533399"/>
              </a:xfrm>
              <a:prstGeom prst="ellipse">
                <a:avLst/>
              </a:prstGeom>
              <a:solidFill>
                <a:schemeClr val="accent2">
                  <a:lumMod val="75000"/>
                </a:schemeClr>
              </a:solidFill>
              <a:ln w="38100" algn="ctr">
                <a:solidFill>
                  <a:schemeClr val="bg1"/>
                </a:solidFill>
                <a:round/>
                <a:headEnd/>
                <a:tailEnd/>
              </a:ln>
              <a:effectLst>
                <a:outerShdw dist="20000" dir="5400000" rotWithShape="0">
                  <a:srgbClr val="000000">
                    <a:alpha val="37999"/>
                  </a:srgbClr>
                </a:outerShdw>
              </a:effectLst>
            </p:spPr>
            <p:txBody>
              <a:bodyPr wrap="none" anchor="ctr"/>
              <a:lstStyle/>
              <a:p>
                <a:pPr fontAlgn="auto">
                  <a:spcBef>
                    <a:spcPts val="0"/>
                  </a:spcBef>
                  <a:spcAft>
                    <a:spcPts val="0"/>
                  </a:spcAft>
                  <a:defRPr/>
                </a:pPr>
                <a:endParaRPr lang="en-GB" dirty="0">
                  <a:solidFill>
                    <a:schemeClr val="lt1"/>
                  </a:solidFill>
                  <a:latin typeface="+mn-lt"/>
                  <a:cs typeface="+mn-cs"/>
                </a:endParaRPr>
              </a:p>
            </p:txBody>
          </p:sp>
          <p:sp>
            <p:nvSpPr>
              <p:cNvPr id="88" name="Oval 4">
                <a:extLst>
                  <a:ext uri="{FF2B5EF4-FFF2-40B4-BE49-F238E27FC236}">
                    <a16:creationId xmlns:a16="http://schemas.microsoft.com/office/drawing/2014/main" id="{660F47FD-0C18-4E46-B2A1-6529048B8892}"/>
                  </a:ext>
                </a:extLst>
              </p:cNvPr>
              <p:cNvSpPr>
                <a:spLocks noChangeArrowheads="1"/>
              </p:cNvSpPr>
              <p:nvPr/>
            </p:nvSpPr>
            <p:spPr bwMode="auto">
              <a:xfrm>
                <a:off x="4548492" y="5329963"/>
                <a:ext cx="377825" cy="379413"/>
              </a:xfrm>
              <a:prstGeom prst="ellipse">
                <a:avLst/>
              </a:prstGeom>
              <a:solidFill>
                <a:srgbClr val="FFC000"/>
              </a:solidFill>
              <a:ln w="38100" algn="ctr">
                <a:solidFill>
                  <a:schemeClr val="bg1"/>
                </a:solidFill>
                <a:round/>
                <a:headEnd/>
                <a:tailEnd/>
              </a:ln>
              <a:effectLst>
                <a:outerShdw dist="20000" dir="5400000" rotWithShape="0">
                  <a:srgbClr val="000000">
                    <a:alpha val="37999"/>
                  </a:srgbClr>
                </a:outerShdw>
              </a:effectLst>
            </p:spPr>
            <p:txBody>
              <a:bodyPr wrap="none" anchor="ctr"/>
              <a:lstStyle/>
              <a:p>
                <a:pPr fontAlgn="auto">
                  <a:spcBef>
                    <a:spcPts val="0"/>
                  </a:spcBef>
                  <a:spcAft>
                    <a:spcPts val="0"/>
                  </a:spcAft>
                  <a:defRPr/>
                </a:pPr>
                <a:endParaRPr lang="en-GB">
                  <a:solidFill>
                    <a:schemeClr val="lt1"/>
                  </a:solidFill>
                  <a:latin typeface="+mn-lt"/>
                  <a:cs typeface="+mn-cs"/>
                </a:endParaRPr>
              </a:p>
            </p:txBody>
          </p:sp>
          <p:sp>
            <p:nvSpPr>
              <p:cNvPr id="89" name="Oval 4">
                <a:extLst>
                  <a:ext uri="{FF2B5EF4-FFF2-40B4-BE49-F238E27FC236}">
                    <a16:creationId xmlns:a16="http://schemas.microsoft.com/office/drawing/2014/main" id="{3CF48728-017E-FD4C-A085-14BCC6A3F5F3}"/>
                  </a:ext>
                </a:extLst>
              </p:cNvPr>
              <p:cNvSpPr>
                <a:spLocks noChangeArrowheads="1"/>
              </p:cNvSpPr>
              <p:nvPr/>
            </p:nvSpPr>
            <p:spPr bwMode="auto">
              <a:xfrm>
                <a:off x="2585495" y="4311464"/>
                <a:ext cx="631717" cy="545353"/>
              </a:xfrm>
              <a:prstGeom prst="ellipse">
                <a:avLst/>
              </a:prstGeom>
              <a:solidFill>
                <a:srgbClr val="FFC000"/>
              </a:solidFill>
              <a:ln w="38100" algn="ctr">
                <a:solidFill>
                  <a:schemeClr val="bg1"/>
                </a:solidFill>
                <a:round/>
                <a:headEnd/>
                <a:tailEnd/>
              </a:ln>
              <a:effectLst>
                <a:outerShdw dist="20000" dir="5400000" rotWithShape="0">
                  <a:srgbClr val="000000">
                    <a:alpha val="37999"/>
                  </a:srgbClr>
                </a:outerShdw>
              </a:effectLst>
            </p:spPr>
            <p:txBody>
              <a:bodyPr wrap="none" anchor="ctr"/>
              <a:lstStyle/>
              <a:p>
                <a:pPr fontAlgn="auto">
                  <a:spcBef>
                    <a:spcPts val="0"/>
                  </a:spcBef>
                  <a:spcAft>
                    <a:spcPts val="0"/>
                  </a:spcAft>
                  <a:defRPr/>
                </a:pPr>
                <a:endParaRPr lang="en-GB">
                  <a:solidFill>
                    <a:schemeClr val="lt1"/>
                  </a:solidFill>
                  <a:latin typeface="+mn-lt"/>
                  <a:cs typeface="+mn-cs"/>
                </a:endParaRPr>
              </a:p>
            </p:txBody>
          </p:sp>
        </p:grpSp>
      </p:grpSp>
      <p:sp>
        <p:nvSpPr>
          <p:cNvPr id="93" name="Line 97">
            <a:extLst>
              <a:ext uri="{FF2B5EF4-FFF2-40B4-BE49-F238E27FC236}">
                <a16:creationId xmlns:a16="http://schemas.microsoft.com/office/drawing/2014/main" id="{327038F4-B8DE-5143-944E-3CFD5197E1D2}"/>
              </a:ext>
            </a:extLst>
          </p:cNvPr>
          <p:cNvSpPr>
            <a:spLocks noChangeShapeType="1"/>
          </p:cNvSpPr>
          <p:nvPr/>
        </p:nvSpPr>
        <p:spPr bwMode="auto">
          <a:xfrm flipV="1">
            <a:off x="2498093" y="3416718"/>
            <a:ext cx="3512806" cy="438198"/>
          </a:xfrm>
          <a:prstGeom prst="line">
            <a:avLst/>
          </a:prstGeom>
          <a:noFill/>
          <a:ln w="38100" cap="rnd">
            <a:solidFill>
              <a:srgbClr val="C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94" name="Line 97">
            <a:extLst>
              <a:ext uri="{FF2B5EF4-FFF2-40B4-BE49-F238E27FC236}">
                <a16:creationId xmlns:a16="http://schemas.microsoft.com/office/drawing/2014/main" id="{C9CF4D80-DFDC-6F47-856C-F3561C846854}"/>
              </a:ext>
            </a:extLst>
          </p:cNvPr>
          <p:cNvSpPr>
            <a:spLocks noChangeShapeType="1"/>
          </p:cNvSpPr>
          <p:nvPr/>
        </p:nvSpPr>
        <p:spPr bwMode="auto">
          <a:xfrm flipV="1">
            <a:off x="2626685" y="3389059"/>
            <a:ext cx="5120776" cy="465857"/>
          </a:xfrm>
          <a:prstGeom prst="line">
            <a:avLst/>
          </a:prstGeom>
          <a:noFill/>
          <a:ln w="38100" cap="rnd">
            <a:solidFill>
              <a:srgbClr val="C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96" name="Line 97">
            <a:extLst>
              <a:ext uri="{FF2B5EF4-FFF2-40B4-BE49-F238E27FC236}">
                <a16:creationId xmlns:a16="http://schemas.microsoft.com/office/drawing/2014/main" id="{30919286-BBDE-554B-9662-73A6A52D3C43}"/>
              </a:ext>
            </a:extLst>
          </p:cNvPr>
          <p:cNvSpPr>
            <a:spLocks noChangeShapeType="1"/>
          </p:cNvSpPr>
          <p:nvPr/>
        </p:nvSpPr>
        <p:spPr bwMode="auto">
          <a:xfrm flipV="1">
            <a:off x="2300561" y="4975159"/>
            <a:ext cx="443559" cy="377252"/>
          </a:xfrm>
          <a:prstGeom prst="line">
            <a:avLst/>
          </a:prstGeom>
          <a:noFill/>
          <a:ln w="38100" cap="rnd">
            <a:solidFill>
              <a:srgbClr val="C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97" name="Rounded Rectangle 96">
            <a:extLst>
              <a:ext uri="{FF2B5EF4-FFF2-40B4-BE49-F238E27FC236}">
                <a16:creationId xmlns:a16="http://schemas.microsoft.com/office/drawing/2014/main" id="{93E1D212-B5E2-5447-B0CD-4D220AA0B899}"/>
              </a:ext>
            </a:extLst>
          </p:cNvPr>
          <p:cNvSpPr/>
          <p:nvPr/>
        </p:nvSpPr>
        <p:spPr>
          <a:xfrm>
            <a:off x="3017247" y="5230497"/>
            <a:ext cx="2289077" cy="15747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Maximize signal to noise ratio which GO terms maximally differentiate ENVO groups</a:t>
            </a:r>
          </a:p>
        </p:txBody>
      </p:sp>
      <p:sp>
        <p:nvSpPr>
          <p:cNvPr id="98" name="Rounded Rectangle 97">
            <a:extLst>
              <a:ext uri="{FF2B5EF4-FFF2-40B4-BE49-F238E27FC236}">
                <a16:creationId xmlns:a16="http://schemas.microsoft.com/office/drawing/2014/main" id="{5F91EAF0-BF27-1F49-8935-AB29CB9085CE}"/>
              </a:ext>
            </a:extLst>
          </p:cNvPr>
          <p:cNvSpPr/>
          <p:nvPr/>
        </p:nvSpPr>
        <p:spPr>
          <a:xfrm>
            <a:off x="6237596" y="5192759"/>
            <a:ext cx="2891576" cy="13762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Report back GO term hierarchies hypothesized to be real differentiable signal </a:t>
            </a:r>
          </a:p>
        </p:txBody>
      </p:sp>
      <p:sp>
        <p:nvSpPr>
          <p:cNvPr id="129" name="TextBox 128">
            <a:extLst>
              <a:ext uri="{FF2B5EF4-FFF2-40B4-BE49-F238E27FC236}">
                <a16:creationId xmlns:a16="http://schemas.microsoft.com/office/drawing/2014/main" id="{019D6790-60DF-2843-AC1D-5C9CD3EE5D22}"/>
              </a:ext>
            </a:extLst>
          </p:cNvPr>
          <p:cNvSpPr txBox="1"/>
          <p:nvPr/>
        </p:nvSpPr>
        <p:spPr>
          <a:xfrm>
            <a:off x="5358348" y="1685190"/>
            <a:ext cx="951602" cy="369332"/>
          </a:xfrm>
          <a:prstGeom prst="rect">
            <a:avLst/>
          </a:prstGeom>
          <a:noFill/>
        </p:spPr>
        <p:txBody>
          <a:bodyPr wrap="square" rtlCol="0">
            <a:spAutoFit/>
          </a:bodyPr>
          <a:lstStyle/>
          <a:p>
            <a:r>
              <a:rPr lang="en-US" b="1" dirty="0">
                <a:solidFill>
                  <a:srgbClr val="00B050"/>
                </a:solidFill>
                <a:latin typeface="Times New Roman" panose="02020603050405020304" pitchFamily="18" charset="0"/>
                <a:cs typeface="Times New Roman" panose="02020603050405020304" pitchFamily="18" charset="0"/>
              </a:rPr>
              <a:t>ENVO</a:t>
            </a:r>
          </a:p>
        </p:txBody>
      </p:sp>
      <p:sp>
        <p:nvSpPr>
          <p:cNvPr id="130" name="TextBox 129">
            <a:extLst>
              <a:ext uri="{FF2B5EF4-FFF2-40B4-BE49-F238E27FC236}">
                <a16:creationId xmlns:a16="http://schemas.microsoft.com/office/drawing/2014/main" id="{482624E0-291D-274A-9F18-022CF262A9EE}"/>
              </a:ext>
            </a:extLst>
          </p:cNvPr>
          <p:cNvSpPr txBox="1"/>
          <p:nvPr/>
        </p:nvSpPr>
        <p:spPr>
          <a:xfrm>
            <a:off x="2799111" y="4036684"/>
            <a:ext cx="951602" cy="369332"/>
          </a:xfrm>
          <a:prstGeom prst="rect">
            <a:avLst/>
          </a:prstGeom>
          <a:noFill/>
        </p:spPr>
        <p:txBody>
          <a:bodyPr wrap="square" rtlCol="0">
            <a:spAutoFit/>
          </a:bodyPr>
          <a:lstStyle/>
          <a:p>
            <a:r>
              <a:rPr lang="en-US" b="1" dirty="0">
                <a:solidFill>
                  <a:srgbClr val="FFC000"/>
                </a:solidFill>
                <a:latin typeface="Times New Roman" panose="02020603050405020304" pitchFamily="18" charset="0"/>
                <a:cs typeface="Times New Roman" panose="02020603050405020304" pitchFamily="18" charset="0"/>
              </a:rPr>
              <a:t>GO</a:t>
            </a:r>
          </a:p>
        </p:txBody>
      </p:sp>
      <p:sp>
        <p:nvSpPr>
          <p:cNvPr id="132" name="Down Arrow 131">
            <a:extLst>
              <a:ext uri="{FF2B5EF4-FFF2-40B4-BE49-F238E27FC236}">
                <a16:creationId xmlns:a16="http://schemas.microsoft.com/office/drawing/2014/main" id="{165C6216-7B8E-9F42-AA31-CE518CF4A448}"/>
              </a:ext>
            </a:extLst>
          </p:cNvPr>
          <p:cNvSpPr/>
          <p:nvPr/>
        </p:nvSpPr>
        <p:spPr>
          <a:xfrm>
            <a:off x="977749" y="2205032"/>
            <a:ext cx="165252" cy="193412"/>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Down Arrow 132">
            <a:extLst>
              <a:ext uri="{FF2B5EF4-FFF2-40B4-BE49-F238E27FC236}">
                <a16:creationId xmlns:a16="http://schemas.microsoft.com/office/drawing/2014/main" id="{7FEAD5F2-745E-6945-9BAC-6C87595085D6}"/>
              </a:ext>
            </a:extLst>
          </p:cNvPr>
          <p:cNvSpPr/>
          <p:nvPr/>
        </p:nvSpPr>
        <p:spPr>
          <a:xfrm>
            <a:off x="1001559" y="3443286"/>
            <a:ext cx="165252" cy="193412"/>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Down Arrow 133">
            <a:extLst>
              <a:ext uri="{FF2B5EF4-FFF2-40B4-BE49-F238E27FC236}">
                <a16:creationId xmlns:a16="http://schemas.microsoft.com/office/drawing/2014/main" id="{12FC965A-10B7-E74C-A461-F826B9B55AC4}"/>
              </a:ext>
            </a:extLst>
          </p:cNvPr>
          <p:cNvSpPr/>
          <p:nvPr/>
        </p:nvSpPr>
        <p:spPr>
          <a:xfrm>
            <a:off x="1015845" y="4880909"/>
            <a:ext cx="179541" cy="284562"/>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Down Arrow 134">
            <a:extLst>
              <a:ext uri="{FF2B5EF4-FFF2-40B4-BE49-F238E27FC236}">
                <a16:creationId xmlns:a16="http://schemas.microsoft.com/office/drawing/2014/main" id="{AA6CA1AA-A26C-8540-835F-CB985A6A0828}"/>
              </a:ext>
            </a:extLst>
          </p:cNvPr>
          <p:cNvSpPr/>
          <p:nvPr/>
        </p:nvSpPr>
        <p:spPr>
          <a:xfrm rot="16200000">
            <a:off x="2528446" y="5654261"/>
            <a:ext cx="296759" cy="554711"/>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Down Arrow 135">
            <a:extLst>
              <a:ext uri="{FF2B5EF4-FFF2-40B4-BE49-F238E27FC236}">
                <a16:creationId xmlns:a16="http://schemas.microsoft.com/office/drawing/2014/main" id="{BC94EEC9-82AB-D744-8D27-C587D6274C1F}"/>
              </a:ext>
            </a:extLst>
          </p:cNvPr>
          <p:cNvSpPr/>
          <p:nvPr/>
        </p:nvSpPr>
        <p:spPr>
          <a:xfrm rot="16200000">
            <a:off x="5648599" y="5597018"/>
            <a:ext cx="296759" cy="554711"/>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Slide Number Placeholder 3">
            <a:extLst>
              <a:ext uri="{FF2B5EF4-FFF2-40B4-BE49-F238E27FC236}">
                <a16:creationId xmlns:a16="http://schemas.microsoft.com/office/drawing/2014/main" id="{B9A95744-518F-9D48-AD1F-945F2DB0D708}"/>
              </a:ext>
            </a:extLst>
          </p:cNvPr>
          <p:cNvSpPr>
            <a:spLocks noGrp="1"/>
          </p:cNvSpPr>
          <p:nvPr>
            <p:ph type="sldNum" sz="quarter" idx="12"/>
          </p:nvPr>
        </p:nvSpPr>
        <p:spPr>
          <a:xfrm>
            <a:off x="6457950" y="6483351"/>
            <a:ext cx="2057400" cy="365125"/>
          </a:xfrm>
        </p:spPr>
        <p:txBody>
          <a:bodyPr/>
          <a:lstStyle/>
          <a:p>
            <a:fld id="{AA3423F0-0EA4-8F43-AB03-42295784AA74}" type="slidenum">
              <a:rPr lang="en-US" sz="1400" smtClean="0">
                <a:solidFill>
                  <a:schemeClr val="tx1"/>
                </a:solidFill>
              </a:rPr>
              <a:t>16</a:t>
            </a:fld>
            <a:endParaRPr lang="en-US" sz="1400" dirty="0">
              <a:solidFill>
                <a:schemeClr val="tx1"/>
              </a:solidFill>
            </a:endParaRPr>
          </a:p>
        </p:txBody>
      </p:sp>
    </p:spTree>
    <p:extLst>
      <p:ext uri="{BB962C8B-B14F-4D97-AF65-F5344CB8AC3E}">
        <p14:creationId xmlns:p14="http://schemas.microsoft.com/office/powerpoint/2010/main" val="1680545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47" grpId="0" animBg="1"/>
      <p:bldP spid="59" grpId="0" animBg="1"/>
      <p:bldP spid="66" grpId="0" animBg="1"/>
      <p:bldP spid="93" grpId="0" animBg="1"/>
      <p:bldP spid="94" grpId="0" animBg="1"/>
      <p:bldP spid="96" grpId="0" animBg="1"/>
      <p:bldP spid="97" grpId="0" animBg="1"/>
      <p:bldP spid="98" grpId="0" animBg="1"/>
      <p:bldP spid="129" grpId="0"/>
      <p:bldP spid="130" grpId="0"/>
      <p:bldP spid="132" grpId="0" animBg="1"/>
      <p:bldP spid="133" grpId="0" animBg="1"/>
      <p:bldP spid="134" grpId="0" animBg="1"/>
      <p:bldP spid="135" grpId="0" animBg="1"/>
      <p:bldP spid="1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69045">
            <a:off x="4004374" y="4934931"/>
            <a:ext cx="2584463" cy="1431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AutoShape 3"/>
          <p:cNvSpPr>
            <a:spLocks noChangeArrowheads="1"/>
          </p:cNvSpPr>
          <p:nvPr/>
        </p:nvSpPr>
        <p:spPr bwMode="auto">
          <a:xfrm>
            <a:off x="1066800" y="1092803"/>
            <a:ext cx="6324600" cy="2628911"/>
          </a:xfrm>
          <a:prstGeom prst="cloudCallout">
            <a:avLst>
              <a:gd name="adj1" fmla="val -44608"/>
              <a:gd name="adj2" fmla="val 45722"/>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de-DE" altLang="de-DE"/>
          </a:p>
        </p:txBody>
      </p:sp>
      <p:sp>
        <p:nvSpPr>
          <p:cNvPr id="4099" name="Text Box 2"/>
          <p:cNvSpPr txBox="1">
            <a:spLocks noChangeArrowheads="1"/>
          </p:cNvSpPr>
          <p:nvPr/>
        </p:nvSpPr>
        <p:spPr bwMode="auto">
          <a:xfrm>
            <a:off x="1066800" y="1344111"/>
            <a:ext cx="6582942" cy="1983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5595"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9pPr>
          </a:lstStyle>
          <a:p>
            <a:pPr algn="ctr" eaLnBrk="1"/>
            <a:endParaRPr lang="en-US" altLang="x-none" sz="2400" dirty="0">
              <a:solidFill>
                <a:srgbClr val="000000"/>
              </a:solidFill>
              <a:latin typeface="Times New Roman" pitchFamily="16" charset="0"/>
              <a:cs typeface="Times New Roman" pitchFamily="16" charset="0"/>
            </a:endParaRPr>
          </a:p>
          <a:p>
            <a:pPr algn="ctr" eaLnBrk="1"/>
            <a:r>
              <a:rPr lang="en-US" altLang="x-none" sz="3200" dirty="0">
                <a:solidFill>
                  <a:srgbClr val="000000"/>
                </a:solidFill>
                <a:latin typeface="Times New Roman" pitchFamily="16" charset="0"/>
                <a:cs typeface="Times New Roman" pitchFamily="16" charset="0"/>
              </a:rPr>
              <a:t>   “What </a:t>
            </a:r>
            <a:r>
              <a:rPr lang="en-US" altLang="x-none" sz="3200" dirty="0">
                <a:solidFill>
                  <a:srgbClr val="FFC000"/>
                </a:solidFill>
                <a:latin typeface="Times New Roman" pitchFamily="16" charset="0"/>
                <a:cs typeface="Times New Roman" pitchFamily="16" charset="0"/>
              </a:rPr>
              <a:t>biological processes </a:t>
            </a:r>
            <a:r>
              <a:rPr lang="en-US" altLang="x-none" sz="3200" dirty="0">
                <a:solidFill>
                  <a:srgbClr val="000000"/>
                </a:solidFill>
                <a:latin typeface="Times New Roman" pitchFamily="16" charset="0"/>
                <a:cs typeface="Times New Roman" pitchFamily="16" charset="0"/>
              </a:rPr>
              <a:t>differentiate various types of </a:t>
            </a:r>
            <a:r>
              <a:rPr lang="en-US" altLang="x-none" sz="3200" dirty="0">
                <a:solidFill>
                  <a:srgbClr val="00B050"/>
                </a:solidFill>
                <a:latin typeface="Times New Roman" pitchFamily="16" charset="0"/>
                <a:cs typeface="Times New Roman" pitchFamily="16" charset="0"/>
              </a:rPr>
              <a:t>marine benthic biomes?”</a:t>
            </a:r>
            <a:endParaRPr lang="en-US" altLang="x-none" sz="2400" dirty="0">
              <a:solidFill>
                <a:srgbClr val="00B050"/>
              </a:solidFill>
              <a:latin typeface="Times New Roman" pitchFamily="16" charset="0"/>
              <a:cs typeface="Times New Roman" pitchFamily="16" charset="0"/>
            </a:endParaRPr>
          </a:p>
          <a:p>
            <a:pPr algn="ctr" eaLnBrk="1">
              <a:buClrTx/>
              <a:buFontTx/>
              <a:buNone/>
            </a:pPr>
            <a:endParaRPr lang="en-US" altLang="x-none" sz="2400" dirty="0">
              <a:solidFill>
                <a:srgbClr val="000000"/>
              </a:solidFill>
              <a:latin typeface="Times New Roman" pitchFamily="16" charset="0"/>
              <a:cs typeface="Times New Roman" pitchFamily="16" charset="0"/>
            </a:endParaRPr>
          </a:p>
        </p:txBody>
      </p:sp>
      <p:pic>
        <p:nvPicPr>
          <p:cNvPr id="15" name="Picture 4" descr="C:\Users\pbuttigi\AppData\Local\Microsoft\Windows\Temporary Internet Files\Content.IE5\XX6JAFDU\137381189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86600" y="3278520"/>
            <a:ext cx="988820" cy="1331743"/>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6280042" y="2819400"/>
            <a:ext cx="446693" cy="1015663"/>
          </a:xfrm>
          <a:prstGeom prst="rect">
            <a:avLst/>
          </a:prstGeom>
          <a:noFill/>
        </p:spPr>
        <p:txBody>
          <a:bodyPr wrap="square" rtlCol="0">
            <a:spAutoFit/>
          </a:bodyPr>
          <a:lstStyle/>
          <a:p>
            <a:r>
              <a:rPr lang="en-US" sz="6000" dirty="0">
                <a:solidFill>
                  <a:srgbClr val="C00000"/>
                </a:solidFill>
                <a:latin typeface="Times New Roman" pitchFamily="18" charset="0"/>
                <a:cs typeface="Times New Roman" pitchFamily="18" charset="0"/>
              </a:rPr>
              <a:t>?</a:t>
            </a:r>
          </a:p>
        </p:txBody>
      </p:sp>
      <p:sp>
        <p:nvSpPr>
          <p:cNvPr id="18" name="Right Arrow 17"/>
          <p:cNvSpPr/>
          <p:nvPr/>
        </p:nvSpPr>
        <p:spPr>
          <a:xfrm rot="686213">
            <a:off x="5968576" y="3649406"/>
            <a:ext cx="1020584" cy="371313"/>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228600" y="3314442"/>
            <a:ext cx="1086115" cy="1790958"/>
            <a:chOff x="1607587" y="5216906"/>
            <a:chExt cx="751482" cy="1224136"/>
          </a:xfrm>
        </p:grpSpPr>
        <p:grpSp>
          <p:nvGrpSpPr>
            <p:cNvPr id="20" name="Group 19"/>
            <p:cNvGrpSpPr/>
            <p:nvPr/>
          </p:nvGrpSpPr>
          <p:grpSpPr>
            <a:xfrm>
              <a:off x="1607587" y="5216906"/>
              <a:ext cx="751482" cy="1224136"/>
              <a:chOff x="4292387" y="3314497"/>
              <a:chExt cx="751482" cy="1224136"/>
            </a:xfrm>
          </p:grpSpPr>
          <p:grpSp>
            <p:nvGrpSpPr>
              <p:cNvPr id="22" name="Group 21"/>
              <p:cNvGrpSpPr/>
              <p:nvPr/>
            </p:nvGrpSpPr>
            <p:grpSpPr>
              <a:xfrm>
                <a:off x="4395797" y="3314497"/>
                <a:ext cx="648072" cy="1224136"/>
                <a:chOff x="1223628" y="4293096"/>
                <a:chExt cx="648072" cy="1224136"/>
              </a:xfrm>
            </p:grpSpPr>
            <p:sp>
              <p:nvSpPr>
                <p:cNvPr id="24" name="Flowchart: Delay 23"/>
                <p:cNvSpPr/>
                <p:nvPr/>
              </p:nvSpPr>
              <p:spPr>
                <a:xfrm rot="16200000">
                  <a:off x="1259632" y="4941168"/>
                  <a:ext cx="576064" cy="576064"/>
                </a:xfrm>
                <a:prstGeom prst="flowChartDelay">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prstClr val="black"/>
                      </a:solidFill>
                    </a:ln>
                    <a:solidFill>
                      <a:prstClr val="white"/>
                    </a:solidFill>
                  </a:endParaRPr>
                </a:p>
              </p:txBody>
            </p:sp>
            <p:sp>
              <p:nvSpPr>
                <p:cNvPr id="25" name="Flowchart: Connector 24"/>
                <p:cNvSpPr/>
                <p:nvPr/>
              </p:nvSpPr>
              <p:spPr>
                <a:xfrm>
                  <a:off x="1223628" y="4293096"/>
                  <a:ext cx="648072" cy="648072"/>
                </a:xfrm>
                <a:prstGeom prst="flowChartConnector">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26" name="Flowchart: Delay 25"/>
                <p:cNvSpPr/>
                <p:nvPr/>
              </p:nvSpPr>
              <p:spPr>
                <a:xfrm rot="5400000">
                  <a:off x="1610245" y="5108038"/>
                  <a:ext cx="144316" cy="174623"/>
                </a:xfrm>
                <a:prstGeom prst="flowChartDelay">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prstClr val="black"/>
                      </a:solidFill>
                    </a:ln>
                    <a:solidFill>
                      <a:prstClr val="white"/>
                    </a:solidFill>
                  </a:endParaRPr>
                </a:p>
              </p:txBody>
            </p:sp>
          </p:grpSp>
          <p:pic>
            <p:nvPicPr>
              <p:cNvPr id="23" name="Picture 5" descr="C:\Users\pbuttigi\AppData\Local\Microsoft\Windows\Temporary Internet Files\Content.IE5\63JDIP6A\sample-147365_64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92387" y="3968604"/>
                <a:ext cx="198976" cy="397952"/>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1" name="Straight Connector 20"/>
            <p:cNvCxnSpPr>
              <a:stCxn id="24" idx="3"/>
            </p:cNvCxnSpPr>
            <p:nvPr/>
          </p:nvCxnSpPr>
          <p:spPr>
            <a:xfrm>
              <a:off x="2035033" y="5864978"/>
              <a:ext cx="0" cy="576063"/>
            </a:xfrm>
            <a:prstGeom prst="line">
              <a:avLst/>
            </a:prstGeom>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grpSp>
      <p:pic>
        <p:nvPicPr>
          <p:cNvPr id="27" name="Picture 1"/>
          <p:cNvPicPr>
            <a:picLocks noChangeAspect="1" noChangeArrowheads="1"/>
          </p:cNvPicPr>
          <p:nvPr/>
        </p:nvPicPr>
        <p:blipFill>
          <a:blip r:embed="rId6" cstate="print">
            <a:extLst>
              <a:ext uri="{28A0092B-C50C-407E-A947-70E740481C1C}">
                <a14:useLocalDpi xmlns:a14="http://schemas.microsoft.com/office/drawing/2010/main" val="0"/>
              </a:ext>
            </a:extLst>
          </a:blip>
          <a:srcRect r="23494"/>
          <a:stretch>
            <a:fillRect/>
          </a:stretch>
        </p:blipFill>
        <p:spPr bwMode="auto">
          <a:xfrm>
            <a:off x="2926270" y="3478233"/>
            <a:ext cx="731330" cy="484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58000" y="1066800"/>
            <a:ext cx="2193084" cy="333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Line 97"/>
          <p:cNvSpPr>
            <a:spLocks noChangeShapeType="1"/>
          </p:cNvSpPr>
          <p:nvPr/>
        </p:nvSpPr>
        <p:spPr bwMode="auto">
          <a:xfrm flipV="1">
            <a:off x="3200400" y="3000333"/>
            <a:ext cx="161442" cy="536513"/>
          </a:xfrm>
          <a:prstGeom prst="line">
            <a:avLst/>
          </a:prstGeom>
          <a:noFill/>
          <a:ln w="57150" cap="rnd">
            <a:solidFill>
              <a:srgbClr val="C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0" name="Line 97"/>
          <p:cNvSpPr>
            <a:spLocks noChangeShapeType="1"/>
          </p:cNvSpPr>
          <p:nvPr/>
        </p:nvSpPr>
        <p:spPr bwMode="auto">
          <a:xfrm flipH="1">
            <a:off x="4952999" y="1233339"/>
            <a:ext cx="1904998" cy="443061"/>
          </a:xfrm>
          <a:prstGeom prst="line">
            <a:avLst/>
          </a:prstGeom>
          <a:noFill/>
          <a:ln w="57150" cap="rnd">
            <a:solidFill>
              <a:srgbClr val="C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64" name="Line 97"/>
          <p:cNvSpPr>
            <a:spLocks noChangeShapeType="1"/>
          </p:cNvSpPr>
          <p:nvPr/>
        </p:nvSpPr>
        <p:spPr bwMode="auto">
          <a:xfrm flipH="1">
            <a:off x="6280042" y="4417522"/>
            <a:ext cx="806558" cy="1297477"/>
          </a:xfrm>
          <a:prstGeom prst="line">
            <a:avLst/>
          </a:prstGeom>
          <a:noFill/>
          <a:ln w="57150" cap="rnd">
            <a:solidFill>
              <a:srgbClr val="C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65" name="Line 97"/>
          <p:cNvSpPr>
            <a:spLocks noChangeShapeType="1"/>
          </p:cNvSpPr>
          <p:nvPr/>
        </p:nvSpPr>
        <p:spPr bwMode="auto">
          <a:xfrm flipH="1">
            <a:off x="4419600" y="4343400"/>
            <a:ext cx="2667000" cy="979021"/>
          </a:xfrm>
          <a:prstGeom prst="line">
            <a:avLst/>
          </a:prstGeom>
          <a:noFill/>
          <a:ln w="57150" cap="rnd">
            <a:solidFill>
              <a:srgbClr val="C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pic>
        <p:nvPicPr>
          <p:cNvPr id="32" name="Content Placeholder 8">
            <a:extLst>
              <a:ext uri="{FF2B5EF4-FFF2-40B4-BE49-F238E27FC236}">
                <a16:creationId xmlns:a16="http://schemas.microsoft.com/office/drawing/2014/main" id="{4E0091B9-8DFB-C142-815A-EF7490492B43}"/>
              </a:ext>
            </a:extLst>
          </p:cNvPr>
          <p:cNvPicPr>
            <a:picLocks noChangeAspect="1"/>
          </p:cNvPicPr>
          <p:nvPr/>
        </p:nvPicPr>
        <p:blipFill>
          <a:blip r:embed="rId8"/>
          <a:stretch>
            <a:fillRect/>
          </a:stretch>
        </p:blipFill>
        <p:spPr>
          <a:xfrm>
            <a:off x="8510591" y="530250"/>
            <a:ext cx="633625" cy="498452"/>
          </a:xfrm>
          <a:prstGeom prst="rect">
            <a:avLst/>
          </a:prstGeom>
        </p:spPr>
      </p:pic>
      <p:grpSp>
        <p:nvGrpSpPr>
          <p:cNvPr id="33" name="Group 32">
            <a:extLst>
              <a:ext uri="{FF2B5EF4-FFF2-40B4-BE49-F238E27FC236}">
                <a16:creationId xmlns:a16="http://schemas.microsoft.com/office/drawing/2014/main" id="{C7855998-6DD1-CA49-B585-06074DC1DBC1}"/>
              </a:ext>
            </a:extLst>
          </p:cNvPr>
          <p:cNvGrpSpPr/>
          <p:nvPr/>
        </p:nvGrpSpPr>
        <p:grpSpPr>
          <a:xfrm>
            <a:off x="0" y="-1"/>
            <a:ext cx="9144000" cy="485776"/>
            <a:chOff x="0" y="-1"/>
            <a:chExt cx="9144000" cy="485776"/>
          </a:xfrm>
        </p:grpSpPr>
        <p:pic>
          <p:nvPicPr>
            <p:cNvPr id="34" name="Picture 33">
              <a:extLst>
                <a:ext uri="{FF2B5EF4-FFF2-40B4-BE49-F238E27FC236}">
                  <a16:creationId xmlns:a16="http://schemas.microsoft.com/office/drawing/2014/main" id="{743986C5-BEAD-FB46-B845-7D5B9A8FA40D}"/>
                </a:ext>
              </a:extLst>
            </p:cNvPr>
            <p:cNvPicPr>
              <a:picLocks noChangeAspect="1"/>
            </p:cNvPicPr>
            <p:nvPr/>
          </p:nvPicPr>
          <p:blipFill rotWithShape="1">
            <a:blip r:embed="rId9"/>
            <a:srcRect l="66190" t="1" r="50" b="490"/>
            <a:stretch/>
          </p:blipFill>
          <p:spPr>
            <a:xfrm>
              <a:off x="0" y="0"/>
              <a:ext cx="6515100" cy="485775"/>
            </a:xfrm>
            <a:prstGeom prst="rect">
              <a:avLst/>
            </a:prstGeom>
          </p:spPr>
        </p:pic>
        <p:pic>
          <p:nvPicPr>
            <p:cNvPr id="35" name="Picture 34">
              <a:extLst>
                <a:ext uri="{FF2B5EF4-FFF2-40B4-BE49-F238E27FC236}">
                  <a16:creationId xmlns:a16="http://schemas.microsoft.com/office/drawing/2014/main" id="{A149FE02-B80F-7F4B-B205-E8D90B18D2AA}"/>
                </a:ext>
              </a:extLst>
            </p:cNvPr>
            <p:cNvPicPr>
              <a:picLocks noChangeAspect="1"/>
            </p:cNvPicPr>
            <p:nvPr/>
          </p:nvPicPr>
          <p:blipFill rotWithShape="1">
            <a:blip r:embed="rId9"/>
            <a:srcRect l="66190" t="1" r="50" b="490"/>
            <a:stretch/>
          </p:blipFill>
          <p:spPr>
            <a:xfrm>
              <a:off x="2628900" y="-1"/>
              <a:ext cx="6515100" cy="485775"/>
            </a:xfrm>
            <a:prstGeom prst="rect">
              <a:avLst/>
            </a:prstGeom>
          </p:spPr>
        </p:pic>
      </p:grpSp>
      <p:grpSp>
        <p:nvGrpSpPr>
          <p:cNvPr id="36" name="Group 35">
            <a:extLst>
              <a:ext uri="{FF2B5EF4-FFF2-40B4-BE49-F238E27FC236}">
                <a16:creationId xmlns:a16="http://schemas.microsoft.com/office/drawing/2014/main" id="{AA503965-3EA2-3A49-8C91-11676791B9F1}"/>
              </a:ext>
            </a:extLst>
          </p:cNvPr>
          <p:cNvGrpSpPr/>
          <p:nvPr/>
        </p:nvGrpSpPr>
        <p:grpSpPr>
          <a:xfrm>
            <a:off x="0" y="6472238"/>
            <a:ext cx="9144000" cy="385762"/>
            <a:chOff x="0" y="6472238"/>
            <a:chExt cx="9144000" cy="385762"/>
          </a:xfrm>
        </p:grpSpPr>
        <p:pic>
          <p:nvPicPr>
            <p:cNvPr id="37" name="Picture 36">
              <a:extLst>
                <a:ext uri="{FF2B5EF4-FFF2-40B4-BE49-F238E27FC236}">
                  <a16:creationId xmlns:a16="http://schemas.microsoft.com/office/drawing/2014/main" id="{5B053A21-B3DD-BB46-AF4D-A572D757DD8E}"/>
                </a:ext>
              </a:extLst>
            </p:cNvPr>
            <p:cNvPicPr>
              <a:picLocks noChangeAspect="1"/>
            </p:cNvPicPr>
            <p:nvPr/>
          </p:nvPicPr>
          <p:blipFill rotWithShape="1">
            <a:blip r:embed="rId9"/>
            <a:srcRect l="20019" r="66302"/>
            <a:stretch/>
          </p:blipFill>
          <p:spPr>
            <a:xfrm>
              <a:off x="0" y="6472238"/>
              <a:ext cx="2085975" cy="385762"/>
            </a:xfrm>
            <a:prstGeom prst="rect">
              <a:avLst/>
            </a:prstGeom>
          </p:spPr>
        </p:pic>
        <p:pic>
          <p:nvPicPr>
            <p:cNvPr id="38" name="Picture 37">
              <a:extLst>
                <a:ext uri="{FF2B5EF4-FFF2-40B4-BE49-F238E27FC236}">
                  <a16:creationId xmlns:a16="http://schemas.microsoft.com/office/drawing/2014/main" id="{AF12ED4C-7C2F-2D47-ABDE-D69B2C344FF6}"/>
                </a:ext>
              </a:extLst>
            </p:cNvPr>
            <p:cNvPicPr>
              <a:picLocks noChangeAspect="1"/>
            </p:cNvPicPr>
            <p:nvPr/>
          </p:nvPicPr>
          <p:blipFill rotWithShape="1">
            <a:blip r:embed="rId9"/>
            <a:srcRect l="20019" r="66302"/>
            <a:stretch/>
          </p:blipFill>
          <p:spPr>
            <a:xfrm>
              <a:off x="2085975" y="6472238"/>
              <a:ext cx="2085975" cy="385762"/>
            </a:xfrm>
            <a:prstGeom prst="rect">
              <a:avLst/>
            </a:prstGeom>
          </p:spPr>
        </p:pic>
        <p:pic>
          <p:nvPicPr>
            <p:cNvPr id="39" name="Picture 38">
              <a:extLst>
                <a:ext uri="{FF2B5EF4-FFF2-40B4-BE49-F238E27FC236}">
                  <a16:creationId xmlns:a16="http://schemas.microsoft.com/office/drawing/2014/main" id="{C7DBCA24-5DAD-F545-AB45-994347B3BD06}"/>
                </a:ext>
              </a:extLst>
            </p:cNvPr>
            <p:cNvPicPr>
              <a:picLocks noChangeAspect="1"/>
            </p:cNvPicPr>
            <p:nvPr/>
          </p:nvPicPr>
          <p:blipFill rotWithShape="1">
            <a:blip r:embed="rId9"/>
            <a:srcRect l="20019" r="66302"/>
            <a:stretch/>
          </p:blipFill>
          <p:spPr>
            <a:xfrm>
              <a:off x="4171950" y="6472238"/>
              <a:ext cx="2085975" cy="385762"/>
            </a:xfrm>
            <a:prstGeom prst="rect">
              <a:avLst/>
            </a:prstGeom>
          </p:spPr>
        </p:pic>
        <p:pic>
          <p:nvPicPr>
            <p:cNvPr id="40" name="Picture 39">
              <a:extLst>
                <a:ext uri="{FF2B5EF4-FFF2-40B4-BE49-F238E27FC236}">
                  <a16:creationId xmlns:a16="http://schemas.microsoft.com/office/drawing/2014/main" id="{FA053D82-726B-AE46-B935-9D8DA9A9BC07}"/>
                </a:ext>
              </a:extLst>
            </p:cNvPr>
            <p:cNvPicPr>
              <a:picLocks noChangeAspect="1"/>
            </p:cNvPicPr>
            <p:nvPr/>
          </p:nvPicPr>
          <p:blipFill rotWithShape="1">
            <a:blip r:embed="rId9"/>
            <a:srcRect l="20019" r="66302"/>
            <a:stretch/>
          </p:blipFill>
          <p:spPr>
            <a:xfrm>
              <a:off x="6257925" y="6472238"/>
              <a:ext cx="2085975" cy="385762"/>
            </a:xfrm>
            <a:prstGeom prst="rect">
              <a:avLst/>
            </a:prstGeom>
          </p:spPr>
        </p:pic>
        <p:pic>
          <p:nvPicPr>
            <p:cNvPr id="41" name="Picture 40">
              <a:extLst>
                <a:ext uri="{FF2B5EF4-FFF2-40B4-BE49-F238E27FC236}">
                  <a16:creationId xmlns:a16="http://schemas.microsoft.com/office/drawing/2014/main" id="{9492608A-6632-C94D-90F3-52F2118672B7}"/>
                </a:ext>
              </a:extLst>
            </p:cNvPr>
            <p:cNvPicPr>
              <a:picLocks noChangeAspect="1"/>
            </p:cNvPicPr>
            <p:nvPr/>
          </p:nvPicPr>
          <p:blipFill rotWithShape="1">
            <a:blip r:embed="rId9"/>
            <a:srcRect l="20019" r="66302"/>
            <a:stretch/>
          </p:blipFill>
          <p:spPr>
            <a:xfrm>
              <a:off x="7058025" y="6472238"/>
              <a:ext cx="2085975" cy="385762"/>
            </a:xfrm>
            <a:prstGeom prst="rect">
              <a:avLst/>
            </a:prstGeom>
          </p:spPr>
        </p:pic>
      </p:grpSp>
      <p:sp>
        <p:nvSpPr>
          <p:cNvPr id="42" name="Slide Number Placeholder 3">
            <a:extLst>
              <a:ext uri="{FF2B5EF4-FFF2-40B4-BE49-F238E27FC236}">
                <a16:creationId xmlns:a16="http://schemas.microsoft.com/office/drawing/2014/main" id="{27D8BBAF-044F-9F42-8B97-05740D7D9DDB}"/>
              </a:ext>
            </a:extLst>
          </p:cNvPr>
          <p:cNvSpPr>
            <a:spLocks noGrp="1"/>
          </p:cNvSpPr>
          <p:nvPr>
            <p:ph type="sldNum" sz="quarter" idx="12"/>
          </p:nvPr>
        </p:nvSpPr>
        <p:spPr>
          <a:xfrm>
            <a:off x="6457950" y="6483351"/>
            <a:ext cx="2057400" cy="365125"/>
          </a:xfrm>
        </p:spPr>
        <p:txBody>
          <a:bodyPr/>
          <a:lstStyle/>
          <a:p>
            <a:fld id="{AA3423F0-0EA4-8F43-AB03-42295784AA74}" type="slidenum">
              <a:rPr lang="en-US" sz="1400" smtClean="0">
                <a:solidFill>
                  <a:schemeClr val="tx1"/>
                </a:solidFill>
              </a:rPr>
              <a:t>17</a:t>
            </a:fld>
            <a:endParaRPr lang="en-US" sz="1400" dirty="0">
              <a:solidFill>
                <a:schemeClr val="tx1"/>
              </a:solidFill>
            </a:endParaRPr>
          </a:p>
        </p:txBody>
      </p:sp>
    </p:spTree>
    <p:extLst>
      <p:ext uri="{BB962C8B-B14F-4D97-AF65-F5344CB8AC3E}">
        <p14:creationId xmlns:p14="http://schemas.microsoft.com/office/powerpoint/2010/main" val="11933222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page77image1788160">
            <a:extLst>
              <a:ext uri="{FF2B5EF4-FFF2-40B4-BE49-F238E27FC236}">
                <a16:creationId xmlns:a16="http://schemas.microsoft.com/office/drawing/2014/main" id="{0359C468-439C-8842-8971-F2BF4B25EE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74" y="1560516"/>
            <a:ext cx="8347029" cy="5156198"/>
          </a:xfrm>
          <a:prstGeom prst="rect">
            <a:avLst/>
          </a:prstGeom>
          <a:noFill/>
          <a:extLst>
            <a:ext uri="{909E8E84-426E-40DD-AFC4-6F175D3DCCD1}">
              <a14:hiddenFill xmlns:a14="http://schemas.microsoft.com/office/drawing/2010/main">
                <a:solidFill>
                  <a:srgbClr val="FFFFFF"/>
                </a:solidFill>
              </a14:hiddenFill>
            </a:ext>
          </a:extLst>
        </p:spPr>
      </p:pic>
      <p:pic>
        <p:nvPicPr>
          <p:cNvPr id="9" name="Content Placeholder 8">
            <a:extLst>
              <a:ext uri="{FF2B5EF4-FFF2-40B4-BE49-F238E27FC236}">
                <a16:creationId xmlns:a16="http://schemas.microsoft.com/office/drawing/2014/main" id="{95F60CAC-2DB9-FD48-922F-C5418E11EAB4}"/>
              </a:ext>
            </a:extLst>
          </p:cNvPr>
          <p:cNvPicPr>
            <a:picLocks noGrp="1" noChangeAspect="1"/>
          </p:cNvPicPr>
          <p:nvPr>
            <p:ph idx="1"/>
          </p:nvPr>
        </p:nvPicPr>
        <p:blipFill>
          <a:blip r:embed="rId3"/>
          <a:stretch>
            <a:fillRect/>
          </a:stretch>
        </p:blipFill>
        <p:spPr>
          <a:xfrm>
            <a:off x="8510591" y="530250"/>
            <a:ext cx="633625" cy="498452"/>
          </a:xfrm>
        </p:spPr>
      </p:pic>
      <p:grpSp>
        <p:nvGrpSpPr>
          <p:cNvPr id="5" name="Group 4">
            <a:extLst>
              <a:ext uri="{FF2B5EF4-FFF2-40B4-BE49-F238E27FC236}">
                <a16:creationId xmlns:a16="http://schemas.microsoft.com/office/drawing/2014/main" id="{33F2354A-018A-2146-BAE9-A0206D5840DB}"/>
              </a:ext>
            </a:extLst>
          </p:cNvPr>
          <p:cNvGrpSpPr/>
          <p:nvPr/>
        </p:nvGrpSpPr>
        <p:grpSpPr>
          <a:xfrm>
            <a:off x="0" y="-1"/>
            <a:ext cx="9144000" cy="485776"/>
            <a:chOff x="0" y="-1"/>
            <a:chExt cx="9144000" cy="485776"/>
          </a:xfrm>
        </p:grpSpPr>
        <p:pic>
          <p:nvPicPr>
            <p:cNvPr id="6" name="Picture 5">
              <a:extLst>
                <a:ext uri="{FF2B5EF4-FFF2-40B4-BE49-F238E27FC236}">
                  <a16:creationId xmlns:a16="http://schemas.microsoft.com/office/drawing/2014/main" id="{4036C841-A74B-1045-9B2C-F7A9ED92A68A}"/>
                </a:ext>
              </a:extLst>
            </p:cNvPr>
            <p:cNvPicPr>
              <a:picLocks noChangeAspect="1"/>
            </p:cNvPicPr>
            <p:nvPr/>
          </p:nvPicPr>
          <p:blipFill rotWithShape="1">
            <a:blip r:embed="rId4"/>
            <a:srcRect l="66190" t="1" r="50" b="490"/>
            <a:stretch/>
          </p:blipFill>
          <p:spPr>
            <a:xfrm>
              <a:off x="0" y="0"/>
              <a:ext cx="6515100" cy="485775"/>
            </a:xfrm>
            <a:prstGeom prst="rect">
              <a:avLst/>
            </a:prstGeom>
          </p:spPr>
        </p:pic>
        <p:pic>
          <p:nvPicPr>
            <p:cNvPr id="7" name="Picture 6">
              <a:extLst>
                <a:ext uri="{FF2B5EF4-FFF2-40B4-BE49-F238E27FC236}">
                  <a16:creationId xmlns:a16="http://schemas.microsoft.com/office/drawing/2014/main" id="{F353E362-58A9-6243-9E5C-F886F0786DA8}"/>
                </a:ext>
              </a:extLst>
            </p:cNvPr>
            <p:cNvPicPr>
              <a:picLocks noChangeAspect="1"/>
            </p:cNvPicPr>
            <p:nvPr/>
          </p:nvPicPr>
          <p:blipFill rotWithShape="1">
            <a:blip r:embed="rId4"/>
            <a:srcRect l="66190" t="1" r="50" b="490"/>
            <a:stretch/>
          </p:blipFill>
          <p:spPr>
            <a:xfrm>
              <a:off x="2628900" y="-1"/>
              <a:ext cx="6515100" cy="485775"/>
            </a:xfrm>
            <a:prstGeom prst="rect">
              <a:avLst/>
            </a:prstGeom>
          </p:spPr>
        </p:pic>
      </p:grpSp>
      <p:grpSp>
        <p:nvGrpSpPr>
          <p:cNvPr id="14" name="Group 13">
            <a:extLst>
              <a:ext uri="{FF2B5EF4-FFF2-40B4-BE49-F238E27FC236}">
                <a16:creationId xmlns:a16="http://schemas.microsoft.com/office/drawing/2014/main" id="{93EAA6D5-3067-1045-91B5-821C28CF8ACB}"/>
              </a:ext>
            </a:extLst>
          </p:cNvPr>
          <p:cNvGrpSpPr/>
          <p:nvPr/>
        </p:nvGrpSpPr>
        <p:grpSpPr>
          <a:xfrm>
            <a:off x="0" y="6472238"/>
            <a:ext cx="9144000" cy="385762"/>
            <a:chOff x="0" y="6472238"/>
            <a:chExt cx="9144000" cy="385762"/>
          </a:xfrm>
        </p:grpSpPr>
        <p:pic>
          <p:nvPicPr>
            <p:cNvPr id="4" name="Picture 3">
              <a:extLst>
                <a:ext uri="{FF2B5EF4-FFF2-40B4-BE49-F238E27FC236}">
                  <a16:creationId xmlns:a16="http://schemas.microsoft.com/office/drawing/2014/main" id="{7CBC0280-2211-254C-A942-4332D928E978}"/>
                </a:ext>
              </a:extLst>
            </p:cNvPr>
            <p:cNvPicPr>
              <a:picLocks noChangeAspect="1"/>
            </p:cNvPicPr>
            <p:nvPr/>
          </p:nvPicPr>
          <p:blipFill rotWithShape="1">
            <a:blip r:embed="rId4"/>
            <a:srcRect l="20019" r="66302"/>
            <a:stretch/>
          </p:blipFill>
          <p:spPr>
            <a:xfrm>
              <a:off x="0" y="6472238"/>
              <a:ext cx="2085975" cy="385762"/>
            </a:xfrm>
            <a:prstGeom prst="rect">
              <a:avLst/>
            </a:prstGeom>
          </p:spPr>
        </p:pic>
        <p:pic>
          <p:nvPicPr>
            <p:cNvPr id="10" name="Picture 9">
              <a:extLst>
                <a:ext uri="{FF2B5EF4-FFF2-40B4-BE49-F238E27FC236}">
                  <a16:creationId xmlns:a16="http://schemas.microsoft.com/office/drawing/2014/main" id="{F9B5B279-6DB3-7743-AD56-CC73C1CFD4C1}"/>
                </a:ext>
              </a:extLst>
            </p:cNvPr>
            <p:cNvPicPr>
              <a:picLocks noChangeAspect="1"/>
            </p:cNvPicPr>
            <p:nvPr/>
          </p:nvPicPr>
          <p:blipFill rotWithShape="1">
            <a:blip r:embed="rId4"/>
            <a:srcRect l="20019" r="66302"/>
            <a:stretch/>
          </p:blipFill>
          <p:spPr>
            <a:xfrm>
              <a:off x="2085975" y="6472238"/>
              <a:ext cx="2085975" cy="385762"/>
            </a:xfrm>
            <a:prstGeom prst="rect">
              <a:avLst/>
            </a:prstGeom>
          </p:spPr>
        </p:pic>
        <p:pic>
          <p:nvPicPr>
            <p:cNvPr id="11" name="Picture 10">
              <a:extLst>
                <a:ext uri="{FF2B5EF4-FFF2-40B4-BE49-F238E27FC236}">
                  <a16:creationId xmlns:a16="http://schemas.microsoft.com/office/drawing/2014/main" id="{D6F644B3-1911-4A40-9905-30962CF5E263}"/>
                </a:ext>
              </a:extLst>
            </p:cNvPr>
            <p:cNvPicPr>
              <a:picLocks noChangeAspect="1"/>
            </p:cNvPicPr>
            <p:nvPr/>
          </p:nvPicPr>
          <p:blipFill rotWithShape="1">
            <a:blip r:embed="rId4"/>
            <a:srcRect l="20019" r="66302"/>
            <a:stretch/>
          </p:blipFill>
          <p:spPr>
            <a:xfrm>
              <a:off x="4171950" y="6472238"/>
              <a:ext cx="2085975" cy="385762"/>
            </a:xfrm>
            <a:prstGeom prst="rect">
              <a:avLst/>
            </a:prstGeom>
          </p:spPr>
        </p:pic>
        <p:pic>
          <p:nvPicPr>
            <p:cNvPr id="12" name="Picture 11">
              <a:extLst>
                <a:ext uri="{FF2B5EF4-FFF2-40B4-BE49-F238E27FC236}">
                  <a16:creationId xmlns:a16="http://schemas.microsoft.com/office/drawing/2014/main" id="{ADFE84EB-D445-F243-9B67-1612AFA41BF6}"/>
                </a:ext>
              </a:extLst>
            </p:cNvPr>
            <p:cNvPicPr>
              <a:picLocks noChangeAspect="1"/>
            </p:cNvPicPr>
            <p:nvPr/>
          </p:nvPicPr>
          <p:blipFill rotWithShape="1">
            <a:blip r:embed="rId4"/>
            <a:srcRect l="20019" r="66302"/>
            <a:stretch/>
          </p:blipFill>
          <p:spPr>
            <a:xfrm>
              <a:off x="6257925" y="6472238"/>
              <a:ext cx="2085975" cy="385762"/>
            </a:xfrm>
            <a:prstGeom prst="rect">
              <a:avLst/>
            </a:prstGeom>
          </p:spPr>
        </p:pic>
        <p:pic>
          <p:nvPicPr>
            <p:cNvPr id="13" name="Picture 12">
              <a:extLst>
                <a:ext uri="{FF2B5EF4-FFF2-40B4-BE49-F238E27FC236}">
                  <a16:creationId xmlns:a16="http://schemas.microsoft.com/office/drawing/2014/main" id="{CF7AB262-80C9-9D4F-A56C-52C08F53428E}"/>
                </a:ext>
              </a:extLst>
            </p:cNvPr>
            <p:cNvPicPr>
              <a:picLocks noChangeAspect="1"/>
            </p:cNvPicPr>
            <p:nvPr/>
          </p:nvPicPr>
          <p:blipFill rotWithShape="1">
            <a:blip r:embed="rId4"/>
            <a:srcRect l="20019" r="66302"/>
            <a:stretch/>
          </p:blipFill>
          <p:spPr>
            <a:xfrm>
              <a:off x="7058025" y="6472238"/>
              <a:ext cx="2085975" cy="385762"/>
            </a:xfrm>
            <a:prstGeom prst="rect">
              <a:avLst/>
            </a:prstGeom>
          </p:spPr>
        </p:pic>
      </p:grpSp>
      <p:sp>
        <p:nvSpPr>
          <p:cNvPr id="16" name="Slide Number Placeholder 3">
            <a:extLst>
              <a:ext uri="{FF2B5EF4-FFF2-40B4-BE49-F238E27FC236}">
                <a16:creationId xmlns:a16="http://schemas.microsoft.com/office/drawing/2014/main" id="{18122988-6AE6-7C46-BCD8-F86A027C55C1}"/>
              </a:ext>
            </a:extLst>
          </p:cNvPr>
          <p:cNvSpPr>
            <a:spLocks noGrp="1"/>
          </p:cNvSpPr>
          <p:nvPr>
            <p:ph type="sldNum" sz="quarter" idx="12"/>
          </p:nvPr>
        </p:nvSpPr>
        <p:spPr>
          <a:xfrm>
            <a:off x="6457950" y="6483351"/>
            <a:ext cx="2057400" cy="365125"/>
          </a:xfrm>
        </p:spPr>
        <p:txBody>
          <a:bodyPr/>
          <a:lstStyle/>
          <a:p>
            <a:fld id="{AA3423F0-0EA4-8F43-AB03-42295784AA74}" type="slidenum">
              <a:rPr lang="en-US" sz="1400" smtClean="0">
                <a:solidFill>
                  <a:schemeClr val="tx1"/>
                </a:solidFill>
              </a:rPr>
              <a:t>18</a:t>
            </a:fld>
            <a:endParaRPr lang="en-US" sz="1400" dirty="0">
              <a:solidFill>
                <a:schemeClr val="tx1"/>
              </a:solidFill>
            </a:endParaRPr>
          </a:p>
        </p:txBody>
      </p:sp>
      <p:sp>
        <p:nvSpPr>
          <p:cNvPr id="18" name="Title 16">
            <a:extLst>
              <a:ext uri="{FF2B5EF4-FFF2-40B4-BE49-F238E27FC236}">
                <a16:creationId xmlns:a16="http://schemas.microsoft.com/office/drawing/2014/main" id="{20DD00BA-273E-8B4C-A40A-38721ECD4893}"/>
              </a:ext>
            </a:extLst>
          </p:cNvPr>
          <p:cNvSpPr>
            <a:spLocks noGrp="1"/>
          </p:cNvSpPr>
          <p:nvPr>
            <p:ph type="title"/>
          </p:nvPr>
        </p:nvSpPr>
        <p:spPr>
          <a:xfrm>
            <a:off x="62177" y="466726"/>
            <a:ext cx="8415073" cy="1325563"/>
          </a:xfrm>
        </p:spPr>
        <p:txBody>
          <a:bodyPr/>
          <a:lstStyle/>
          <a:p>
            <a:r>
              <a:rPr lang="en-US" altLang="x-none" dirty="0" err="1">
                <a:solidFill>
                  <a:srgbClr val="000000"/>
                </a:solidFill>
                <a:latin typeface="Times New Roman" pitchFamily="16" charset="0"/>
                <a:cs typeface="Times New Roman" pitchFamily="16" charset="0"/>
              </a:rPr>
              <a:t>GO:</a:t>
            </a:r>
            <a:r>
              <a:rPr lang="en-US" altLang="x-none" b="1" i="1" dirty="0" err="1">
                <a:solidFill>
                  <a:srgbClr val="000000"/>
                </a:solidFill>
                <a:latin typeface="Times New Roman" pitchFamily="16" charset="0"/>
                <a:cs typeface="Times New Roman" pitchFamily="16" charset="0"/>
              </a:rPr>
              <a:t>biological_process</a:t>
            </a:r>
            <a:r>
              <a:rPr lang="en-US" altLang="x-none" b="1" i="1" dirty="0">
                <a:solidFill>
                  <a:srgbClr val="000000"/>
                </a:solidFill>
                <a:latin typeface="Times New Roman" pitchFamily="16" charset="0"/>
                <a:cs typeface="Times New Roman" pitchFamily="16" charset="0"/>
              </a:rPr>
              <a:t> </a:t>
            </a:r>
            <a:r>
              <a:rPr lang="en-US" altLang="x-none" dirty="0">
                <a:solidFill>
                  <a:srgbClr val="000000"/>
                </a:solidFill>
                <a:latin typeface="Times New Roman" pitchFamily="16" charset="0"/>
                <a:cs typeface="Times New Roman" pitchFamily="16" charset="0"/>
              </a:rPr>
              <a:t>Hierarchy</a:t>
            </a:r>
            <a:endParaRPr lang="en-US" dirty="0"/>
          </a:p>
        </p:txBody>
      </p:sp>
      <p:sp>
        <p:nvSpPr>
          <p:cNvPr id="2" name="Rectangle 1">
            <a:extLst>
              <a:ext uri="{FF2B5EF4-FFF2-40B4-BE49-F238E27FC236}">
                <a16:creationId xmlns:a16="http://schemas.microsoft.com/office/drawing/2014/main" id="{6D42F5EE-C042-1C4C-A31B-D7A488BC3624}"/>
              </a:ext>
            </a:extLst>
          </p:cNvPr>
          <p:cNvSpPr/>
          <p:nvPr/>
        </p:nvSpPr>
        <p:spPr>
          <a:xfrm>
            <a:off x="825500" y="3771900"/>
            <a:ext cx="7951103" cy="254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3719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232535"/>
            <a:ext cx="5715000" cy="5320665"/>
          </a:xfrm>
          <a:prstGeom prst="rect">
            <a:avLst/>
          </a:prstGeom>
        </p:spPr>
      </p:pic>
      <p:pic>
        <p:nvPicPr>
          <p:cNvPr id="8" name="Picture 4" descr="C:\Users\pbuttigi\AppData\Local\Microsoft\Windows\Temporary Internet Files\Content.IE5\XX6JAFDU\137381189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8400" y="1981200"/>
            <a:ext cx="988820" cy="1331743"/>
          </a:xfrm>
          <a:prstGeom prst="rect">
            <a:avLst/>
          </a:prstGeom>
          <a:noFill/>
          <a:extLst>
            <a:ext uri="{909E8E84-426E-40DD-AFC4-6F175D3DCCD1}">
              <a14:hiddenFill xmlns:a14="http://schemas.microsoft.com/office/drawing/2010/main">
                <a:solidFill>
                  <a:srgbClr val="FFFFFF"/>
                </a:solidFill>
              </a14:hiddenFill>
            </a:ext>
          </a:extLst>
        </p:spPr>
      </p:pic>
      <p:sp>
        <p:nvSpPr>
          <p:cNvPr id="13" name="AutoShape 3"/>
          <p:cNvSpPr>
            <a:spLocks noChangeArrowheads="1"/>
          </p:cNvSpPr>
          <p:nvPr/>
        </p:nvSpPr>
        <p:spPr bwMode="auto">
          <a:xfrm>
            <a:off x="7467600" y="1500213"/>
            <a:ext cx="1616516" cy="1041688"/>
          </a:xfrm>
          <a:prstGeom prst="cloudCallout">
            <a:avLst>
              <a:gd name="adj1" fmla="val -74397"/>
              <a:gd name="adj2" fmla="val 18235"/>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de-DE" altLang="de-DE"/>
          </a:p>
        </p:txBody>
      </p:sp>
      <p:sp>
        <p:nvSpPr>
          <p:cNvPr id="4099" name="Text Box 2"/>
          <p:cNvSpPr txBox="1">
            <a:spLocks noChangeArrowheads="1"/>
          </p:cNvSpPr>
          <p:nvPr/>
        </p:nvSpPr>
        <p:spPr bwMode="auto">
          <a:xfrm>
            <a:off x="430104" y="733114"/>
            <a:ext cx="8228160" cy="1144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5595"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9pPr>
          </a:lstStyle>
          <a:p>
            <a:pPr algn="ctr" eaLnBrk="1"/>
            <a:endParaRPr lang="en-US" altLang="x-none" sz="2000" dirty="0">
              <a:solidFill>
                <a:srgbClr val="000000"/>
              </a:solidFill>
              <a:latin typeface="Times New Roman" pitchFamily="16" charset="0"/>
              <a:cs typeface="Times New Roman" pitchFamily="16" charset="0"/>
            </a:endParaRPr>
          </a:p>
          <a:p>
            <a:pPr algn="ctr" eaLnBrk="1"/>
            <a:r>
              <a:rPr lang="en-US" altLang="x-none" sz="2800" dirty="0">
                <a:solidFill>
                  <a:srgbClr val="000000"/>
                </a:solidFill>
                <a:latin typeface="Times New Roman" pitchFamily="16" charset="0"/>
                <a:cs typeface="Times New Roman" pitchFamily="16" charset="0"/>
              </a:rPr>
              <a:t>Example: “What </a:t>
            </a:r>
            <a:r>
              <a:rPr lang="en-US" altLang="x-none" sz="2800" dirty="0">
                <a:solidFill>
                  <a:srgbClr val="FFC000"/>
                </a:solidFill>
                <a:latin typeface="Times New Roman" pitchFamily="16" charset="0"/>
                <a:cs typeface="Times New Roman" pitchFamily="16" charset="0"/>
              </a:rPr>
              <a:t>biological processes </a:t>
            </a:r>
            <a:r>
              <a:rPr lang="en-US" altLang="x-none" sz="2800" dirty="0">
                <a:solidFill>
                  <a:srgbClr val="000000"/>
                </a:solidFill>
                <a:latin typeface="Times New Roman" pitchFamily="16" charset="0"/>
                <a:cs typeface="Times New Roman" pitchFamily="16" charset="0"/>
              </a:rPr>
              <a:t>differentiate various types of </a:t>
            </a:r>
            <a:r>
              <a:rPr lang="en-US" altLang="x-none" sz="2800" dirty="0">
                <a:solidFill>
                  <a:srgbClr val="00B050"/>
                </a:solidFill>
                <a:latin typeface="Times New Roman" pitchFamily="16" charset="0"/>
                <a:cs typeface="Times New Roman" pitchFamily="16" charset="0"/>
              </a:rPr>
              <a:t>marine benthic biomes?”</a:t>
            </a:r>
            <a:endParaRPr lang="en-US" altLang="x-none" sz="2000" dirty="0">
              <a:solidFill>
                <a:srgbClr val="00B050"/>
              </a:solidFill>
              <a:latin typeface="Times New Roman" pitchFamily="16" charset="0"/>
              <a:cs typeface="Times New Roman" pitchFamily="16" charset="0"/>
            </a:endParaRPr>
          </a:p>
          <a:p>
            <a:pPr algn="ctr" eaLnBrk="1"/>
            <a:endParaRPr lang="en-US" altLang="x-none" sz="2000" dirty="0">
              <a:solidFill>
                <a:srgbClr val="000000"/>
              </a:solidFill>
              <a:latin typeface="Times New Roman" pitchFamily="16" charset="0"/>
              <a:cs typeface="Times New Roman" pitchFamily="16" charset="0"/>
            </a:endParaRPr>
          </a:p>
          <a:p>
            <a:pPr algn="ctr" eaLnBrk="1">
              <a:buClrTx/>
              <a:buFontTx/>
              <a:buNone/>
            </a:pPr>
            <a:endParaRPr lang="en-US" altLang="x-none" sz="2000" dirty="0">
              <a:solidFill>
                <a:srgbClr val="000000"/>
              </a:solidFill>
              <a:latin typeface="Times New Roman" pitchFamily="16" charset="0"/>
              <a:cs typeface="Times New Roman" pitchFamily="16" charset="0"/>
            </a:endParaRPr>
          </a:p>
        </p:txBody>
      </p:sp>
      <p:sp>
        <p:nvSpPr>
          <p:cNvPr id="9" name="TextBox 8"/>
          <p:cNvSpPr txBox="1"/>
          <p:nvPr/>
        </p:nvSpPr>
        <p:spPr>
          <a:xfrm>
            <a:off x="5105400" y="1411457"/>
            <a:ext cx="446693" cy="1015663"/>
          </a:xfrm>
          <a:prstGeom prst="rect">
            <a:avLst/>
          </a:prstGeom>
          <a:noFill/>
        </p:spPr>
        <p:txBody>
          <a:bodyPr wrap="square" rtlCol="0">
            <a:spAutoFit/>
          </a:bodyPr>
          <a:lstStyle/>
          <a:p>
            <a:r>
              <a:rPr lang="en-US" sz="6000" dirty="0">
                <a:solidFill>
                  <a:srgbClr val="C00000"/>
                </a:solidFill>
                <a:latin typeface="Times New Roman" pitchFamily="18" charset="0"/>
                <a:cs typeface="Times New Roman" pitchFamily="18" charset="0"/>
              </a:rPr>
              <a:t>?</a:t>
            </a:r>
          </a:p>
        </p:txBody>
      </p:sp>
      <p:sp>
        <p:nvSpPr>
          <p:cNvPr id="10" name="Right Arrow 9"/>
          <p:cNvSpPr/>
          <p:nvPr/>
        </p:nvSpPr>
        <p:spPr>
          <a:xfrm rot="1355918">
            <a:off x="5566422" y="2037306"/>
            <a:ext cx="659351" cy="22579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94760" y="1739794"/>
            <a:ext cx="1274506" cy="562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Table 4"/>
          <p:cNvGraphicFramePr>
            <a:graphicFrameLocks noGrp="1"/>
          </p:cNvGraphicFramePr>
          <p:nvPr>
            <p:extLst>
              <p:ext uri="{D42A27DB-BD31-4B8C-83A1-F6EECF244321}">
                <p14:modId xmlns:p14="http://schemas.microsoft.com/office/powerpoint/2010/main" val="1117790468"/>
              </p:ext>
            </p:extLst>
          </p:nvPr>
        </p:nvGraphicFramePr>
        <p:xfrm>
          <a:off x="5637361" y="3505200"/>
          <a:ext cx="3125640" cy="2514600"/>
        </p:xfrm>
        <a:graphic>
          <a:graphicData uri="http://schemas.openxmlformats.org/drawingml/2006/table">
            <a:tbl>
              <a:tblPr firstRow="1" bandRow="1">
                <a:tableStyleId>{EB344D84-9AFB-497E-A393-DC336BA19D2E}</a:tableStyleId>
              </a:tblPr>
              <a:tblGrid>
                <a:gridCol w="3125640">
                  <a:extLst>
                    <a:ext uri="{9D8B030D-6E8A-4147-A177-3AD203B41FA5}">
                      <a16:colId xmlns:a16="http://schemas.microsoft.com/office/drawing/2014/main" val="20000"/>
                    </a:ext>
                  </a:extLst>
                </a:gridCol>
              </a:tblGrid>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0" dirty="0" err="1"/>
                        <a:t>ENVO</a:t>
                      </a:r>
                      <a:r>
                        <a:rPr lang="en-US" sz="1400" i="1" dirty="0" err="1"/>
                        <a:t>:marine</a:t>
                      </a:r>
                      <a:r>
                        <a:rPr lang="en-US" sz="1400" i="1" dirty="0"/>
                        <a:t> neritic zone biome</a:t>
                      </a:r>
                    </a:p>
                  </a:txBody>
                  <a:tcPr>
                    <a:solidFill>
                      <a:srgbClr val="92D050"/>
                    </a:solidFill>
                  </a:tcPr>
                </a:tc>
                <a:extLst>
                  <a:ext uri="{0D108BD9-81ED-4DB2-BD59-A6C34878D82A}">
                    <a16:rowId xmlns:a16="http://schemas.microsoft.com/office/drawing/2014/main" val="10000"/>
                  </a:ext>
                </a:extLst>
              </a:tr>
              <a:tr h="5161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GO:</a:t>
                      </a:r>
                      <a:r>
                        <a:rPr lang="en-US" sz="1400" i="1" dirty="0"/>
                        <a:t>respiratory electron transport chain </a:t>
                      </a:r>
                      <a:r>
                        <a:rPr lang="en-US" sz="1400" i="0" dirty="0"/>
                        <a:t>[</a:t>
                      </a:r>
                      <a:r>
                        <a:rPr lang="en-US" sz="1400" dirty="0"/>
                        <a:t>GO_0022904]</a:t>
                      </a:r>
                    </a:p>
                  </a:txBody>
                  <a:tcPr>
                    <a:solidFill>
                      <a:schemeClr val="accent2"/>
                    </a:solidFill>
                  </a:tcPr>
                </a:tc>
                <a:extLst>
                  <a:ext uri="{0D108BD9-81ED-4DB2-BD59-A6C34878D82A}">
                    <a16:rowId xmlns:a16="http://schemas.microsoft.com/office/drawing/2014/main" val="10001"/>
                  </a:ext>
                </a:extLst>
              </a:tr>
              <a:tr h="5161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0" dirty="0"/>
                        <a:t>GO:</a:t>
                      </a:r>
                      <a:r>
                        <a:rPr lang="en-US" sz="1400" i="1" dirty="0"/>
                        <a:t>intracellular protein transport</a:t>
                      </a:r>
                      <a:r>
                        <a:rPr lang="en-US" sz="1400" dirty="0"/>
                        <a:t> [GO_0006886]</a:t>
                      </a:r>
                    </a:p>
                  </a:txBody>
                  <a:tcPr>
                    <a:solidFill>
                      <a:schemeClr val="accent2"/>
                    </a:solidFill>
                  </a:tcPr>
                </a:tc>
                <a:extLst>
                  <a:ext uri="{0D108BD9-81ED-4DB2-BD59-A6C34878D82A}">
                    <a16:rowId xmlns:a16="http://schemas.microsoft.com/office/drawing/2014/main" val="10002"/>
                  </a:ext>
                </a:extLst>
              </a:tr>
              <a:tr h="7374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0" dirty="0" err="1"/>
                        <a:t>GO:</a:t>
                      </a:r>
                      <a:r>
                        <a:rPr lang="en-US" sz="1400" i="1" dirty="0" err="1"/>
                        <a:t>response</a:t>
                      </a:r>
                      <a:r>
                        <a:rPr lang="en-US" sz="1400" i="1" dirty="0"/>
                        <a:t> to arsenic-containing substance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[GO_0046685]</a:t>
                      </a:r>
                    </a:p>
                    <a:p>
                      <a:endParaRPr lang="en-US" sz="1400" dirty="0"/>
                    </a:p>
                  </a:txBody>
                  <a:tcPr>
                    <a:solidFill>
                      <a:schemeClr val="accent2"/>
                    </a:solidFill>
                  </a:tcPr>
                </a:tc>
                <a:extLst>
                  <a:ext uri="{0D108BD9-81ED-4DB2-BD59-A6C34878D82A}">
                    <a16:rowId xmlns:a16="http://schemas.microsoft.com/office/drawing/2014/main" val="10003"/>
                  </a:ext>
                </a:extLst>
              </a:tr>
            </a:tbl>
          </a:graphicData>
        </a:graphic>
      </p:graphicFrame>
      <p:sp>
        <p:nvSpPr>
          <p:cNvPr id="15" name="Line 97"/>
          <p:cNvSpPr>
            <a:spLocks noChangeShapeType="1"/>
          </p:cNvSpPr>
          <p:nvPr/>
        </p:nvSpPr>
        <p:spPr bwMode="auto">
          <a:xfrm flipH="1">
            <a:off x="2285999" y="3657601"/>
            <a:ext cx="3429001" cy="152400"/>
          </a:xfrm>
          <a:prstGeom prst="line">
            <a:avLst/>
          </a:prstGeom>
          <a:noFill/>
          <a:ln w="57150" cap="rnd">
            <a:solidFill>
              <a:srgbClr val="C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pic>
        <p:nvPicPr>
          <p:cNvPr id="1024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5334000"/>
            <a:ext cx="2628900" cy="646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Content Placeholder 8">
            <a:extLst>
              <a:ext uri="{FF2B5EF4-FFF2-40B4-BE49-F238E27FC236}">
                <a16:creationId xmlns:a16="http://schemas.microsoft.com/office/drawing/2014/main" id="{A01577EC-13AA-7945-87DC-8AD926888648}"/>
              </a:ext>
            </a:extLst>
          </p:cNvPr>
          <p:cNvPicPr>
            <a:picLocks noChangeAspect="1"/>
          </p:cNvPicPr>
          <p:nvPr/>
        </p:nvPicPr>
        <p:blipFill>
          <a:blip r:embed="rId7"/>
          <a:stretch>
            <a:fillRect/>
          </a:stretch>
        </p:blipFill>
        <p:spPr>
          <a:xfrm>
            <a:off x="8510591" y="530250"/>
            <a:ext cx="633625" cy="498452"/>
          </a:xfrm>
          <a:prstGeom prst="rect">
            <a:avLst/>
          </a:prstGeom>
        </p:spPr>
      </p:pic>
      <p:grpSp>
        <p:nvGrpSpPr>
          <p:cNvPr id="18" name="Group 17">
            <a:extLst>
              <a:ext uri="{FF2B5EF4-FFF2-40B4-BE49-F238E27FC236}">
                <a16:creationId xmlns:a16="http://schemas.microsoft.com/office/drawing/2014/main" id="{80E45791-25F7-C240-A775-3CE5377A0BD3}"/>
              </a:ext>
            </a:extLst>
          </p:cNvPr>
          <p:cNvGrpSpPr/>
          <p:nvPr/>
        </p:nvGrpSpPr>
        <p:grpSpPr>
          <a:xfrm>
            <a:off x="0" y="-1"/>
            <a:ext cx="9144000" cy="485776"/>
            <a:chOff x="0" y="-1"/>
            <a:chExt cx="9144000" cy="485776"/>
          </a:xfrm>
        </p:grpSpPr>
        <p:pic>
          <p:nvPicPr>
            <p:cNvPr id="19" name="Picture 18">
              <a:extLst>
                <a:ext uri="{FF2B5EF4-FFF2-40B4-BE49-F238E27FC236}">
                  <a16:creationId xmlns:a16="http://schemas.microsoft.com/office/drawing/2014/main" id="{A5019828-1CF0-3F46-AD13-56AB510F8323}"/>
                </a:ext>
              </a:extLst>
            </p:cNvPr>
            <p:cNvPicPr>
              <a:picLocks noChangeAspect="1"/>
            </p:cNvPicPr>
            <p:nvPr/>
          </p:nvPicPr>
          <p:blipFill rotWithShape="1">
            <a:blip r:embed="rId8"/>
            <a:srcRect l="66190" t="1" r="50" b="490"/>
            <a:stretch/>
          </p:blipFill>
          <p:spPr>
            <a:xfrm>
              <a:off x="0" y="0"/>
              <a:ext cx="6515100" cy="485775"/>
            </a:xfrm>
            <a:prstGeom prst="rect">
              <a:avLst/>
            </a:prstGeom>
          </p:spPr>
        </p:pic>
        <p:pic>
          <p:nvPicPr>
            <p:cNvPr id="20" name="Picture 19">
              <a:extLst>
                <a:ext uri="{FF2B5EF4-FFF2-40B4-BE49-F238E27FC236}">
                  <a16:creationId xmlns:a16="http://schemas.microsoft.com/office/drawing/2014/main" id="{F4BBCA9A-40DB-084F-B4DD-F15BC995FB54}"/>
                </a:ext>
              </a:extLst>
            </p:cNvPr>
            <p:cNvPicPr>
              <a:picLocks noChangeAspect="1"/>
            </p:cNvPicPr>
            <p:nvPr/>
          </p:nvPicPr>
          <p:blipFill rotWithShape="1">
            <a:blip r:embed="rId8"/>
            <a:srcRect l="66190" t="1" r="50" b="490"/>
            <a:stretch/>
          </p:blipFill>
          <p:spPr>
            <a:xfrm>
              <a:off x="2628900" y="-1"/>
              <a:ext cx="6515100" cy="485775"/>
            </a:xfrm>
            <a:prstGeom prst="rect">
              <a:avLst/>
            </a:prstGeom>
          </p:spPr>
        </p:pic>
      </p:grpSp>
      <p:grpSp>
        <p:nvGrpSpPr>
          <p:cNvPr id="21" name="Group 20">
            <a:extLst>
              <a:ext uri="{FF2B5EF4-FFF2-40B4-BE49-F238E27FC236}">
                <a16:creationId xmlns:a16="http://schemas.microsoft.com/office/drawing/2014/main" id="{4945866B-1811-8646-B028-586F84F3E57C}"/>
              </a:ext>
            </a:extLst>
          </p:cNvPr>
          <p:cNvGrpSpPr/>
          <p:nvPr/>
        </p:nvGrpSpPr>
        <p:grpSpPr>
          <a:xfrm>
            <a:off x="0" y="6472238"/>
            <a:ext cx="9144000" cy="385762"/>
            <a:chOff x="0" y="6472238"/>
            <a:chExt cx="9144000" cy="385762"/>
          </a:xfrm>
        </p:grpSpPr>
        <p:pic>
          <p:nvPicPr>
            <p:cNvPr id="22" name="Picture 21">
              <a:extLst>
                <a:ext uri="{FF2B5EF4-FFF2-40B4-BE49-F238E27FC236}">
                  <a16:creationId xmlns:a16="http://schemas.microsoft.com/office/drawing/2014/main" id="{93E95C2A-29A2-754C-8AD1-1AAA0849FDD1}"/>
                </a:ext>
              </a:extLst>
            </p:cNvPr>
            <p:cNvPicPr>
              <a:picLocks noChangeAspect="1"/>
            </p:cNvPicPr>
            <p:nvPr/>
          </p:nvPicPr>
          <p:blipFill rotWithShape="1">
            <a:blip r:embed="rId8"/>
            <a:srcRect l="20019" r="66302"/>
            <a:stretch/>
          </p:blipFill>
          <p:spPr>
            <a:xfrm>
              <a:off x="0" y="6472238"/>
              <a:ext cx="2085975" cy="385762"/>
            </a:xfrm>
            <a:prstGeom prst="rect">
              <a:avLst/>
            </a:prstGeom>
          </p:spPr>
        </p:pic>
        <p:pic>
          <p:nvPicPr>
            <p:cNvPr id="23" name="Picture 22">
              <a:extLst>
                <a:ext uri="{FF2B5EF4-FFF2-40B4-BE49-F238E27FC236}">
                  <a16:creationId xmlns:a16="http://schemas.microsoft.com/office/drawing/2014/main" id="{58A59898-DFE0-9047-8E81-C4B319A813BD}"/>
                </a:ext>
              </a:extLst>
            </p:cNvPr>
            <p:cNvPicPr>
              <a:picLocks noChangeAspect="1"/>
            </p:cNvPicPr>
            <p:nvPr/>
          </p:nvPicPr>
          <p:blipFill rotWithShape="1">
            <a:blip r:embed="rId8"/>
            <a:srcRect l="20019" r="66302"/>
            <a:stretch/>
          </p:blipFill>
          <p:spPr>
            <a:xfrm>
              <a:off x="2085975" y="6472238"/>
              <a:ext cx="2085975" cy="385762"/>
            </a:xfrm>
            <a:prstGeom prst="rect">
              <a:avLst/>
            </a:prstGeom>
          </p:spPr>
        </p:pic>
        <p:pic>
          <p:nvPicPr>
            <p:cNvPr id="24" name="Picture 23">
              <a:extLst>
                <a:ext uri="{FF2B5EF4-FFF2-40B4-BE49-F238E27FC236}">
                  <a16:creationId xmlns:a16="http://schemas.microsoft.com/office/drawing/2014/main" id="{D8FF38C0-E8DB-C64D-8D4B-7A844AAFED29}"/>
                </a:ext>
              </a:extLst>
            </p:cNvPr>
            <p:cNvPicPr>
              <a:picLocks noChangeAspect="1"/>
            </p:cNvPicPr>
            <p:nvPr/>
          </p:nvPicPr>
          <p:blipFill rotWithShape="1">
            <a:blip r:embed="rId8"/>
            <a:srcRect l="20019" r="66302"/>
            <a:stretch/>
          </p:blipFill>
          <p:spPr>
            <a:xfrm>
              <a:off x="4171950" y="6472238"/>
              <a:ext cx="2085975" cy="385762"/>
            </a:xfrm>
            <a:prstGeom prst="rect">
              <a:avLst/>
            </a:prstGeom>
          </p:spPr>
        </p:pic>
        <p:pic>
          <p:nvPicPr>
            <p:cNvPr id="25" name="Picture 24">
              <a:extLst>
                <a:ext uri="{FF2B5EF4-FFF2-40B4-BE49-F238E27FC236}">
                  <a16:creationId xmlns:a16="http://schemas.microsoft.com/office/drawing/2014/main" id="{F697A5CC-7CBD-5646-8D86-ECDC0E70B71B}"/>
                </a:ext>
              </a:extLst>
            </p:cNvPr>
            <p:cNvPicPr>
              <a:picLocks noChangeAspect="1"/>
            </p:cNvPicPr>
            <p:nvPr/>
          </p:nvPicPr>
          <p:blipFill rotWithShape="1">
            <a:blip r:embed="rId8"/>
            <a:srcRect l="20019" r="66302"/>
            <a:stretch/>
          </p:blipFill>
          <p:spPr>
            <a:xfrm>
              <a:off x="6257925" y="6472238"/>
              <a:ext cx="2085975" cy="385762"/>
            </a:xfrm>
            <a:prstGeom prst="rect">
              <a:avLst/>
            </a:prstGeom>
          </p:spPr>
        </p:pic>
        <p:pic>
          <p:nvPicPr>
            <p:cNvPr id="26" name="Picture 25">
              <a:extLst>
                <a:ext uri="{FF2B5EF4-FFF2-40B4-BE49-F238E27FC236}">
                  <a16:creationId xmlns:a16="http://schemas.microsoft.com/office/drawing/2014/main" id="{9113B4AC-477D-1646-B61C-8D24EEAAE69D}"/>
                </a:ext>
              </a:extLst>
            </p:cNvPr>
            <p:cNvPicPr>
              <a:picLocks noChangeAspect="1"/>
            </p:cNvPicPr>
            <p:nvPr/>
          </p:nvPicPr>
          <p:blipFill rotWithShape="1">
            <a:blip r:embed="rId8"/>
            <a:srcRect l="20019" r="66302"/>
            <a:stretch/>
          </p:blipFill>
          <p:spPr>
            <a:xfrm>
              <a:off x="7058025" y="6472238"/>
              <a:ext cx="2085975" cy="385762"/>
            </a:xfrm>
            <a:prstGeom prst="rect">
              <a:avLst/>
            </a:prstGeom>
          </p:spPr>
        </p:pic>
      </p:grpSp>
      <p:sp>
        <p:nvSpPr>
          <p:cNvPr id="27" name="Slide Number Placeholder 3">
            <a:extLst>
              <a:ext uri="{FF2B5EF4-FFF2-40B4-BE49-F238E27FC236}">
                <a16:creationId xmlns:a16="http://schemas.microsoft.com/office/drawing/2014/main" id="{3A774235-BA26-F448-B7DB-AFAD17EAD219}"/>
              </a:ext>
            </a:extLst>
          </p:cNvPr>
          <p:cNvSpPr>
            <a:spLocks noGrp="1"/>
          </p:cNvSpPr>
          <p:nvPr>
            <p:ph type="sldNum" sz="quarter" idx="12"/>
          </p:nvPr>
        </p:nvSpPr>
        <p:spPr>
          <a:xfrm>
            <a:off x="6457950" y="6483351"/>
            <a:ext cx="2057400" cy="365125"/>
          </a:xfrm>
        </p:spPr>
        <p:txBody>
          <a:bodyPr/>
          <a:lstStyle/>
          <a:p>
            <a:fld id="{AA3423F0-0EA4-8F43-AB03-42295784AA74}" type="slidenum">
              <a:rPr lang="en-US" sz="1400" smtClean="0">
                <a:solidFill>
                  <a:schemeClr val="tx1"/>
                </a:solidFill>
              </a:rPr>
              <a:t>19</a:t>
            </a:fld>
            <a:endParaRPr lang="en-US" sz="1400" dirty="0">
              <a:solidFill>
                <a:schemeClr val="tx1"/>
              </a:solidFill>
            </a:endParaRPr>
          </a:p>
        </p:txBody>
      </p:sp>
    </p:spTree>
    <p:extLst>
      <p:ext uri="{BB962C8B-B14F-4D97-AF65-F5344CB8AC3E}">
        <p14:creationId xmlns:p14="http://schemas.microsoft.com/office/powerpoint/2010/main" val="30449407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95F60CAC-2DB9-FD48-922F-C5418E11EAB4}"/>
              </a:ext>
            </a:extLst>
          </p:cNvPr>
          <p:cNvPicPr>
            <a:picLocks noGrp="1" noChangeAspect="1"/>
          </p:cNvPicPr>
          <p:nvPr>
            <p:ph idx="1"/>
          </p:nvPr>
        </p:nvPicPr>
        <p:blipFill>
          <a:blip r:embed="rId2"/>
          <a:stretch>
            <a:fillRect/>
          </a:stretch>
        </p:blipFill>
        <p:spPr>
          <a:xfrm>
            <a:off x="8510591" y="530250"/>
            <a:ext cx="633625" cy="498452"/>
          </a:xfrm>
        </p:spPr>
      </p:pic>
      <p:grpSp>
        <p:nvGrpSpPr>
          <p:cNvPr id="5" name="Group 4">
            <a:extLst>
              <a:ext uri="{FF2B5EF4-FFF2-40B4-BE49-F238E27FC236}">
                <a16:creationId xmlns:a16="http://schemas.microsoft.com/office/drawing/2014/main" id="{33F2354A-018A-2146-BAE9-A0206D5840DB}"/>
              </a:ext>
            </a:extLst>
          </p:cNvPr>
          <p:cNvGrpSpPr/>
          <p:nvPr/>
        </p:nvGrpSpPr>
        <p:grpSpPr>
          <a:xfrm>
            <a:off x="0" y="-1"/>
            <a:ext cx="9144000" cy="485776"/>
            <a:chOff x="0" y="-1"/>
            <a:chExt cx="9144000" cy="485776"/>
          </a:xfrm>
        </p:grpSpPr>
        <p:pic>
          <p:nvPicPr>
            <p:cNvPr id="6" name="Picture 5">
              <a:extLst>
                <a:ext uri="{FF2B5EF4-FFF2-40B4-BE49-F238E27FC236}">
                  <a16:creationId xmlns:a16="http://schemas.microsoft.com/office/drawing/2014/main" id="{4036C841-A74B-1045-9B2C-F7A9ED92A68A}"/>
                </a:ext>
              </a:extLst>
            </p:cNvPr>
            <p:cNvPicPr>
              <a:picLocks noChangeAspect="1"/>
            </p:cNvPicPr>
            <p:nvPr/>
          </p:nvPicPr>
          <p:blipFill rotWithShape="1">
            <a:blip r:embed="rId3"/>
            <a:srcRect l="66190" t="1" r="50" b="490"/>
            <a:stretch/>
          </p:blipFill>
          <p:spPr>
            <a:xfrm>
              <a:off x="0" y="0"/>
              <a:ext cx="6515100" cy="485775"/>
            </a:xfrm>
            <a:prstGeom prst="rect">
              <a:avLst/>
            </a:prstGeom>
          </p:spPr>
        </p:pic>
        <p:pic>
          <p:nvPicPr>
            <p:cNvPr id="7" name="Picture 6">
              <a:extLst>
                <a:ext uri="{FF2B5EF4-FFF2-40B4-BE49-F238E27FC236}">
                  <a16:creationId xmlns:a16="http://schemas.microsoft.com/office/drawing/2014/main" id="{F353E362-58A9-6243-9E5C-F886F0786DA8}"/>
                </a:ext>
              </a:extLst>
            </p:cNvPr>
            <p:cNvPicPr>
              <a:picLocks noChangeAspect="1"/>
            </p:cNvPicPr>
            <p:nvPr/>
          </p:nvPicPr>
          <p:blipFill rotWithShape="1">
            <a:blip r:embed="rId3"/>
            <a:srcRect l="66190" t="1" r="50" b="490"/>
            <a:stretch/>
          </p:blipFill>
          <p:spPr>
            <a:xfrm>
              <a:off x="2628900" y="-1"/>
              <a:ext cx="6515100" cy="485775"/>
            </a:xfrm>
            <a:prstGeom prst="rect">
              <a:avLst/>
            </a:prstGeom>
          </p:spPr>
        </p:pic>
      </p:grpSp>
      <p:grpSp>
        <p:nvGrpSpPr>
          <p:cNvPr id="14" name="Group 13">
            <a:extLst>
              <a:ext uri="{FF2B5EF4-FFF2-40B4-BE49-F238E27FC236}">
                <a16:creationId xmlns:a16="http://schemas.microsoft.com/office/drawing/2014/main" id="{93EAA6D5-3067-1045-91B5-821C28CF8ACB}"/>
              </a:ext>
            </a:extLst>
          </p:cNvPr>
          <p:cNvGrpSpPr/>
          <p:nvPr/>
        </p:nvGrpSpPr>
        <p:grpSpPr>
          <a:xfrm>
            <a:off x="0" y="6472238"/>
            <a:ext cx="9144000" cy="385762"/>
            <a:chOff x="0" y="6472238"/>
            <a:chExt cx="9144000" cy="385762"/>
          </a:xfrm>
        </p:grpSpPr>
        <p:pic>
          <p:nvPicPr>
            <p:cNvPr id="4" name="Picture 3">
              <a:extLst>
                <a:ext uri="{FF2B5EF4-FFF2-40B4-BE49-F238E27FC236}">
                  <a16:creationId xmlns:a16="http://schemas.microsoft.com/office/drawing/2014/main" id="{7CBC0280-2211-254C-A942-4332D928E978}"/>
                </a:ext>
              </a:extLst>
            </p:cNvPr>
            <p:cNvPicPr>
              <a:picLocks noChangeAspect="1"/>
            </p:cNvPicPr>
            <p:nvPr/>
          </p:nvPicPr>
          <p:blipFill rotWithShape="1">
            <a:blip r:embed="rId3"/>
            <a:srcRect l="20019" r="66302"/>
            <a:stretch/>
          </p:blipFill>
          <p:spPr>
            <a:xfrm>
              <a:off x="0" y="6472238"/>
              <a:ext cx="2085975" cy="385762"/>
            </a:xfrm>
            <a:prstGeom prst="rect">
              <a:avLst/>
            </a:prstGeom>
          </p:spPr>
        </p:pic>
        <p:pic>
          <p:nvPicPr>
            <p:cNvPr id="10" name="Picture 9">
              <a:extLst>
                <a:ext uri="{FF2B5EF4-FFF2-40B4-BE49-F238E27FC236}">
                  <a16:creationId xmlns:a16="http://schemas.microsoft.com/office/drawing/2014/main" id="{F9B5B279-6DB3-7743-AD56-CC73C1CFD4C1}"/>
                </a:ext>
              </a:extLst>
            </p:cNvPr>
            <p:cNvPicPr>
              <a:picLocks noChangeAspect="1"/>
            </p:cNvPicPr>
            <p:nvPr/>
          </p:nvPicPr>
          <p:blipFill rotWithShape="1">
            <a:blip r:embed="rId3"/>
            <a:srcRect l="20019" r="66302"/>
            <a:stretch/>
          </p:blipFill>
          <p:spPr>
            <a:xfrm>
              <a:off x="2085975" y="6472238"/>
              <a:ext cx="2085975" cy="385762"/>
            </a:xfrm>
            <a:prstGeom prst="rect">
              <a:avLst/>
            </a:prstGeom>
          </p:spPr>
        </p:pic>
        <p:pic>
          <p:nvPicPr>
            <p:cNvPr id="11" name="Picture 10">
              <a:extLst>
                <a:ext uri="{FF2B5EF4-FFF2-40B4-BE49-F238E27FC236}">
                  <a16:creationId xmlns:a16="http://schemas.microsoft.com/office/drawing/2014/main" id="{D6F644B3-1911-4A40-9905-30962CF5E263}"/>
                </a:ext>
              </a:extLst>
            </p:cNvPr>
            <p:cNvPicPr>
              <a:picLocks noChangeAspect="1"/>
            </p:cNvPicPr>
            <p:nvPr/>
          </p:nvPicPr>
          <p:blipFill rotWithShape="1">
            <a:blip r:embed="rId3"/>
            <a:srcRect l="20019" r="66302"/>
            <a:stretch/>
          </p:blipFill>
          <p:spPr>
            <a:xfrm>
              <a:off x="4171950" y="6472238"/>
              <a:ext cx="2085975" cy="385762"/>
            </a:xfrm>
            <a:prstGeom prst="rect">
              <a:avLst/>
            </a:prstGeom>
          </p:spPr>
        </p:pic>
        <p:pic>
          <p:nvPicPr>
            <p:cNvPr id="12" name="Picture 11">
              <a:extLst>
                <a:ext uri="{FF2B5EF4-FFF2-40B4-BE49-F238E27FC236}">
                  <a16:creationId xmlns:a16="http://schemas.microsoft.com/office/drawing/2014/main" id="{ADFE84EB-D445-F243-9B67-1612AFA41BF6}"/>
                </a:ext>
              </a:extLst>
            </p:cNvPr>
            <p:cNvPicPr>
              <a:picLocks noChangeAspect="1"/>
            </p:cNvPicPr>
            <p:nvPr/>
          </p:nvPicPr>
          <p:blipFill rotWithShape="1">
            <a:blip r:embed="rId3"/>
            <a:srcRect l="20019" r="66302"/>
            <a:stretch/>
          </p:blipFill>
          <p:spPr>
            <a:xfrm>
              <a:off x="6257925" y="6472238"/>
              <a:ext cx="2085975" cy="385762"/>
            </a:xfrm>
            <a:prstGeom prst="rect">
              <a:avLst/>
            </a:prstGeom>
          </p:spPr>
        </p:pic>
        <p:pic>
          <p:nvPicPr>
            <p:cNvPr id="13" name="Picture 12">
              <a:extLst>
                <a:ext uri="{FF2B5EF4-FFF2-40B4-BE49-F238E27FC236}">
                  <a16:creationId xmlns:a16="http://schemas.microsoft.com/office/drawing/2014/main" id="{CF7AB262-80C9-9D4F-A56C-52C08F53428E}"/>
                </a:ext>
              </a:extLst>
            </p:cNvPr>
            <p:cNvPicPr>
              <a:picLocks noChangeAspect="1"/>
            </p:cNvPicPr>
            <p:nvPr/>
          </p:nvPicPr>
          <p:blipFill rotWithShape="1">
            <a:blip r:embed="rId3"/>
            <a:srcRect l="20019" r="66302"/>
            <a:stretch/>
          </p:blipFill>
          <p:spPr>
            <a:xfrm>
              <a:off x="7058025" y="6472238"/>
              <a:ext cx="2085975" cy="385762"/>
            </a:xfrm>
            <a:prstGeom prst="rect">
              <a:avLst/>
            </a:prstGeom>
          </p:spPr>
        </p:pic>
      </p:grpSp>
      <p:sp>
        <p:nvSpPr>
          <p:cNvPr id="17" name="Title 16">
            <a:extLst>
              <a:ext uri="{FF2B5EF4-FFF2-40B4-BE49-F238E27FC236}">
                <a16:creationId xmlns:a16="http://schemas.microsoft.com/office/drawing/2014/main" id="{AFF7F321-B1B9-814E-AA32-8977AFDC34DC}"/>
              </a:ext>
            </a:extLst>
          </p:cNvPr>
          <p:cNvSpPr>
            <a:spLocks noGrp="1"/>
          </p:cNvSpPr>
          <p:nvPr>
            <p:ph type="title"/>
          </p:nvPr>
        </p:nvSpPr>
        <p:spPr>
          <a:xfrm>
            <a:off x="628650" y="466726"/>
            <a:ext cx="7886700" cy="1325563"/>
          </a:xfrm>
        </p:spPr>
        <p:txBody>
          <a:bodyPr/>
          <a:lstStyle/>
          <a:p>
            <a:r>
              <a:rPr lang="en-US" altLang="x-none" dirty="0">
                <a:solidFill>
                  <a:srgbClr val="000000"/>
                </a:solidFill>
                <a:latin typeface="Times New Roman" pitchFamily="16" charset="0"/>
                <a:cs typeface="Times New Roman" pitchFamily="16" charset="0"/>
              </a:rPr>
              <a:t>Outline</a:t>
            </a:r>
            <a:endParaRPr lang="en-US" dirty="0"/>
          </a:p>
        </p:txBody>
      </p:sp>
      <p:sp>
        <p:nvSpPr>
          <p:cNvPr id="15" name="Content Placeholder 2">
            <a:extLst>
              <a:ext uri="{FF2B5EF4-FFF2-40B4-BE49-F238E27FC236}">
                <a16:creationId xmlns:a16="http://schemas.microsoft.com/office/drawing/2014/main" id="{DCF24904-5FA5-0E49-88AE-3C88EFAE369B}"/>
              </a:ext>
            </a:extLst>
          </p:cNvPr>
          <p:cNvSpPr txBox="1">
            <a:spLocks/>
          </p:cNvSpPr>
          <p:nvPr/>
        </p:nvSpPr>
        <p:spPr>
          <a:xfrm>
            <a:off x="469900" y="1779589"/>
            <a:ext cx="8293100" cy="44862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a:latin typeface="Times New Roman" panose="02020603050405020304" pitchFamily="18" charset="0"/>
                <a:cs typeface="Times New Roman" panose="02020603050405020304" pitchFamily="18" charset="0"/>
              </a:rPr>
              <a:t>Introduction:</a:t>
            </a:r>
          </a:p>
          <a:p>
            <a:pPr lvl="1"/>
            <a:r>
              <a:rPr lang="en-US" sz="2800" dirty="0">
                <a:latin typeface="Times New Roman" panose="02020603050405020304" pitchFamily="18" charset="0"/>
                <a:cs typeface="Times New Roman" panose="02020603050405020304" pitchFamily="18" charset="0"/>
              </a:rPr>
              <a:t>Motivation FA</a:t>
            </a:r>
            <a:r>
              <a:rPr lang="en-US" sz="2800" dirty="0">
                <a:solidFill>
                  <a:srgbClr val="0070C0"/>
                </a:solidFill>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R Data</a:t>
            </a:r>
          </a:p>
          <a:p>
            <a:pPr lvl="1"/>
            <a:r>
              <a:rPr lang="en-US" sz="2800" dirty="0">
                <a:latin typeface="Times New Roman" panose="02020603050405020304" pitchFamily="18" charset="0"/>
                <a:cs typeface="Times New Roman" panose="02020603050405020304" pitchFamily="18" charset="0"/>
              </a:rPr>
              <a:t>Ontology</a:t>
            </a:r>
          </a:p>
          <a:p>
            <a:r>
              <a:rPr lang="en-US" sz="3200" b="1" dirty="0">
                <a:latin typeface="Times New Roman" panose="02020603050405020304" pitchFamily="18" charset="0"/>
                <a:cs typeface="Times New Roman" panose="02020603050405020304" pitchFamily="18" charset="0"/>
              </a:rPr>
              <a:t>Projects:</a:t>
            </a:r>
          </a:p>
          <a:p>
            <a:pPr lvl="1"/>
            <a:r>
              <a:rPr lang="en-US" sz="2800" dirty="0">
                <a:latin typeface="Times New Roman" panose="02020603050405020304" pitchFamily="18" charset="0"/>
                <a:cs typeface="Times New Roman" panose="02020603050405020304" pitchFamily="18" charset="0"/>
              </a:rPr>
              <a:t>Planet Microbe Data Integration</a:t>
            </a:r>
          </a:p>
          <a:p>
            <a:pPr lvl="1"/>
            <a:r>
              <a:rPr lang="en-US" sz="2800" dirty="0">
                <a:latin typeface="Times New Roman" panose="02020603050405020304" pitchFamily="18" charset="0"/>
                <a:cs typeface="Times New Roman" panose="02020603050405020304" pitchFamily="18" charset="0"/>
              </a:rPr>
              <a:t>Taxonomy of EBI ENA Biome Classes</a:t>
            </a:r>
          </a:p>
          <a:p>
            <a:pPr lvl="1"/>
            <a:r>
              <a:rPr lang="en-US" sz="2800" dirty="0">
                <a:latin typeface="Times New Roman" panose="02020603050405020304" pitchFamily="18" charset="0"/>
                <a:cs typeface="Times New Roman" panose="02020603050405020304" pitchFamily="18" charset="0"/>
              </a:rPr>
              <a:t>Development of OMEGA-C Tool</a:t>
            </a:r>
          </a:p>
          <a:p>
            <a:pPr lvl="2"/>
            <a:r>
              <a:rPr lang="en-US" dirty="0">
                <a:latin typeface="Times New Roman" panose="02020603050405020304" pitchFamily="18" charset="0"/>
                <a:cs typeface="Times New Roman" panose="02020603050405020304" pitchFamily="18" charset="0"/>
              </a:rPr>
              <a:t>Ontology-Mobilized Environmental &amp; Genomic Annotation &amp; Comparison Tool</a:t>
            </a:r>
          </a:p>
          <a:p>
            <a:endParaRPr lang="en-US" sz="3200" dirty="0">
              <a:latin typeface="Times New Roman" panose="02020603050405020304" pitchFamily="18" charset="0"/>
              <a:cs typeface="Times New Roman" panose="02020603050405020304" pitchFamily="18" charset="0"/>
            </a:endParaRPr>
          </a:p>
        </p:txBody>
      </p:sp>
      <p:sp>
        <p:nvSpPr>
          <p:cNvPr id="16" name="Slide Number Placeholder 3">
            <a:extLst>
              <a:ext uri="{FF2B5EF4-FFF2-40B4-BE49-F238E27FC236}">
                <a16:creationId xmlns:a16="http://schemas.microsoft.com/office/drawing/2014/main" id="{157E3386-7FE5-0144-A42F-5A4DCD797315}"/>
              </a:ext>
            </a:extLst>
          </p:cNvPr>
          <p:cNvSpPr>
            <a:spLocks noGrp="1"/>
          </p:cNvSpPr>
          <p:nvPr>
            <p:ph type="sldNum" sz="quarter" idx="12"/>
          </p:nvPr>
        </p:nvSpPr>
        <p:spPr>
          <a:xfrm>
            <a:off x="6457950" y="6483351"/>
            <a:ext cx="2057400" cy="365125"/>
          </a:xfrm>
        </p:spPr>
        <p:txBody>
          <a:bodyPr/>
          <a:lstStyle/>
          <a:p>
            <a:fld id="{AA3423F0-0EA4-8F43-AB03-42295784AA74}" type="slidenum">
              <a:rPr lang="en-US" sz="1400" smtClean="0">
                <a:solidFill>
                  <a:schemeClr val="tx1"/>
                </a:solidFill>
              </a:rPr>
              <a:t>2</a:t>
            </a:fld>
            <a:endParaRPr lang="en-US" sz="1400" dirty="0">
              <a:solidFill>
                <a:schemeClr val="tx1"/>
              </a:solidFill>
            </a:endParaRPr>
          </a:p>
        </p:txBody>
      </p:sp>
    </p:spTree>
    <p:extLst>
      <p:ext uri="{BB962C8B-B14F-4D97-AF65-F5344CB8AC3E}">
        <p14:creationId xmlns:p14="http://schemas.microsoft.com/office/powerpoint/2010/main" val="156522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232535"/>
            <a:ext cx="5715000" cy="5320665"/>
          </a:xfrm>
          <a:prstGeom prst="rect">
            <a:avLst/>
          </a:prstGeom>
        </p:spPr>
      </p:pic>
      <p:pic>
        <p:nvPicPr>
          <p:cNvPr id="8" name="Picture 4" descr="C:\Users\pbuttigi\AppData\Local\Microsoft\Windows\Temporary Internet Files\Content.IE5\XX6JAFDU\137381189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8400" y="1981200"/>
            <a:ext cx="988820" cy="1331743"/>
          </a:xfrm>
          <a:prstGeom prst="rect">
            <a:avLst/>
          </a:prstGeom>
          <a:noFill/>
          <a:extLst>
            <a:ext uri="{909E8E84-426E-40DD-AFC4-6F175D3DCCD1}">
              <a14:hiddenFill xmlns:a14="http://schemas.microsoft.com/office/drawing/2010/main">
                <a:solidFill>
                  <a:srgbClr val="FFFFFF"/>
                </a:solidFill>
              </a14:hiddenFill>
            </a:ext>
          </a:extLst>
        </p:spPr>
      </p:pic>
      <p:sp>
        <p:nvSpPr>
          <p:cNvPr id="13" name="AutoShape 3"/>
          <p:cNvSpPr>
            <a:spLocks noChangeArrowheads="1"/>
          </p:cNvSpPr>
          <p:nvPr/>
        </p:nvSpPr>
        <p:spPr bwMode="auto">
          <a:xfrm>
            <a:off x="7467600" y="1500213"/>
            <a:ext cx="1616516" cy="1041688"/>
          </a:xfrm>
          <a:prstGeom prst="cloudCallout">
            <a:avLst>
              <a:gd name="adj1" fmla="val -74397"/>
              <a:gd name="adj2" fmla="val 18235"/>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de-DE" altLang="de-DE"/>
          </a:p>
        </p:txBody>
      </p:sp>
      <p:sp>
        <p:nvSpPr>
          <p:cNvPr id="4099" name="Text Box 2"/>
          <p:cNvSpPr txBox="1">
            <a:spLocks noChangeArrowheads="1"/>
          </p:cNvSpPr>
          <p:nvPr/>
        </p:nvSpPr>
        <p:spPr bwMode="auto">
          <a:xfrm>
            <a:off x="430104" y="733114"/>
            <a:ext cx="8228160" cy="1144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5595"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9pPr>
          </a:lstStyle>
          <a:p>
            <a:pPr algn="ctr" eaLnBrk="1"/>
            <a:endParaRPr lang="en-US" altLang="x-none" sz="2000" dirty="0">
              <a:solidFill>
                <a:srgbClr val="000000"/>
              </a:solidFill>
              <a:latin typeface="Times New Roman" pitchFamily="16" charset="0"/>
              <a:cs typeface="Times New Roman" pitchFamily="16" charset="0"/>
            </a:endParaRPr>
          </a:p>
          <a:p>
            <a:pPr algn="ctr" eaLnBrk="1"/>
            <a:r>
              <a:rPr lang="en-US" altLang="x-none" sz="2800" dirty="0">
                <a:solidFill>
                  <a:srgbClr val="000000"/>
                </a:solidFill>
                <a:latin typeface="Times New Roman" pitchFamily="16" charset="0"/>
                <a:cs typeface="Times New Roman" pitchFamily="16" charset="0"/>
              </a:rPr>
              <a:t>Example: “What </a:t>
            </a:r>
            <a:r>
              <a:rPr lang="en-US" altLang="x-none" sz="2800" dirty="0">
                <a:solidFill>
                  <a:srgbClr val="FFC000"/>
                </a:solidFill>
                <a:latin typeface="Times New Roman" pitchFamily="16" charset="0"/>
                <a:cs typeface="Times New Roman" pitchFamily="16" charset="0"/>
              </a:rPr>
              <a:t>biological processes </a:t>
            </a:r>
            <a:r>
              <a:rPr lang="en-US" altLang="x-none" sz="2800" dirty="0">
                <a:solidFill>
                  <a:srgbClr val="000000"/>
                </a:solidFill>
                <a:latin typeface="Times New Roman" pitchFamily="16" charset="0"/>
                <a:cs typeface="Times New Roman" pitchFamily="16" charset="0"/>
              </a:rPr>
              <a:t>differentiate various types of </a:t>
            </a:r>
            <a:r>
              <a:rPr lang="en-US" altLang="x-none" sz="2800" dirty="0">
                <a:solidFill>
                  <a:srgbClr val="00B050"/>
                </a:solidFill>
                <a:latin typeface="Times New Roman" pitchFamily="16" charset="0"/>
                <a:cs typeface="Times New Roman" pitchFamily="16" charset="0"/>
              </a:rPr>
              <a:t>marine benthic biomes?”</a:t>
            </a:r>
            <a:endParaRPr lang="en-US" altLang="x-none" sz="2000" dirty="0">
              <a:solidFill>
                <a:srgbClr val="00B050"/>
              </a:solidFill>
              <a:latin typeface="Times New Roman" pitchFamily="16" charset="0"/>
              <a:cs typeface="Times New Roman" pitchFamily="16" charset="0"/>
            </a:endParaRPr>
          </a:p>
          <a:p>
            <a:pPr algn="ctr" eaLnBrk="1"/>
            <a:endParaRPr lang="en-US" altLang="x-none" sz="2000" dirty="0">
              <a:solidFill>
                <a:srgbClr val="000000"/>
              </a:solidFill>
              <a:latin typeface="Times New Roman" pitchFamily="16" charset="0"/>
              <a:cs typeface="Times New Roman" pitchFamily="16" charset="0"/>
            </a:endParaRPr>
          </a:p>
          <a:p>
            <a:pPr algn="ctr" eaLnBrk="1">
              <a:buClrTx/>
              <a:buFontTx/>
              <a:buNone/>
            </a:pPr>
            <a:endParaRPr lang="en-US" altLang="x-none" sz="2000" dirty="0">
              <a:solidFill>
                <a:srgbClr val="000000"/>
              </a:solidFill>
              <a:latin typeface="Times New Roman" pitchFamily="16" charset="0"/>
              <a:cs typeface="Times New Roman" pitchFamily="16" charset="0"/>
            </a:endParaRPr>
          </a:p>
        </p:txBody>
      </p:sp>
      <p:sp>
        <p:nvSpPr>
          <p:cNvPr id="9" name="TextBox 8"/>
          <p:cNvSpPr txBox="1"/>
          <p:nvPr/>
        </p:nvSpPr>
        <p:spPr>
          <a:xfrm>
            <a:off x="5105400" y="1411457"/>
            <a:ext cx="446693" cy="1015663"/>
          </a:xfrm>
          <a:prstGeom prst="rect">
            <a:avLst/>
          </a:prstGeom>
          <a:noFill/>
        </p:spPr>
        <p:txBody>
          <a:bodyPr wrap="square" rtlCol="0">
            <a:spAutoFit/>
          </a:bodyPr>
          <a:lstStyle/>
          <a:p>
            <a:r>
              <a:rPr lang="en-US" sz="6000" dirty="0">
                <a:solidFill>
                  <a:srgbClr val="C00000"/>
                </a:solidFill>
                <a:latin typeface="Times New Roman" pitchFamily="18" charset="0"/>
                <a:cs typeface="Times New Roman" pitchFamily="18" charset="0"/>
              </a:rPr>
              <a:t>?</a:t>
            </a:r>
          </a:p>
        </p:txBody>
      </p:sp>
      <p:sp>
        <p:nvSpPr>
          <p:cNvPr id="10" name="Right Arrow 9"/>
          <p:cNvSpPr/>
          <p:nvPr/>
        </p:nvSpPr>
        <p:spPr>
          <a:xfrm rot="1355918">
            <a:off x="5566422" y="2037306"/>
            <a:ext cx="659351" cy="22579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94760" y="1739794"/>
            <a:ext cx="1274506" cy="562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Table 4"/>
          <p:cNvGraphicFramePr>
            <a:graphicFrameLocks noGrp="1"/>
          </p:cNvGraphicFramePr>
          <p:nvPr>
            <p:extLst>
              <p:ext uri="{D42A27DB-BD31-4B8C-83A1-F6EECF244321}">
                <p14:modId xmlns:p14="http://schemas.microsoft.com/office/powerpoint/2010/main" val="680700526"/>
              </p:ext>
            </p:extLst>
          </p:nvPr>
        </p:nvGraphicFramePr>
        <p:xfrm>
          <a:off x="5637361" y="3505200"/>
          <a:ext cx="3125640" cy="2291899"/>
        </p:xfrm>
        <a:graphic>
          <a:graphicData uri="http://schemas.openxmlformats.org/drawingml/2006/table">
            <a:tbl>
              <a:tblPr firstRow="1" bandRow="1">
                <a:tableStyleId>{EB344D84-9AFB-497E-A393-DC336BA19D2E}</a:tableStyleId>
              </a:tblPr>
              <a:tblGrid>
                <a:gridCol w="3125640">
                  <a:extLst>
                    <a:ext uri="{9D8B030D-6E8A-4147-A177-3AD203B41FA5}">
                      <a16:colId xmlns:a16="http://schemas.microsoft.com/office/drawing/2014/main" val="20000"/>
                    </a:ext>
                  </a:extLst>
                </a:gridCol>
              </a:tblGrid>
              <a:tr h="5161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ENVO: marine abyssal zone biome and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ENVO: marine </a:t>
                      </a:r>
                      <a:r>
                        <a:rPr lang="en-US" sz="1400" dirty="0" err="1"/>
                        <a:t>bathyal</a:t>
                      </a:r>
                      <a:r>
                        <a:rPr lang="en-US" sz="1400" dirty="0"/>
                        <a:t> zone biome</a:t>
                      </a:r>
                    </a:p>
                  </a:txBody>
                  <a:tcPr>
                    <a:solidFill>
                      <a:srgbClr val="00B050"/>
                    </a:solidFill>
                  </a:tcPr>
                </a:tc>
                <a:extLst>
                  <a:ext uri="{0D108BD9-81ED-4DB2-BD59-A6C34878D82A}">
                    <a16:rowId xmlns:a16="http://schemas.microsoft.com/office/drawing/2014/main" val="10000"/>
                  </a:ext>
                </a:extLst>
              </a:tr>
              <a:tr h="5161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GO:</a:t>
                      </a:r>
                      <a:r>
                        <a:rPr lang="en-US" sz="1400" i="1" dirty="0" err="1"/>
                        <a:t>tyrosine</a:t>
                      </a:r>
                      <a:r>
                        <a:rPr lang="en-US" sz="1400" i="1" dirty="0"/>
                        <a:t> biosynthetic process </a:t>
                      </a:r>
                      <a:r>
                        <a:rPr lang="en-US" sz="1400" dirty="0"/>
                        <a:t>[GO_0006571]</a:t>
                      </a:r>
                    </a:p>
                  </a:txBody>
                  <a:tcPr>
                    <a:solidFill>
                      <a:schemeClr val="accent2"/>
                    </a:solidFill>
                  </a:tcPr>
                </a:tc>
                <a:extLst>
                  <a:ext uri="{0D108BD9-81ED-4DB2-BD59-A6C34878D82A}">
                    <a16:rowId xmlns:a16="http://schemas.microsoft.com/office/drawing/2014/main" val="10001"/>
                  </a:ext>
                </a:extLst>
              </a:tr>
              <a:tr h="5161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GO:</a:t>
                      </a:r>
                      <a:r>
                        <a:rPr lang="en-US" sz="1400" i="1" dirty="0"/>
                        <a:t>2’-deoxyribonucleotide metabolic process</a:t>
                      </a:r>
                      <a:r>
                        <a:rPr lang="en-US" sz="1400" dirty="0"/>
                        <a:t> [GO_0009394]</a:t>
                      </a:r>
                    </a:p>
                  </a:txBody>
                  <a:tcPr>
                    <a:solidFill>
                      <a:schemeClr val="accent2"/>
                    </a:solidFill>
                  </a:tcPr>
                </a:tc>
                <a:extLst>
                  <a:ext uri="{0D108BD9-81ED-4DB2-BD59-A6C34878D82A}">
                    <a16:rowId xmlns:a16="http://schemas.microsoft.com/office/drawing/2014/main" val="10002"/>
                  </a:ext>
                </a:extLst>
              </a:tr>
              <a:tr h="737419">
                <a:tc>
                  <a:txBody>
                    <a:bodyPr/>
                    <a:lstStyle/>
                    <a:p>
                      <a:r>
                        <a:rPr lang="en-US" sz="1400" dirty="0" err="1"/>
                        <a:t>GO:</a:t>
                      </a:r>
                      <a:r>
                        <a:rPr lang="en-US" sz="1400" i="1" dirty="0" err="1"/>
                        <a:t>organic</a:t>
                      </a:r>
                      <a:r>
                        <a:rPr lang="en-US" sz="1400" i="1" dirty="0"/>
                        <a:t> </a:t>
                      </a:r>
                      <a:r>
                        <a:rPr lang="en-US" sz="1400" i="1" dirty="0" err="1"/>
                        <a:t>phosphonate</a:t>
                      </a:r>
                      <a:r>
                        <a:rPr lang="en-US" sz="1400" i="1" dirty="0"/>
                        <a:t> metabolic process</a:t>
                      </a:r>
                      <a:r>
                        <a:rPr lang="en-US" sz="1400" dirty="0"/>
                        <a:t> [GO_0019634]</a:t>
                      </a:r>
                    </a:p>
                  </a:txBody>
                  <a:tcPr>
                    <a:solidFill>
                      <a:schemeClr val="accent2"/>
                    </a:solidFill>
                  </a:tcPr>
                </a:tc>
                <a:extLst>
                  <a:ext uri="{0D108BD9-81ED-4DB2-BD59-A6C34878D82A}">
                    <a16:rowId xmlns:a16="http://schemas.microsoft.com/office/drawing/2014/main" val="10003"/>
                  </a:ext>
                </a:extLst>
              </a:tr>
            </a:tbl>
          </a:graphicData>
        </a:graphic>
      </p:graphicFrame>
      <p:sp>
        <p:nvSpPr>
          <p:cNvPr id="15" name="Line 97"/>
          <p:cNvSpPr>
            <a:spLocks noChangeShapeType="1"/>
          </p:cNvSpPr>
          <p:nvPr/>
        </p:nvSpPr>
        <p:spPr bwMode="auto">
          <a:xfrm flipH="1">
            <a:off x="4038600" y="3733800"/>
            <a:ext cx="1600199" cy="76200"/>
          </a:xfrm>
          <a:prstGeom prst="line">
            <a:avLst/>
          </a:prstGeom>
          <a:noFill/>
          <a:ln w="57150" cap="rnd">
            <a:solidFill>
              <a:srgbClr val="C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pic>
        <p:nvPicPr>
          <p:cNvPr id="1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5334000"/>
            <a:ext cx="2628900" cy="646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Content Placeholder 8">
            <a:extLst>
              <a:ext uri="{FF2B5EF4-FFF2-40B4-BE49-F238E27FC236}">
                <a16:creationId xmlns:a16="http://schemas.microsoft.com/office/drawing/2014/main" id="{64900BF2-0375-F548-A940-DAF56AABE2A0}"/>
              </a:ext>
            </a:extLst>
          </p:cNvPr>
          <p:cNvPicPr>
            <a:picLocks noChangeAspect="1"/>
          </p:cNvPicPr>
          <p:nvPr/>
        </p:nvPicPr>
        <p:blipFill>
          <a:blip r:embed="rId7"/>
          <a:stretch>
            <a:fillRect/>
          </a:stretch>
        </p:blipFill>
        <p:spPr>
          <a:xfrm>
            <a:off x="8510591" y="530250"/>
            <a:ext cx="633625" cy="498452"/>
          </a:xfrm>
          <a:prstGeom prst="rect">
            <a:avLst/>
          </a:prstGeom>
        </p:spPr>
      </p:pic>
      <p:grpSp>
        <p:nvGrpSpPr>
          <p:cNvPr id="19" name="Group 18">
            <a:extLst>
              <a:ext uri="{FF2B5EF4-FFF2-40B4-BE49-F238E27FC236}">
                <a16:creationId xmlns:a16="http://schemas.microsoft.com/office/drawing/2014/main" id="{7B6D2A99-E904-0540-B88B-9A518516B624}"/>
              </a:ext>
            </a:extLst>
          </p:cNvPr>
          <p:cNvGrpSpPr/>
          <p:nvPr/>
        </p:nvGrpSpPr>
        <p:grpSpPr>
          <a:xfrm>
            <a:off x="0" y="-1"/>
            <a:ext cx="9144000" cy="485776"/>
            <a:chOff x="0" y="-1"/>
            <a:chExt cx="9144000" cy="485776"/>
          </a:xfrm>
        </p:grpSpPr>
        <p:pic>
          <p:nvPicPr>
            <p:cNvPr id="20" name="Picture 19">
              <a:extLst>
                <a:ext uri="{FF2B5EF4-FFF2-40B4-BE49-F238E27FC236}">
                  <a16:creationId xmlns:a16="http://schemas.microsoft.com/office/drawing/2014/main" id="{EC58DE1C-0D03-DF45-B83E-237B670C7031}"/>
                </a:ext>
              </a:extLst>
            </p:cNvPr>
            <p:cNvPicPr>
              <a:picLocks noChangeAspect="1"/>
            </p:cNvPicPr>
            <p:nvPr/>
          </p:nvPicPr>
          <p:blipFill rotWithShape="1">
            <a:blip r:embed="rId8"/>
            <a:srcRect l="66190" t="1" r="50" b="490"/>
            <a:stretch/>
          </p:blipFill>
          <p:spPr>
            <a:xfrm>
              <a:off x="0" y="0"/>
              <a:ext cx="6515100" cy="485775"/>
            </a:xfrm>
            <a:prstGeom prst="rect">
              <a:avLst/>
            </a:prstGeom>
          </p:spPr>
        </p:pic>
        <p:pic>
          <p:nvPicPr>
            <p:cNvPr id="21" name="Picture 20">
              <a:extLst>
                <a:ext uri="{FF2B5EF4-FFF2-40B4-BE49-F238E27FC236}">
                  <a16:creationId xmlns:a16="http://schemas.microsoft.com/office/drawing/2014/main" id="{F52FBA1D-DD20-EA47-950D-7272DFFD5851}"/>
                </a:ext>
              </a:extLst>
            </p:cNvPr>
            <p:cNvPicPr>
              <a:picLocks noChangeAspect="1"/>
            </p:cNvPicPr>
            <p:nvPr/>
          </p:nvPicPr>
          <p:blipFill rotWithShape="1">
            <a:blip r:embed="rId8"/>
            <a:srcRect l="66190" t="1" r="50" b="490"/>
            <a:stretch/>
          </p:blipFill>
          <p:spPr>
            <a:xfrm>
              <a:off x="2628900" y="-1"/>
              <a:ext cx="6515100" cy="485775"/>
            </a:xfrm>
            <a:prstGeom prst="rect">
              <a:avLst/>
            </a:prstGeom>
          </p:spPr>
        </p:pic>
      </p:grpSp>
      <p:grpSp>
        <p:nvGrpSpPr>
          <p:cNvPr id="22" name="Group 21">
            <a:extLst>
              <a:ext uri="{FF2B5EF4-FFF2-40B4-BE49-F238E27FC236}">
                <a16:creationId xmlns:a16="http://schemas.microsoft.com/office/drawing/2014/main" id="{F0D0B33C-92E5-3841-90DF-90C5ADF83EAF}"/>
              </a:ext>
            </a:extLst>
          </p:cNvPr>
          <p:cNvGrpSpPr/>
          <p:nvPr/>
        </p:nvGrpSpPr>
        <p:grpSpPr>
          <a:xfrm>
            <a:off x="0" y="6472238"/>
            <a:ext cx="9144000" cy="385762"/>
            <a:chOff x="0" y="6472238"/>
            <a:chExt cx="9144000" cy="385762"/>
          </a:xfrm>
        </p:grpSpPr>
        <p:pic>
          <p:nvPicPr>
            <p:cNvPr id="23" name="Picture 22">
              <a:extLst>
                <a:ext uri="{FF2B5EF4-FFF2-40B4-BE49-F238E27FC236}">
                  <a16:creationId xmlns:a16="http://schemas.microsoft.com/office/drawing/2014/main" id="{6BC1F249-DCA5-9D49-BA38-79CDB0A90BAF}"/>
                </a:ext>
              </a:extLst>
            </p:cNvPr>
            <p:cNvPicPr>
              <a:picLocks noChangeAspect="1"/>
            </p:cNvPicPr>
            <p:nvPr/>
          </p:nvPicPr>
          <p:blipFill rotWithShape="1">
            <a:blip r:embed="rId8"/>
            <a:srcRect l="20019" r="66302"/>
            <a:stretch/>
          </p:blipFill>
          <p:spPr>
            <a:xfrm>
              <a:off x="0" y="6472238"/>
              <a:ext cx="2085975" cy="385762"/>
            </a:xfrm>
            <a:prstGeom prst="rect">
              <a:avLst/>
            </a:prstGeom>
          </p:spPr>
        </p:pic>
        <p:pic>
          <p:nvPicPr>
            <p:cNvPr id="24" name="Picture 23">
              <a:extLst>
                <a:ext uri="{FF2B5EF4-FFF2-40B4-BE49-F238E27FC236}">
                  <a16:creationId xmlns:a16="http://schemas.microsoft.com/office/drawing/2014/main" id="{65B5E995-FE5E-B94C-AEF2-E7AA263FFCF8}"/>
                </a:ext>
              </a:extLst>
            </p:cNvPr>
            <p:cNvPicPr>
              <a:picLocks noChangeAspect="1"/>
            </p:cNvPicPr>
            <p:nvPr/>
          </p:nvPicPr>
          <p:blipFill rotWithShape="1">
            <a:blip r:embed="rId8"/>
            <a:srcRect l="20019" r="66302"/>
            <a:stretch/>
          </p:blipFill>
          <p:spPr>
            <a:xfrm>
              <a:off x="2085975" y="6472238"/>
              <a:ext cx="2085975" cy="385762"/>
            </a:xfrm>
            <a:prstGeom prst="rect">
              <a:avLst/>
            </a:prstGeom>
          </p:spPr>
        </p:pic>
        <p:pic>
          <p:nvPicPr>
            <p:cNvPr id="25" name="Picture 24">
              <a:extLst>
                <a:ext uri="{FF2B5EF4-FFF2-40B4-BE49-F238E27FC236}">
                  <a16:creationId xmlns:a16="http://schemas.microsoft.com/office/drawing/2014/main" id="{8CBCCB22-E67E-9745-8237-0007D19CF047}"/>
                </a:ext>
              </a:extLst>
            </p:cNvPr>
            <p:cNvPicPr>
              <a:picLocks noChangeAspect="1"/>
            </p:cNvPicPr>
            <p:nvPr/>
          </p:nvPicPr>
          <p:blipFill rotWithShape="1">
            <a:blip r:embed="rId8"/>
            <a:srcRect l="20019" r="66302"/>
            <a:stretch/>
          </p:blipFill>
          <p:spPr>
            <a:xfrm>
              <a:off x="4171950" y="6472238"/>
              <a:ext cx="2085975" cy="385762"/>
            </a:xfrm>
            <a:prstGeom prst="rect">
              <a:avLst/>
            </a:prstGeom>
          </p:spPr>
        </p:pic>
        <p:pic>
          <p:nvPicPr>
            <p:cNvPr id="26" name="Picture 25">
              <a:extLst>
                <a:ext uri="{FF2B5EF4-FFF2-40B4-BE49-F238E27FC236}">
                  <a16:creationId xmlns:a16="http://schemas.microsoft.com/office/drawing/2014/main" id="{333A361C-B71F-A646-A156-048C86337B68}"/>
                </a:ext>
              </a:extLst>
            </p:cNvPr>
            <p:cNvPicPr>
              <a:picLocks noChangeAspect="1"/>
            </p:cNvPicPr>
            <p:nvPr/>
          </p:nvPicPr>
          <p:blipFill rotWithShape="1">
            <a:blip r:embed="rId8"/>
            <a:srcRect l="20019" r="66302"/>
            <a:stretch/>
          </p:blipFill>
          <p:spPr>
            <a:xfrm>
              <a:off x="6257925" y="6472238"/>
              <a:ext cx="2085975" cy="385762"/>
            </a:xfrm>
            <a:prstGeom prst="rect">
              <a:avLst/>
            </a:prstGeom>
          </p:spPr>
        </p:pic>
        <p:pic>
          <p:nvPicPr>
            <p:cNvPr id="27" name="Picture 26">
              <a:extLst>
                <a:ext uri="{FF2B5EF4-FFF2-40B4-BE49-F238E27FC236}">
                  <a16:creationId xmlns:a16="http://schemas.microsoft.com/office/drawing/2014/main" id="{756040AD-F83A-D744-9F3D-725213FDAAE5}"/>
                </a:ext>
              </a:extLst>
            </p:cNvPr>
            <p:cNvPicPr>
              <a:picLocks noChangeAspect="1"/>
            </p:cNvPicPr>
            <p:nvPr/>
          </p:nvPicPr>
          <p:blipFill rotWithShape="1">
            <a:blip r:embed="rId8"/>
            <a:srcRect l="20019" r="66302"/>
            <a:stretch/>
          </p:blipFill>
          <p:spPr>
            <a:xfrm>
              <a:off x="7058025" y="6472238"/>
              <a:ext cx="2085975" cy="385762"/>
            </a:xfrm>
            <a:prstGeom prst="rect">
              <a:avLst/>
            </a:prstGeom>
          </p:spPr>
        </p:pic>
      </p:grpSp>
      <p:sp>
        <p:nvSpPr>
          <p:cNvPr id="28" name="Slide Number Placeholder 3">
            <a:extLst>
              <a:ext uri="{FF2B5EF4-FFF2-40B4-BE49-F238E27FC236}">
                <a16:creationId xmlns:a16="http://schemas.microsoft.com/office/drawing/2014/main" id="{B1BDD462-DE07-FA4F-8CE4-7FF0A7A3DFB0}"/>
              </a:ext>
            </a:extLst>
          </p:cNvPr>
          <p:cNvSpPr>
            <a:spLocks noGrp="1"/>
          </p:cNvSpPr>
          <p:nvPr>
            <p:ph type="sldNum" sz="quarter" idx="12"/>
          </p:nvPr>
        </p:nvSpPr>
        <p:spPr>
          <a:xfrm>
            <a:off x="6457950" y="6483351"/>
            <a:ext cx="2057400" cy="365125"/>
          </a:xfrm>
        </p:spPr>
        <p:txBody>
          <a:bodyPr/>
          <a:lstStyle/>
          <a:p>
            <a:fld id="{AA3423F0-0EA4-8F43-AB03-42295784AA74}" type="slidenum">
              <a:rPr lang="en-US" sz="1400" smtClean="0">
                <a:solidFill>
                  <a:schemeClr val="tx1"/>
                </a:solidFill>
              </a:rPr>
              <a:t>20</a:t>
            </a:fld>
            <a:endParaRPr lang="en-US" sz="1400" dirty="0">
              <a:solidFill>
                <a:schemeClr val="tx1"/>
              </a:solidFill>
            </a:endParaRPr>
          </a:p>
        </p:txBody>
      </p:sp>
    </p:spTree>
    <p:extLst>
      <p:ext uri="{BB962C8B-B14F-4D97-AF65-F5344CB8AC3E}">
        <p14:creationId xmlns:p14="http://schemas.microsoft.com/office/powerpoint/2010/main" val="102783880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69045">
            <a:off x="4004374" y="4934931"/>
            <a:ext cx="2584463" cy="1431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AutoShape 3"/>
          <p:cNvSpPr>
            <a:spLocks noChangeArrowheads="1"/>
          </p:cNvSpPr>
          <p:nvPr/>
        </p:nvSpPr>
        <p:spPr bwMode="auto">
          <a:xfrm>
            <a:off x="1066800" y="1092803"/>
            <a:ext cx="6324600" cy="2628911"/>
          </a:xfrm>
          <a:prstGeom prst="cloudCallout">
            <a:avLst>
              <a:gd name="adj1" fmla="val -44608"/>
              <a:gd name="adj2" fmla="val 45722"/>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de-DE" altLang="de-DE"/>
          </a:p>
        </p:txBody>
      </p:sp>
      <p:sp>
        <p:nvSpPr>
          <p:cNvPr id="4099" name="Text Box 2"/>
          <p:cNvSpPr txBox="1">
            <a:spLocks noChangeArrowheads="1"/>
          </p:cNvSpPr>
          <p:nvPr/>
        </p:nvSpPr>
        <p:spPr bwMode="auto">
          <a:xfrm>
            <a:off x="1066800" y="1344111"/>
            <a:ext cx="6582942" cy="1983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5595"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9pPr>
          </a:lstStyle>
          <a:p>
            <a:pPr algn="ctr" eaLnBrk="1"/>
            <a:endParaRPr lang="en-US" altLang="x-none" sz="2400" dirty="0">
              <a:solidFill>
                <a:srgbClr val="000000"/>
              </a:solidFill>
              <a:latin typeface="Times New Roman" pitchFamily="16" charset="0"/>
              <a:cs typeface="Times New Roman" pitchFamily="16" charset="0"/>
            </a:endParaRPr>
          </a:p>
          <a:p>
            <a:pPr algn="ctr" eaLnBrk="1"/>
            <a:r>
              <a:rPr lang="en-US" altLang="x-none" sz="3200" dirty="0">
                <a:solidFill>
                  <a:srgbClr val="000000"/>
                </a:solidFill>
                <a:latin typeface="Times New Roman" pitchFamily="16" charset="0"/>
                <a:cs typeface="Times New Roman" pitchFamily="16" charset="0"/>
              </a:rPr>
              <a:t>   “What </a:t>
            </a:r>
            <a:r>
              <a:rPr lang="en-US" altLang="x-none" sz="3200" dirty="0">
                <a:solidFill>
                  <a:srgbClr val="FFC000"/>
                </a:solidFill>
                <a:latin typeface="Times New Roman" pitchFamily="16" charset="0"/>
                <a:cs typeface="Times New Roman" pitchFamily="16" charset="0"/>
              </a:rPr>
              <a:t>cellular amino acid biosynthetic processes </a:t>
            </a:r>
            <a:r>
              <a:rPr lang="en-US" altLang="x-none" sz="3200" dirty="0">
                <a:solidFill>
                  <a:srgbClr val="000000"/>
                </a:solidFill>
                <a:latin typeface="Times New Roman" pitchFamily="16" charset="0"/>
                <a:cs typeface="Times New Roman" pitchFamily="16" charset="0"/>
              </a:rPr>
              <a:t>differentiate </a:t>
            </a:r>
            <a:r>
              <a:rPr lang="en-US" altLang="x-none" sz="3200" dirty="0">
                <a:solidFill>
                  <a:srgbClr val="00B050"/>
                </a:solidFill>
                <a:latin typeface="Times New Roman" pitchFamily="16" charset="0"/>
                <a:cs typeface="Times New Roman" pitchFamily="16" charset="0"/>
              </a:rPr>
              <a:t>marine benthic biomes</a:t>
            </a:r>
            <a:r>
              <a:rPr lang="en-US" altLang="x-none" sz="3200" dirty="0">
                <a:solidFill>
                  <a:srgbClr val="000000"/>
                </a:solidFill>
                <a:latin typeface="Times New Roman" pitchFamily="16" charset="0"/>
                <a:cs typeface="Times New Roman" pitchFamily="16" charset="0"/>
              </a:rPr>
              <a:t>?”</a:t>
            </a:r>
          </a:p>
          <a:p>
            <a:pPr algn="ctr" eaLnBrk="1">
              <a:buClrTx/>
              <a:buFontTx/>
              <a:buNone/>
            </a:pPr>
            <a:endParaRPr lang="en-US" altLang="x-none" sz="2400" dirty="0">
              <a:solidFill>
                <a:srgbClr val="000000"/>
              </a:solidFill>
              <a:latin typeface="Times New Roman" pitchFamily="16" charset="0"/>
              <a:cs typeface="Times New Roman" pitchFamily="16" charset="0"/>
            </a:endParaRPr>
          </a:p>
        </p:txBody>
      </p:sp>
      <p:pic>
        <p:nvPicPr>
          <p:cNvPr id="15" name="Picture 4" descr="C:\Users\pbuttigi\AppData\Local\Microsoft\Windows\Temporary Internet Files\Content.IE5\XX6JAFDU\137381189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86600" y="3278520"/>
            <a:ext cx="988820" cy="1331743"/>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6280042" y="2819400"/>
            <a:ext cx="446693" cy="1015663"/>
          </a:xfrm>
          <a:prstGeom prst="rect">
            <a:avLst/>
          </a:prstGeom>
          <a:noFill/>
        </p:spPr>
        <p:txBody>
          <a:bodyPr wrap="square" rtlCol="0">
            <a:spAutoFit/>
          </a:bodyPr>
          <a:lstStyle/>
          <a:p>
            <a:r>
              <a:rPr lang="en-US" sz="6000" dirty="0">
                <a:solidFill>
                  <a:srgbClr val="C00000"/>
                </a:solidFill>
                <a:latin typeface="Times New Roman" pitchFamily="18" charset="0"/>
                <a:cs typeface="Times New Roman" pitchFamily="18" charset="0"/>
              </a:rPr>
              <a:t>?</a:t>
            </a:r>
          </a:p>
        </p:txBody>
      </p:sp>
      <p:sp>
        <p:nvSpPr>
          <p:cNvPr id="18" name="Right Arrow 17"/>
          <p:cNvSpPr/>
          <p:nvPr/>
        </p:nvSpPr>
        <p:spPr>
          <a:xfrm rot="686213">
            <a:off x="5968576" y="3649406"/>
            <a:ext cx="1020584" cy="371313"/>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228600" y="3314442"/>
            <a:ext cx="1086115" cy="1790958"/>
            <a:chOff x="1607587" y="5216906"/>
            <a:chExt cx="751482" cy="1224136"/>
          </a:xfrm>
        </p:grpSpPr>
        <p:grpSp>
          <p:nvGrpSpPr>
            <p:cNvPr id="20" name="Group 19"/>
            <p:cNvGrpSpPr/>
            <p:nvPr/>
          </p:nvGrpSpPr>
          <p:grpSpPr>
            <a:xfrm>
              <a:off x="1607587" y="5216906"/>
              <a:ext cx="751482" cy="1224136"/>
              <a:chOff x="4292387" y="3314497"/>
              <a:chExt cx="751482" cy="1224136"/>
            </a:xfrm>
          </p:grpSpPr>
          <p:grpSp>
            <p:nvGrpSpPr>
              <p:cNvPr id="22" name="Group 21"/>
              <p:cNvGrpSpPr/>
              <p:nvPr/>
            </p:nvGrpSpPr>
            <p:grpSpPr>
              <a:xfrm>
                <a:off x="4395797" y="3314497"/>
                <a:ext cx="648072" cy="1224136"/>
                <a:chOff x="1223628" y="4293096"/>
                <a:chExt cx="648072" cy="1224136"/>
              </a:xfrm>
            </p:grpSpPr>
            <p:sp>
              <p:nvSpPr>
                <p:cNvPr id="24" name="Flowchart: Delay 23"/>
                <p:cNvSpPr/>
                <p:nvPr/>
              </p:nvSpPr>
              <p:spPr>
                <a:xfrm rot="16200000">
                  <a:off x="1259632" y="4941168"/>
                  <a:ext cx="576064" cy="576064"/>
                </a:xfrm>
                <a:prstGeom prst="flowChartDelay">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prstClr val="black"/>
                      </a:solidFill>
                    </a:ln>
                    <a:solidFill>
                      <a:prstClr val="white"/>
                    </a:solidFill>
                  </a:endParaRPr>
                </a:p>
              </p:txBody>
            </p:sp>
            <p:sp>
              <p:nvSpPr>
                <p:cNvPr id="25" name="Flowchart: Connector 24"/>
                <p:cNvSpPr/>
                <p:nvPr/>
              </p:nvSpPr>
              <p:spPr>
                <a:xfrm>
                  <a:off x="1223628" y="4293096"/>
                  <a:ext cx="648072" cy="648072"/>
                </a:xfrm>
                <a:prstGeom prst="flowChartConnector">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26" name="Flowchart: Delay 25"/>
                <p:cNvSpPr/>
                <p:nvPr/>
              </p:nvSpPr>
              <p:spPr>
                <a:xfrm rot="5400000">
                  <a:off x="1610245" y="5108038"/>
                  <a:ext cx="144316" cy="174623"/>
                </a:xfrm>
                <a:prstGeom prst="flowChartDelay">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prstClr val="black"/>
                      </a:solidFill>
                    </a:ln>
                    <a:solidFill>
                      <a:prstClr val="white"/>
                    </a:solidFill>
                  </a:endParaRPr>
                </a:p>
              </p:txBody>
            </p:sp>
          </p:grpSp>
          <p:pic>
            <p:nvPicPr>
              <p:cNvPr id="23" name="Picture 5" descr="C:\Users\pbuttigi\AppData\Local\Microsoft\Windows\Temporary Internet Files\Content.IE5\63JDIP6A\sample-147365_64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92387" y="3968604"/>
                <a:ext cx="198976" cy="397952"/>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1" name="Straight Connector 20"/>
            <p:cNvCxnSpPr>
              <a:stCxn id="24" idx="3"/>
            </p:cNvCxnSpPr>
            <p:nvPr/>
          </p:nvCxnSpPr>
          <p:spPr>
            <a:xfrm>
              <a:off x="2035033" y="5864978"/>
              <a:ext cx="0" cy="576063"/>
            </a:xfrm>
            <a:prstGeom prst="line">
              <a:avLst/>
            </a:prstGeom>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grpSp>
      <p:pic>
        <p:nvPicPr>
          <p:cNvPr id="27" name="Picture 1"/>
          <p:cNvPicPr>
            <a:picLocks noChangeAspect="1" noChangeArrowheads="1"/>
          </p:cNvPicPr>
          <p:nvPr/>
        </p:nvPicPr>
        <p:blipFill>
          <a:blip r:embed="rId6" cstate="print">
            <a:extLst>
              <a:ext uri="{28A0092B-C50C-407E-A947-70E740481C1C}">
                <a14:useLocalDpi xmlns:a14="http://schemas.microsoft.com/office/drawing/2010/main" val="0"/>
              </a:ext>
            </a:extLst>
          </a:blip>
          <a:srcRect r="23494"/>
          <a:stretch>
            <a:fillRect/>
          </a:stretch>
        </p:blipFill>
        <p:spPr bwMode="auto">
          <a:xfrm>
            <a:off x="2926270" y="3478233"/>
            <a:ext cx="731330" cy="484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58000" y="1066800"/>
            <a:ext cx="2193084" cy="333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Line 97"/>
          <p:cNvSpPr>
            <a:spLocks noChangeShapeType="1"/>
          </p:cNvSpPr>
          <p:nvPr/>
        </p:nvSpPr>
        <p:spPr bwMode="auto">
          <a:xfrm flipV="1">
            <a:off x="3200400" y="3000333"/>
            <a:ext cx="161442" cy="536513"/>
          </a:xfrm>
          <a:prstGeom prst="line">
            <a:avLst/>
          </a:prstGeom>
          <a:noFill/>
          <a:ln w="57150" cap="rnd">
            <a:solidFill>
              <a:srgbClr val="C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0" name="Line 97"/>
          <p:cNvSpPr>
            <a:spLocks noChangeShapeType="1"/>
          </p:cNvSpPr>
          <p:nvPr/>
        </p:nvSpPr>
        <p:spPr bwMode="auto">
          <a:xfrm flipH="1">
            <a:off x="4952999" y="1233339"/>
            <a:ext cx="1904998" cy="443061"/>
          </a:xfrm>
          <a:prstGeom prst="line">
            <a:avLst/>
          </a:prstGeom>
          <a:noFill/>
          <a:ln w="57150" cap="rnd">
            <a:solidFill>
              <a:srgbClr val="C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64" name="Line 97"/>
          <p:cNvSpPr>
            <a:spLocks noChangeShapeType="1"/>
          </p:cNvSpPr>
          <p:nvPr/>
        </p:nvSpPr>
        <p:spPr bwMode="auto">
          <a:xfrm flipH="1">
            <a:off x="6280042" y="4417522"/>
            <a:ext cx="806558" cy="1297477"/>
          </a:xfrm>
          <a:prstGeom prst="line">
            <a:avLst/>
          </a:prstGeom>
          <a:noFill/>
          <a:ln w="57150" cap="rnd">
            <a:solidFill>
              <a:srgbClr val="C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65" name="Line 97"/>
          <p:cNvSpPr>
            <a:spLocks noChangeShapeType="1"/>
          </p:cNvSpPr>
          <p:nvPr/>
        </p:nvSpPr>
        <p:spPr bwMode="auto">
          <a:xfrm flipH="1">
            <a:off x="4419600" y="4343400"/>
            <a:ext cx="2667000" cy="979021"/>
          </a:xfrm>
          <a:prstGeom prst="line">
            <a:avLst/>
          </a:prstGeom>
          <a:noFill/>
          <a:ln w="57150" cap="rnd">
            <a:solidFill>
              <a:srgbClr val="C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pic>
        <p:nvPicPr>
          <p:cNvPr id="32" name="Content Placeholder 8">
            <a:extLst>
              <a:ext uri="{FF2B5EF4-FFF2-40B4-BE49-F238E27FC236}">
                <a16:creationId xmlns:a16="http://schemas.microsoft.com/office/drawing/2014/main" id="{4E0091B9-8DFB-C142-815A-EF7490492B43}"/>
              </a:ext>
            </a:extLst>
          </p:cNvPr>
          <p:cNvPicPr>
            <a:picLocks noChangeAspect="1"/>
          </p:cNvPicPr>
          <p:nvPr/>
        </p:nvPicPr>
        <p:blipFill>
          <a:blip r:embed="rId8"/>
          <a:stretch>
            <a:fillRect/>
          </a:stretch>
        </p:blipFill>
        <p:spPr>
          <a:xfrm>
            <a:off x="8510591" y="530250"/>
            <a:ext cx="633625" cy="498452"/>
          </a:xfrm>
          <a:prstGeom prst="rect">
            <a:avLst/>
          </a:prstGeom>
        </p:spPr>
      </p:pic>
      <p:grpSp>
        <p:nvGrpSpPr>
          <p:cNvPr id="33" name="Group 32">
            <a:extLst>
              <a:ext uri="{FF2B5EF4-FFF2-40B4-BE49-F238E27FC236}">
                <a16:creationId xmlns:a16="http://schemas.microsoft.com/office/drawing/2014/main" id="{C7855998-6DD1-CA49-B585-06074DC1DBC1}"/>
              </a:ext>
            </a:extLst>
          </p:cNvPr>
          <p:cNvGrpSpPr/>
          <p:nvPr/>
        </p:nvGrpSpPr>
        <p:grpSpPr>
          <a:xfrm>
            <a:off x="0" y="-1"/>
            <a:ext cx="9144000" cy="485776"/>
            <a:chOff x="0" y="-1"/>
            <a:chExt cx="9144000" cy="485776"/>
          </a:xfrm>
        </p:grpSpPr>
        <p:pic>
          <p:nvPicPr>
            <p:cNvPr id="34" name="Picture 33">
              <a:extLst>
                <a:ext uri="{FF2B5EF4-FFF2-40B4-BE49-F238E27FC236}">
                  <a16:creationId xmlns:a16="http://schemas.microsoft.com/office/drawing/2014/main" id="{743986C5-BEAD-FB46-B845-7D5B9A8FA40D}"/>
                </a:ext>
              </a:extLst>
            </p:cNvPr>
            <p:cNvPicPr>
              <a:picLocks noChangeAspect="1"/>
            </p:cNvPicPr>
            <p:nvPr/>
          </p:nvPicPr>
          <p:blipFill rotWithShape="1">
            <a:blip r:embed="rId9"/>
            <a:srcRect l="66190" t="1" r="50" b="490"/>
            <a:stretch/>
          </p:blipFill>
          <p:spPr>
            <a:xfrm>
              <a:off x="0" y="0"/>
              <a:ext cx="6515100" cy="485775"/>
            </a:xfrm>
            <a:prstGeom prst="rect">
              <a:avLst/>
            </a:prstGeom>
          </p:spPr>
        </p:pic>
        <p:pic>
          <p:nvPicPr>
            <p:cNvPr id="35" name="Picture 34">
              <a:extLst>
                <a:ext uri="{FF2B5EF4-FFF2-40B4-BE49-F238E27FC236}">
                  <a16:creationId xmlns:a16="http://schemas.microsoft.com/office/drawing/2014/main" id="{A149FE02-B80F-7F4B-B205-E8D90B18D2AA}"/>
                </a:ext>
              </a:extLst>
            </p:cNvPr>
            <p:cNvPicPr>
              <a:picLocks noChangeAspect="1"/>
            </p:cNvPicPr>
            <p:nvPr/>
          </p:nvPicPr>
          <p:blipFill rotWithShape="1">
            <a:blip r:embed="rId9"/>
            <a:srcRect l="66190" t="1" r="50" b="490"/>
            <a:stretch/>
          </p:blipFill>
          <p:spPr>
            <a:xfrm>
              <a:off x="2628900" y="-1"/>
              <a:ext cx="6515100" cy="485775"/>
            </a:xfrm>
            <a:prstGeom prst="rect">
              <a:avLst/>
            </a:prstGeom>
          </p:spPr>
        </p:pic>
      </p:grpSp>
      <p:grpSp>
        <p:nvGrpSpPr>
          <p:cNvPr id="36" name="Group 35">
            <a:extLst>
              <a:ext uri="{FF2B5EF4-FFF2-40B4-BE49-F238E27FC236}">
                <a16:creationId xmlns:a16="http://schemas.microsoft.com/office/drawing/2014/main" id="{AA503965-3EA2-3A49-8C91-11676791B9F1}"/>
              </a:ext>
            </a:extLst>
          </p:cNvPr>
          <p:cNvGrpSpPr/>
          <p:nvPr/>
        </p:nvGrpSpPr>
        <p:grpSpPr>
          <a:xfrm>
            <a:off x="0" y="6472238"/>
            <a:ext cx="9144000" cy="385762"/>
            <a:chOff x="0" y="6472238"/>
            <a:chExt cx="9144000" cy="385762"/>
          </a:xfrm>
        </p:grpSpPr>
        <p:pic>
          <p:nvPicPr>
            <p:cNvPr id="37" name="Picture 36">
              <a:extLst>
                <a:ext uri="{FF2B5EF4-FFF2-40B4-BE49-F238E27FC236}">
                  <a16:creationId xmlns:a16="http://schemas.microsoft.com/office/drawing/2014/main" id="{5B053A21-B3DD-BB46-AF4D-A572D757DD8E}"/>
                </a:ext>
              </a:extLst>
            </p:cNvPr>
            <p:cNvPicPr>
              <a:picLocks noChangeAspect="1"/>
            </p:cNvPicPr>
            <p:nvPr/>
          </p:nvPicPr>
          <p:blipFill rotWithShape="1">
            <a:blip r:embed="rId9"/>
            <a:srcRect l="20019" r="66302"/>
            <a:stretch/>
          </p:blipFill>
          <p:spPr>
            <a:xfrm>
              <a:off x="0" y="6472238"/>
              <a:ext cx="2085975" cy="385762"/>
            </a:xfrm>
            <a:prstGeom prst="rect">
              <a:avLst/>
            </a:prstGeom>
          </p:spPr>
        </p:pic>
        <p:pic>
          <p:nvPicPr>
            <p:cNvPr id="38" name="Picture 37">
              <a:extLst>
                <a:ext uri="{FF2B5EF4-FFF2-40B4-BE49-F238E27FC236}">
                  <a16:creationId xmlns:a16="http://schemas.microsoft.com/office/drawing/2014/main" id="{AF12ED4C-7C2F-2D47-ABDE-D69B2C344FF6}"/>
                </a:ext>
              </a:extLst>
            </p:cNvPr>
            <p:cNvPicPr>
              <a:picLocks noChangeAspect="1"/>
            </p:cNvPicPr>
            <p:nvPr/>
          </p:nvPicPr>
          <p:blipFill rotWithShape="1">
            <a:blip r:embed="rId9"/>
            <a:srcRect l="20019" r="66302"/>
            <a:stretch/>
          </p:blipFill>
          <p:spPr>
            <a:xfrm>
              <a:off x="2085975" y="6472238"/>
              <a:ext cx="2085975" cy="385762"/>
            </a:xfrm>
            <a:prstGeom prst="rect">
              <a:avLst/>
            </a:prstGeom>
          </p:spPr>
        </p:pic>
        <p:pic>
          <p:nvPicPr>
            <p:cNvPr id="39" name="Picture 38">
              <a:extLst>
                <a:ext uri="{FF2B5EF4-FFF2-40B4-BE49-F238E27FC236}">
                  <a16:creationId xmlns:a16="http://schemas.microsoft.com/office/drawing/2014/main" id="{C7DBCA24-5DAD-F545-AB45-994347B3BD06}"/>
                </a:ext>
              </a:extLst>
            </p:cNvPr>
            <p:cNvPicPr>
              <a:picLocks noChangeAspect="1"/>
            </p:cNvPicPr>
            <p:nvPr/>
          </p:nvPicPr>
          <p:blipFill rotWithShape="1">
            <a:blip r:embed="rId9"/>
            <a:srcRect l="20019" r="66302"/>
            <a:stretch/>
          </p:blipFill>
          <p:spPr>
            <a:xfrm>
              <a:off x="4171950" y="6472238"/>
              <a:ext cx="2085975" cy="385762"/>
            </a:xfrm>
            <a:prstGeom prst="rect">
              <a:avLst/>
            </a:prstGeom>
          </p:spPr>
        </p:pic>
        <p:pic>
          <p:nvPicPr>
            <p:cNvPr id="40" name="Picture 39">
              <a:extLst>
                <a:ext uri="{FF2B5EF4-FFF2-40B4-BE49-F238E27FC236}">
                  <a16:creationId xmlns:a16="http://schemas.microsoft.com/office/drawing/2014/main" id="{FA053D82-726B-AE46-B935-9D8DA9A9BC07}"/>
                </a:ext>
              </a:extLst>
            </p:cNvPr>
            <p:cNvPicPr>
              <a:picLocks noChangeAspect="1"/>
            </p:cNvPicPr>
            <p:nvPr/>
          </p:nvPicPr>
          <p:blipFill rotWithShape="1">
            <a:blip r:embed="rId9"/>
            <a:srcRect l="20019" r="66302"/>
            <a:stretch/>
          </p:blipFill>
          <p:spPr>
            <a:xfrm>
              <a:off x="6257925" y="6472238"/>
              <a:ext cx="2085975" cy="385762"/>
            </a:xfrm>
            <a:prstGeom prst="rect">
              <a:avLst/>
            </a:prstGeom>
          </p:spPr>
        </p:pic>
        <p:pic>
          <p:nvPicPr>
            <p:cNvPr id="41" name="Picture 40">
              <a:extLst>
                <a:ext uri="{FF2B5EF4-FFF2-40B4-BE49-F238E27FC236}">
                  <a16:creationId xmlns:a16="http://schemas.microsoft.com/office/drawing/2014/main" id="{9492608A-6632-C94D-90F3-52F2118672B7}"/>
                </a:ext>
              </a:extLst>
            </p:cNvPr>
            <p:cNvPicPr>
              <a:picLocks noChangeAspect="1"/>
            </p:cNvPicPr>
            <p:nvPr/>
          </p:nvPicPr>
          <p:blipFill rotWithShape="1">
            <a:blip r:embed="rId9"/>
            <a:srcRect l="20019" r="66302"/>
            <a:stretch/>
          </p:blipFill>
          <p:spPr>
            <a:xfrm>
              <a:off x="7058025" y="6472238"/>
              <a:ext cx="2085975" cy="385762"/>
            </a:xfrm>
            <a:prstGeom prst="rect">
              <a:avLst/>
            </a:prstGeom>
          </p:spPr>
        </p:pic>
      </p:grpSp>
      <p:sp>
        <p:nvSpPr>
          <p:cNvPr id="42" name="Slide Number Placeholder 3">
            <a:extLst>
              <a:ext uri="{FF2B5EF4-FFF2-40B4-BE49-F238E27FC236}">
                <a16:creationId xmlns:a16="http://schemas.microsoft.com/office/drawing/2014/main" id="{0784C711-CCDA-5B4B-8518-84A1B3B7CC72}"/>
              </a:ext>
            </a:extLst>
          </p:cNvPr>
          <p:cNvSpPr>
            <a:spLocks noGrp="1"/>
          </p:cNvSpPr>
          <p:nvPr>
            <p:ph type="sldNum" sz="quarter" idx="12"/>
          </p:nvPr>
        </p:nvSpPr>
        <p:spPr>
          <a:xfrm>
            <a:off x="6457950" y="6483351"/>
            <a:ext cx="2057400" cy="365125"/>
          </a:xfrm>
        </p:spPr>
        <p:txBody>
          <a:bodyPr/>
          <a:lstStyle/>
          <a:p>
            <a:fld id="{AA3423F0-0EA4-8F43-AB03-42295784AA74}" type="slidenum">
              <a:rPr lang="en-US" sz="1400" smtClean="0">
                <a:solidFill>
                  <a:schemeClr val="tx1"/>
                </a:solidFill>
              </a:rPr>
              <a:t>21</a:t>
            </a:fld>
            <a:endParaRPr lang="en-US" sz="1400" dirty="0">
              <a:solidFill>
                <a:schemeClr val="tx1"/>
              </a:solidFill>
            </a:endParaRPr>
          </a:p>
        </p:txBody>
      </p:sp>
    </p:spTree>
    <p:extLst>
      <p:ext uri="{BB962C8B-B14F-4D97-AF65-F5344CB8AC3E}">
        <p14:creationId xmlns:p14="http://schemas.microsoft.com/office/powerpoint/2010/main" val="68165576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page77image1788160">
            <a:extLst>
              <a:ext uri="{FF2B5EF4-FFF2-40B4-BE49-F238E27FC236}">
                <a16:creationId xmlns:a16="http://schemas.microsoft.com/office/drawing/2014/main" id="{0359C468-439C-8842-8971-F2BF4B25EE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74" y="1560516"/>
            <a:ext cx="8347029" cy="5156198"/>
          </a:xfrm>
          <a:prstGeom prst="rect">
            <a:avLst/>
          </a:prstGeom>
          <a:noFill/>
          <a:extLst>
            <a:ext uri="{909E8E84-426E-40DD-AFC4-6F175D3DCCD1}">
              <a14:hiddenFill xmlns:a14="http://schemas.microsoft.com/office/drawing/2010/main">
                <a:solidFill>
                  <a:srgbClr val="FFFFFF"/>
                </a:solidFill>
              </a14:hiddenFill>
            </a:ext>
          </a:extLst>
        </p:spPr>
      </p:pic>
      <p:pic>
        <p:nvPicPr>
          <p:cNvPr id="9" name="Content Placeholder 8">
            <a:extLst>
              <a:ext uri="{FF2B5EF4-FFF2-40B4-BE49-F238E27FC236}">
                <a16:creationId xmlns:a16="http://schemas.microsoft.com/office/drawing/2014/main" id="{95F60CAC-2DB9-FD48-922F-C5418E11EAB4}"/>
              </a:ext>
            </a:extLst>
          </p:cNvPr>
          <p:cNvPicPr>
            <a:picLocks noGrp="1" noChangeAspect="1"/>
          </p:cNvPicPr>
          <p:nvPr>
            <p:ph idx="1"/>
          </p:nvPr>
        </p:nvPicPr>
        <p:blipFill>
          <a:blip r:embed="rId3"/>
          <a:stretch>
            <a:fillRect/>
          </a:stretch>
        </p:blipFill>
        <p:spPr>
          <a:xfrm>
            <a:off x="8510591" y="530250"/>
            <a:ext cx="633625" cy="498452"/>
          </a:xfrm>
        </p:spPr>
      </p:pic>
      <p:grpSp>
        <p:nvGrpSpPr>
          <p:cNvPr id="5" name="Group 4">
            <a:extLst>
              <a:ext uri="{FF2B5EF4-FFF2-40B4-BE49-F238E27FC236}">
                <a16:creationId xmlns:a16="http://schemas.microsoft.com/office/drawing/2014/main" id="{33F2354A-018A-2146-BAE9-A0206D5840DB}"/>
              </a:ext>
            </a:extLst>
          </p:cNvPr>
          <p:cNvGrpSpPr/>
          <p:nvPr/>
        </p:nvGrpSpPr>
        <p:grpSpPr>
          <a:xfrm>
            <a:off x="0" y="-1"/>
            <a:ext cx="9144000" cy="485776"/>
            <a:chOff x="0" y="-1"/>
            <a:chExt cx="9144000" cy="485776"/>
          </a:xfrm>
        </p:grpSpPr>
        <p:pic>
          <p:nvPicPr>
            <p:cNvPr id="6" name="Picture 5">
              <a:extLst>
                <a:ext uri="{FF2B5EF4-FFF2-40B4-BE49-F238E27FC236}">
                  <a16:creationId xmlns:a16="http://schemas.microsoft.com/office/drawing/2014/main" id="{4036C841-A74B-1045-9B2C-F7A9ED92A68A}"/>
                </a:ext>
              </a:extLst>
            </p:cNvPr>
            <p:cNvPicPr>
              <a:picLocks noChangeAspect="1"/>
            </p:cNvPicPr>
            <p:nvPr/>
          </p:nvPicPr>
          <p:blipFill rotWithShape="1">
            <a:blip r:embed="rId4"/>
            <a:srcRect l="66190" t="1" r="50" b="490"/>
            <a:stretch/>
          </p:blipFill>
          <p:spPr>
            <a:xfrm>
              <a:off x="0" y="0"/>
              <a:ext cx="6515100" cy="485775"/>
            </a:xfrm>
            <a:prstGeom prst="rect">
              <a:avLst/>
            </a:prstGeom>
          </p:spPr>
        </p:pic>
        <p:pic>
          <p:nvPicPr>
            <p:cNvPr id="7" name="Picture 6">
              <a:extLst>
                <a:ext uri="{FF2B5EF4-FFF2-40B4-BE49-F238E27FC236}">
                  <a16:creationId xmlns:a16="http://schemas.microsoft.com/office/drawing/2014/main" id="{F353E362-58A9-6243-9E5C-F886F0786DA8}"/>
                </a:ext>
              </a:extLst>
            </p:cNvPr>
            <p:cNvPicPr>
              <a:picLocks noChangeAspect="1"/>
            </p:cNvPicPr>
            <p:nvPr/>
          </p:nvPicPr>
          <p:blipFill rotWithShape="1">
            <a:blip r:embed="rId4"/>
            <a:srcRect l="66190" t="1" r="50" b="490"/>
            <a:stretch/>
          </p:blipFill>
          <p:spPr>
            <a:xfrm>
              <a:off x="2628900" y="-1"/>
              <a:ext cx="6515100" cy="485775"/>
            </a:xfrm>
            <a:prstGeom prst="rect">
              <a:avLst/>
            </a:prstGeom>
          </p:spPr>
        </p:pic>
      </p:grpSp>
      <p:grpSp>
        <p:nvGrpSpPr>
          <p:cNvPr id="14" name="Group 13">
            <a:extLst>
              <a:ext uri="{FF2B5EF4-FFF2-40B4-BE49-F238E27FC236}">
                <a16:creationId xmlns:a16="http://schemas.microsoft.com/office/drawing/2014/main" id="{93EAA6D5-3067-1045-91B5-821C28CF8ACB}"/>
              </a:ext>
            </a:extLst>
          </p:cNvPr>
          <p:cNvGrpSpPr/>
          <p:nvPr/>
        </p:nvGrpSpPr>
        <p:grpSpPr>
          <a:xfrm>
            <a:off x="0" y="6472238"/>
            <a:ext cx="9144000" cy="385762"/>
            <a:chOff x="0" y="6472238"/>
            <a:chExt cx="9144000" cy="385762"/>
          </a:xfrm>
        </p:grpSpPr>
        <p:pic>
          <p:nvPicPr>
            <p:cNvPr id="4" name="Picture 3">
              <a:extLst>
                <a:ext uri="{FF2B5EF4-FFF2-40B4-BE49-F238E27FC236}">
                  <a16:creationId xmlns:a16="http://schemas.microsoft.com/office/drawing/2014/main" id="{7CBC0280-2211-254C-A942-4332D928E978}"/>
                </a:ext>
              </a:extLst>
            </p:cNvPr>
            <p:cNvPicPr>
              <a:picLocks noChangeAspect="1"/>
            </p:cNvPicPr>
            <p:nvPr/>
          </p:nvPicPr>
          <p:blipFill rotWithShape="1">
            <a:blip r:embed="rId4"/>
            <a:srcRect l="20019" r="66302"/>
            <a:stretch/>
          </p:blipFill>
          <p:spPr>
            <a:xfrm>
              <a:off x="0" y="6472238"/>
              <a:ext cx="2085975" cy="385762"/>
            </a:xfrm>
            <a:prstGeom prst="rect">
              <a:avLst/>
            </a:prstGeom>
          </p:spPr>
        </p:pic>
        <p:pic>
          <p:nvPicPr>
            <p:cNvPr id="10" name="Picture 9">
              <a:extLst>
                <a:ext uri="{FF2B5EF4-FFF2-40B4-BE49-F238E27FC236}">
                  <a16:creationId xmlns:a16="http://schemas.microsoft.com/office/drawing/2014/main" id="{F9B5B279-6DB3-7743-AD56-CC73C1CFD4C1}"/>
                </a:ext>
              </a:extLst>
            </p:cNvPr>
            <p:cNvPicPr>
              <a:picLocks noChangeAspect="1"/>
            </p:cNvPicPr>
            <p:nvPr/>
          </p:nvPicPr>
          <p:blipFill rotWithShape="1">
            <a:blip r:embed="rId4"/>
            <a:srcRect l="20019" r="66302"/>
            <a:stretch/>
          </p:blipFill>
          <p:spPr>
            <a:xfrm>
              <a:off x="2085975" y="6472238"/>
              <a:ext cx="2085975" cy="385762"/>
            </a:xfrm>
            <a:prstGeom prst="rect">
              <a:avLst/>
            </a:prstGeom>
          </p:spPr>
        </p:pic>
        <p:pic>
          <p:nvPicPr>
            <p:cNvPr id="11" name="Picture 10">
              <a:extLst>
                <a:ext uri="{FF2B5EF4-FFF2-40B4-BE49-F238E27FC236}">
                  <a16:creationId xmlns:a16="http://schemas.microsoft.com/office/drawing/2014/main" id="{D6F644B3-1911-4A40-9905-30962CF5E263}"/>
                </a:ext>
              </a:extLst>
            </p:cNvPr>
            <p:cNvPicPr>
              <a:picLocks noChangeAspect="1"/>
            </p:cNvPicPr>
            <p:nvPr/>
          </p:nvPicPr>
          <p:blipFill rotWithShape="1">
            <a:blip r:embed="rId4"/>
            <a:srcRect l="20019" r="66302"/>
            <a:stretch/>
          </p:blipFill>
          <p:spPr>
            <a:xfrm>
              <a:off x="4171950" y="6472238"/>
              <a:ext cx="2085975" cy="385762"/>
            </a:xfrm>
            <a:prstGeom prst="rect">
              <a:avLst/>
            </a:prstGeom>
          </p:spPr>
        </p:pic>
        <p:pic>
          <p:nvPicPr>
            <p:cNvPr id="12" name="Picture 11">
              <a:extLst>
                <a:ext uri="{FF2B5EF4-FFF2-40B4-BE49-F238E27FC236}">
                  <a16:creationId xmlns:a16="http://schemas.microsoft.com/office/drawing/2014/main" id="{ADFE84EB-D445-F243-9B67-1612AFA41BF6}"/>
                </a:ext>
              </a:extLst>
            </p:cNvPr>
            <p:cNvPicPr>
              <a:picLocks noChangeAspect="1"/>
            </p:cNvPicPr>
            <p:nvPr/>
          </p:nvPicPr>
          <p:blipFill rotWithShape="1">
            <a:blip r:embed="rId4"/>
            <a:srcRect l="20019" r="66302"/>
            <a:stretch/>
          </p:blipFill>
          <p:spPr>
            <a:xfrm>
              <a:off x="6257925" y="6472238"/>
              <a:ext cx="2085975" cy="385762"/>
            </a:xfrm>
            <a:prstGeom prst="rect">
              <a:avLst/>
            </a:prstGeom>
          </p:spPr>
        </p:pic>
        <p:pic>
          <p:nvPicPr>
            <p:cNvPr id="13" name="Picture 12">
              <a:extLst>
                <a:ext uri="{FF2B5EF4-FFF2-40B4-BE49-F238E27FC236}">
                  <a16:creationId xmlns:a16="http://schemas.microsoft.com/office/drawing/2014/main" id="{CF7AB262-80C9-9D4F-A56C-52C08F53428E}"/>
                </a:ext>
              </a:extLst>
            </p:cNvPr>
            <p:cNvPicPr>
              <a:picLocks noChangeAspect="1"/>
            </p:cNvPicPr>
            <p:nvPr/>
          </p:nvPicPr>
          <p:blipFill rotWithShape="1">
            <a:blip r:embed="rId4"/>
            <a:srcRect l="20019" r="66302"/>
            <a:stretch/>
          </p:blipFill>
          <p:spPr>
            <a:xfrm>
              <a:off x="7058025" y="6472238"/>
              <a:ext cx="2085975" cy="385762"/>
            </a:xfrm>
            <a:prstGeom prst="rect">
              <a:avLst/>
            </a:prstGeom>
          </p:spPr>
        </p:pic>
      </p:grpSp>
      <p:sp>
        <p:nvSpPr>
          <p:cNvPr id="16" name="Slide Number Placeholder 3">
            <a:extLst>
              <a:ext uri="{FF2B5EF4-FFF2-40B4-BE49-F238E27FC236}">
                <a16:creationId xmlns:a16="http://schemas.microsoft.com/office/drawing/2014/main" id="{18122988-6AE6-7C46-BCD8-F86A027C55C1}"/>
              </a:ext>
            </a:extLst>
          </p:cNvPr>
          <p:cNvSpPr>
            <a:spLocks noGrp="1"/>
          </p:cNvSpPr>
          <p:nvPr>
            <p:ph type="sldNum" sz="quarter" idx="12"/>
          </p:nvPr>
        </p:nvSpPr>
        <p:spPr>
          <a:xfrm>
            <a:off x="6457950" y="6483351"/>
            <a:ext cx="2057400" cy="365125"/>
          </a:xfrm>
        </p:spPr>
        <p:txBody>
          <a:bodyPr/>
          <a:lstStyle/>
          <a:p>
            <a:fld id="{AA3423F0-0EA4-8F43-AB03-42295784AA74}" type="slidenum">
              <a:rPr lang="en-US" sz="1400" smtClean="0">
                <a:solidFill>
                  <a:schemeClr val="tx1"/>
                </a:solidFill>
              </a:rPr>
              <a:t>22</a:t>
            </a:fld>
            <a:endParaRPr lang="en-US" sz="1400" dirty="0">
              <a:solidFill>
                <a:schemeClr val="tx1"/>
              </a:solidFill>
            </a:endParaRPr>
          </a:p>
        </p:txBody>
      </p:sp>
      <p:sp>
        <p:nvSpPr>
          <p:cNvPr id="18" name="Title 16">
            <a:extLst>
              <a:ext uri="{FF2B5EF4-FFF2-40B4-BE49-F238E27FC236}">
                <a16:creationId xmlns:a16="http://schemas.microsoft.com/office/drawing/2014/main" id="{20DD00BA-273E-8B4C-A40A-38721ECD4893}"/>
              </a:ext>
            </a:extLst>
          </p:cNvPr>
          <p:cNvSpPr>
            <a:spLocks noGrp="1"/>
          </p:cNvSpPr>
          <p:nvPr>
            <p:ph type="title"/>
          </p:nvPr>
        </p:nvSpPr>
        <p:spPr>
          <a:xfrm>
            <a:off x="62177" y="466726"/>
            <a:ext cx="8415073" cy="1325563"/>
          </a:xfrm>
        </p:spPr>
        <p:txBody>
          <a:bodyPr/>
          <a:lstStyle/>
          <a:p>
            <a:r>
              <a:rPr lang="en-US" altLang="x-none" dirty="0" err="1">
                <a:solidFill>
                  <a:srgbClr val="000000"/>
                </a:solidFill>
                <a:latin typeface="Times New Roman" pitchFamily="16" charset="0"/>
                <a:cs typeface="Times New Roman" pitchFamily="16" charset="0"/>
              </a:rPr>
              <a:t>GO:</a:t>
            </a:r>
            <a:r>
              <a:rPr lang="en-US" altLang="x-none" b="1" i="1" dirty="0" err="1">
                <a:solidFill>
                  <a:srgbClr val="000000"/>
                </a:solidFill>
                <a:latin typeface="Times New Roman" pitchFamily="16" charset="0"/>
                <a:cs typeface="Times New Roman" pitchFamily="16" charset="0"/>
              </a:rPr>
              <a:t>biological_process</a:t>
            </a:r>
            <a:r>
              <a:rPr lang="en-US" altLang="x-none" b="1" i="1" dirty="0">
                <a:solidFill>
                  <a:srgbClr val="000000"/>
                </a:solidFill>
                <a:latin typeface="Times New Roman" pitchFamily="16" charset="0"/>
                <a:cs typeface="Times New Roman" pitchFamily="16" charset="0"/>
              </a:rPr>
              <a:t> </a:t>
            </a:r>
            <a:r>
              <a:rPr lang="en-US" altLang="x-none" dirty="0">
                <a:solidFill>
                  <a:srgbClr val="000000"/>
                </a:solidFill>
                <a:latin typeface="Times New Roman" pitchFamily="16" charset="0"/>
                <a:cs typeface="Times New Roman" pitchFamily="16" charset="0"/>
              </a:rPr>
              <a:t>Hierarchy</a:t>
            </a:r>
            <a:endParaRPr lang="en-US" dirty="0"/>
          </a:p>
        </p:txBody>
      </p:sp>
      <p:sp>
        <p:nvSpPr>
          <p:cNvPr id="15" name="Rectangle 14">
            <a:extLst>
              <a:ext uri="{FF2B5EF4-FFF2-40B4-BE49-F238E27FC236}">
                <a16:creationId xmlns:a16="http://schemas.microsoft.com/office/drawing/2014/main" id="{BEAC58FE-1C70-1A41-9306-876918C6115D}"/>
              </a:ext>
            </a:extLst>
          </p:cNvPr>
          <p:cNvSpPr/>
          <p:nvPr/>
        </p:nvSpPr>
        <p:spPr>
          <a:xfrm>
            <a:off x="901700" y="4381500"/>
            <a:ext cx="7874903" cy="193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802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72451"/>
            <a:ext cx="5616175" cy="4252912"/>
          </a:xfrm>
          <a:prstGeom prst="rect">
            <a:avLst/>
          </a:prstGeom>
        </p:spPr>
      </p:pic>
      <p:pic>
        <p:nvPicPr>
          <p:cNvPr id="8" name="Picture 4" descr="C:\Users\pbuttigi\AppData\Local\Microsoft\Windows\Temporary Internet Files\Content.IE5\XX6JAFDU\137381189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8400" y="1981200"/>
            <a:ext cx="988820" cy="1331743"/>
          </a:xfrm>
          <a:prstGeom prst="rect">
            <a:avLst/>
          </a:prstGeom>
          <a:noFill/>
          <a:extLst>
            <a:ext uri="{909E8E84-426E-40DD-AFC4-6F175D3DCCD1}">
              <a14:hiddenFill xmlns:a14="http://schemas.microsoft.com/office/drawing/2010/main">
                <a:solidFill>
                  <a:srgbClr val="FFFFFF"/>
                </a:solidFill>
              </a14:hiddenFill>
            </a:ext>
          </a:extLst>
        </p:spPr>
      </p:pic>
      <p:sp>
        <p:nvSpPr>
          <p:cNvPr id="13" name="AutoShape 3"/>
          <p:cNvSpPr>
            <a:spLocks noChangeArrowheads="1"/>
          </p:cNvSpPr>
          <p:nvPr/>
        </p:nvSpPr>
        <p:spPr bwMode="auto">
          <a:xfrm>
            <a:off x="7467600" y="1500213"/>
            <a:ext cx="1616516" cy="1041688"/>
          </a:xfrm>
          <a:prstGeom prst="cloudCallout">
            <a:avLst>
              <a:gd name="adj1" fmla="val -74397"/>
              <a:gd name="adj2" fmla="val 18235"/>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de-DE" altLang="de-DE"/>
          </a:p>
        </p:txBody>
      </p:sp>
      <p:sp>
        <p:nvSpPr>
          <p:cNvPr id="4099" name="Text Box 2"/>
          <p:cNvSpPr txBox="1">
            <a:spLocks noChangeArrowheads="1"/>
          </p:cNvSpPr>
          <p:nvPr/>
        </p:nvSpPr>
        <p:spPr bwMode="auto">
          <a:xfrm>
            <a:off x="430104" y="733114"/>
            <a:ext cx="8228160" cy="1144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5595"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9pPr>
          </a:lstStyle>
          <a:p>
            <a:pPr algn="ctr" eaLnBrk="1"/>
            <a:endParaRPr lang="en-US" altLang="x-none" sz="2000" dirty="0">
              <a:solidFill>
                <a:srgbClr val="000000"/>
              </a:solidFill>
              <a:latin typeface="Times New Roman" pitchFamily="16" charset="0"/>
              <a:cs typeface="Times New Roman" pitchFamily="16" charset="0"/>
            </a:endParaRPr>
          </a:p>
          <a:p>
            <a:pPr algn="ctr" eaLnBrk="1"/>
            <a:r>
              <a:rPr lang="en-US" altLang="x-none" sz="2800" dirty="0">
                <a:solidFill>
                  <a:srgbClr val="000000"/>
                </a:solidFill>
                <a:latin typeface="Times New Roman" pitchFamily="16" charset="0"/>
                <a:cs typeface="Times New Roman" pitchFamily="16" charset="0"/>
              </a:rPr>
              <a:t>“What </a:t>
            </a:r>
            <a:r>
              <a:rPr lang="en-US" altLang="x-none" sz="2800" dirty="0">
                <a:solidFill>
                  <a:srgbClr val="FFC000"/>
                </a:solidFill>
                <a:latin typeface="Times New Roman" pitchFamily="16" charset="0"/>
                <a:cs typeface="Times New Roman" pitchFamily="16" charset="0"/>
              </a:rPr>
              <a:t>cellular amino acid biosynthetic processes </a:t>
            </a:r>
            <a:r>
              <a:rPr lang="en-US" altLang="x-none" sz="2800" dirty="0">
                <a:solidFill>
                  <a:srgbClr val="000000"/>
                </a:solidFill>
                <a:latin typeface="Times New Roman" pitchFamily="16" charset="0"/>
                <a:cs typeface="Times New Roman" pitchFamily="16" charset="0"/>
              </a:rPr>
              <a:t>differentiate </a:t>
            </a:r>
            <a:r>
              <a:rPr lang="en-US" altLang="x-none" sz="2800" dirty="0">
                <a:solidFill>
                  <a:srgbClr val="00B050"/>
                </a:solidFill>
                <a:latin typeface="Times New Roman" pitchFamily="16" charset="0"/>
                <a:cs typeface="Times New Roman" pitchFamily="16" charset="0"/>
              </a:rPr>
              <a:t>marine benthic biomes</a:t>
            </a:r>
            <a:r>
              <a:rPr lang="en-US" altLang="x-none" sz="2800" dirty="0">
                <a:solidFill>
                  <a:srgbClr val="000000"/>
                </a:solidFill>
                <a:latin typeface="Times New Roman" pitchFamily="16" charset="0"/>
                <a:cs typeface="Times New Roman" pitchFamily="16" charset="0"/>
              </a:rPr>
              <a:t>?”</a:t>
            </a:r>
          </a:p>
          <a:p>
            <a:pPr algn="ctr" eaLnBrk="1"/>
            <a:endParaRPr lang="en-US" altLang="x-none" sz="2000" dirty="0">
              <a:solidFill>
                <a:srgbClr val="000000"/>
              </a:solidFill>
              <a:latin typeface="Times New Roman" pitchFamily="16" charset="0"/>
              <a:cs typeface="Times New Roman" pitchFamily="16" charset="0"/>
            </a:endParaRPr>
          </a:p>
          <a:p>
            <a:pPr algn="ctr" eaLnBrk="1">
              <a:buClrTx/>
              <a:buFontTx/>
              <a:buNone/>
            </a:pPr>
            <a:endParaRPr lang="en-US" altLang="x-none" sz="2000" dirty="0">
              <a:solidFill>
                <a:srgbClr val="000000"/>
              </a:solidFill>
              <a:latin typeface="Times New Roman" pitchFamily="16" charset="0"/>
              <a:cs typeface="Times New Roman" pitchFamily="16" charset="0"/>
            </a:endParaRPr>
          </a:p>
        </p:txBody>
      </p:sp>
      <p:sp>
        <p:nvSpPr>
          <p:cNvPr id="9" name="TextBox 8"/>
          <p:cNvSpPr txBox="1"/>
          <p:nvPr/>
        </p:nvSpPr>
        <p:spPr>
          <a:xfrm>
            <a:off x="5105400" y="1411457"/>
            <a:ext cx="446693" cy="1015663"/>
          </a:xfrm>
          <a:prstGeom prst="rect">
            <a:avLst/>
          </a:prstGeom>
          <a:noFill/>
        </p:spPr>
        <p:txBody>
          <a:bodyPr wrap="square" rtlCol="0">
            <a:spAutoFit/>
          </a:bodyPr>
          <a:lstStyle/>
          <a:p>
            <a:r>
              <a:rPr lang="en-US" sz="6000" dirty="0">
                <a:solidFill>
                  <a:srgbClr val="C00000"/>
                </a:solidFill>
                <a:latin typeface="Times New Roman" pitchFamily="18" charset="0"/>
                <a:cs typeface="Times New Roman" pitchFamily="18" charset="0"/>
              </a:rPr>
              <a:t>?</a:t>
            </a:r>
          </a:p>
        </p:txBody>
      </p:sp>
      <p:sp>
        <p:nvSpPr>
          <p:cNvPr id="10" name="Right Arrow 9"/>
          <p:cNvSpPr/>
          <p:nvPr/>
        </p:nvSpPr>
        <p:spPr>
          <a:xfrm rot="1355918">
            <a:off x="5566422" y="2037306"/>
            <a:ext cx="659351" cy="22579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94760" y="1739794"/>
            <a:ext cx="1274506" cy="562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4" name="Table 13"/>
          <p:cNvGraphicFramePr>
            <a:graphicFrameLocks noGrp="1"/>
          </p:cNvGraphicFramePr>
          <p:nvPr>
            <p:extLst>
              <p:ext uri="{D42A27DB-BD31-4B8C-83A1-F6EECF244321}">
                <p14:modId xmlns:p14="http://schemas.microsoft.com/office/powerpoint/2010/main" val="336439621"/>
              </p:ext>
            </p:extLst>
          </p:nvPr>
        </p:nvGraphicFramePr>
        <p:xfrm>
          <a:off x="5637361" y="3505200"/>
          <a:ext cx="3125640" cy="2307139"/>
        </p:xfrm>
        <a:graphic>
          <a:graphicData uri="http://schemas.openxmlformats.org/drawingml/2006/table">
            <a:tbl>
              <a:tblPr firstRow="1" bandRow="1">
                <a:tableStyleId>{EB344D84-9AFB-497E-A393-DC336BA19D2E}</a:tableStyleId>
              </a:tblPr>
              <a:tblGrid>
                <a:gridCol w="3125640">
                  <a:extLst>
                    <a:ext uri="{9D8B030D-6E8A-4147-A177-3AD203B41FA5}">
                      <a16:colId xmlns:a16="http://schemas.microsoft.com/office/drawing/2014/main" val="20000"/>
                    </a:ext>
                  </a:extLst>
                </a:gridCol>
              </a:tblGrid>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0" dirty="0" err="1"/>
                        <a:t>ENVO</a:t>
                      </a:r>
                      <a:r>
                        <a:rPr lang="en-US" sz="1400" i="1" dirty="0" err="1"/>
                        <a:t>:marine</a:t>
                      </a:r>
                      <a:r>
                        <a:rPr lang="en-US" sz="1400" i="1" dirty="0"/>
                        <a:t> neritic zone biome</a:t>
                      </a:r>
                    </a:p>
                  </a:txBody>
                  <a:tcPr>
                    <a:solidFill>
                      <a:srgbClr val="92D050"/>
                    </a:solidFill>
                  </a:tcPr>
                </a:tc>
                <a:extLst>
                  <a:ext uri="{0D108BD9-81ED-4DB2-BD59-A6C34878D82A}">
                    <a16:rowId xmlns:a16="http://schemas.microsoft.com/office/drawing/2014/main" val="10000"/>
                  </a:ext>
                </a:extLst>
              </a:tr>
              <a:tr h="5161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GO:</a:t>
                      </a:r>
                      <a:r>
                        <a:rPr lang="en-US" sz="1400" i="1" dirty="0" err="1"/>
                        <a:t>cysteine</a:t>
                      </a:r>
                      <a:r>
                        <a:rPr lang="en-US" sz="1400" i="1" dirty="0"/>
                        <a:t> biosynthetic process from serine </a:t>
                      </a:r>
                      <a:r>
                        <a:rPr lang="en-US" sz="1400" dirty="0"/>
                        <a:t>[GO_0006535]</a:t>
                      </a:r>
                    </a:p>
                  </a:txBody>
                  <a:tcPr>
                    <a:solidFill>
                      <a:schemeClr val="accent2"/>
                    </a:solidFill>
                  </a:tcPr>
                </a:tc>
                <a:extLst>
                  <a:ext uri="{0D108BD9-81ED-4DB2-BD59-A6C34878D82A}">
                    <a16:rowId xmlns:a16="http://schemas.microsoft.com/office/drawing/2014/main" val="10001"/>
                  </a:ext>
                </a:extLst>
              </a:tr>
              <a:tr h="5161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GO:</a:t>
                      </a:r>
                      <a:r>
                        <a:rPr lang="en-US" sz="1400" i="1" dirty="0" err="1"/>
                        <a:t>branched-chain</a:t>
                      </a:r>
                      <a:r>
                        <a:rPr lang="en-US" sz="1400" i="1" dirty="0"/>
                        <a:t> amino acid biosynthetic process</a:t>
                      </a:r>
                      <a:r>
                        <a:rPr lang="en-US" sz="1400" dirty="0"/>
                        <a:t> [GO_0009082]</a:t>
                      </a:r>
                    </a:p>
                  </a:txBody>
                  <a:tcPr>
                    <a:solidFill>
                      <a:schemeClr val="accent2"/>
                    </a:solidFill>
                  </a:tcPr>
                </a:tc>
                <a:extLst>
                  <a:ext uri="{0D108BD9-81ED-4DB2-BD59-A6C34878D82A}">
                    <a16:rowId xmlns:a16="http://schemas.microsoft.com/office/drawing/2014/main" val="10002"/>
                  </a:ext>
                </a:extLst>
              </a:tr>
              <a:tr h="737419">
                <a:tc>
                  <a:txBody>
                    <a:bodyPr/>
                    <a:lstStyle/>
                    <a:p>
                      <a:r>
                        <a:rPr lang="en-US" sz="1400" dirty="0" err="1"/>
                        <a:t>GO:</a:t>
                      </a:r>
                      <a:r>
                        <a:rPr lang="en-US" sz="1400" i="1" dirty="0" err="1"/>
                        <a:t>leucine</a:t>
                      </a:r>
                      <a:r>
                        <a:rPr lang="en-US" sz="1400" i="1" dirty="0"/>
                        <a:t> biosynthetic process </a:t>
                      </a:r>
                      <a:r>
                        <a:rPr lang="en-US" sz="1400" dirty="0"/>
                        <a:t>[GO_0009098]</a:t>
                      </a:r>
                    </a:p>
                  </a:txBody>
                  <a:tcPr>
                    <a:solidFill>
                      <a:schemeClr val="accent2"/>
                    </a:solidFill>
                  </a:tcPr>
                </a:tc>
                <a:extLst>
                  <a:ext uri="{0D108BD9-81ED-4DB2-BD59-A6C34878D82A}">
                    <a16:rowId xmlns:a16="http://schemas.microsoft.com/office/drawing/2014/main" val="10003"/>
                  </a:ext>
                </a:extLst>
              </a:tr>
            </a:tbl>
          </a:graphicData>
        </a:graphic>
      </p:graphicFrame>
      <p:sp>
        <p:nvSpPr>
          <p:cNvPr id="15" name="Line 97"/>
          <p:cNvSpPr>
            <a:spLocks noChangeShapeType="1"/>
          </p:cNvSpPr>
          <p:nvPr/>
        </p:nvSpPr>
        <p:spPr bwMode="auto">
          <a:xfrm flipH="1">
            <a:off x="3657599" y="3657601"/>
            <a:ext cx="2057400" cy="76200"/>
          </a:xfrm>
          <a:prstGeom prst="line">
            <a:avLst/>
          </a:prstGeom>
          <a:noFill/>
          <a:ln w="57150" cap="rnd">
            <a:solidFill>
              <a:srgbClr val="C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pic>
        <p:nvPicPr>
          <p:cNvPr id="1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811" y="4800600"/>
            <a:ext cx="2628900" cy="646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Content Placeholder 8">
            <a:extLst>
              <a:ext uri="{FF2B5EF4-FFF2-40B4-BE49-F238E27FC236}">
                <a16:creationId xmlns:a16="http://schemas.microsoft.com/office/drawing/2014/main" id="{5E14F029-E3CD-534A-B559-B427D00E9B2E}"/>
              </a:ext>
            </a:extLst>
          </p:cNvPr>
          <p:cNvPicPr>
            <a:picLocks noChangeAspect="1"/>
          </p:cNvPicPr>
          <p:nvPr/>
        </p:nvPicPr>
        <p:blipFill>
          <a:blip r:embed="rId7"/>
          <a:stretch>
            <a:fillRect/>
          </a:stretch>
        </p:blipFill>
        <p:spPr>
          <a:xfrm>
            <a:off x="8510591" y="530250"/>
            <a:ext cx="633625" cy="498452"/>
          </a:xfrm>
          <a:prstGeom prst="rect">
            <a:avLst/>
          </a:prstGeom>
        </p:spPr>
      </p:pic>
      <p:grpSp>
        <p:nvGrpSpPr>
          <p:cNvPr id="19" name="Group 18">
            <a:extLst>
              <a:ext uri="{FF2B5EF4-FFF2-40B4-BE49-F238E27FC236}">
                <a16:creationId xmlns:a16="http://schemas.microsoft.com/office/drawing/2014/main" id="{7707E270-055A-C14B-A53B-2C70A178EF62}"/>
              </a:ext>
            </a:extLst>
          </p:cNvPr>
          <p:cNvGrpSpPr/>
          <p:nvPr/>
        </p:nvGrpSpPr>
        <p:grpSpPr>
          <a:xfrm>
            <a:off x="0" y="-1"/>
            <a:ext cx="9144000" cy="485776"/>
            <a:chOff x="0" y="-1"/>
            <a:chExt cx="9144000" cy="485776"/>
          </a:xfrm>
        </p:grpSpPr>
        <p:pic>
          <p:nvPicPr>
            <p:cNvPr id="20" name="Picture 19">
              <a:extLst>
                <a:ext uri="{FF2B5EF4-FFF2-40B4-BE49-F238E27FC236}">
                  <a16:creationId xmlns:a16="http://schemas.microsoft.com/office/drawing/2014/main" id="{CF63226D-EA41-5746-8D78-A00E8C52FEBE}"/>
                </a:ext>
              </a:extLst>
            </p:cNvPr>
            <p:cNvPicPr>
              <a:picLocks noChangeAspect="1"/>
            </p:cNvPicPr>
            <p:nvPr/>
          </p:nvPicPr>
          <p:blipFill rotWithShape="1">
            <a:blip r:embed="rId8"/>
            <a:srcRect l="66190" t="1" r="50" b="490"/>
            <a:stretch/>
          </p:blipFill>
          <p:spPr>
            <a:xfrm>
              <a:off x="0" y="0"/>
              <a:ext cx="6515100" cy="485775"/>
            </a:xfrm>
            <a:prstGeom prst="rect">
              <a:avLst/>
            </a:prstGeom>
          </p:spPr>
        </p:pic>
        <p:pic>
          <p:nvPicPr>
            <p:cNvPr id="21" name="Picture 20">
              <a:extLst>
                <a:ext uri="{FF2B5EF4-FFF2-40B4-BE49-F238E27FC236}">
                  <a16:creationId xmlns:a16="http://schemas.microsoft.com/office/drawing/2014/main" id="{B7689431-B09B-E247-B580-DCBE3289251F}"/>
                </a:ext>
              </a:extLst>
            </p:cNvPr>
            <p:cNvPicPr>
              <a:picLocks noChangeAspect="1"/>
            </p:cNvPicPr>
            <p:nvPr/>
          </p:nvPicPr>
          <p:blipFill rotWithShape="1">
            <a:blip r:embed="rId8"/>
            <a:srcRect l="66190" t="1" r="50" b="490"/>
            <a:stretch/>
          </p:blipFill>
          <p:spPr>
            <a:xfrm>
              <a:off x="2628900" y="-1"/>
              <a:ext cx="6515100" cy="485775"/>
            </a:xfrm>
            <a:prstGeom prst="rect">
              <a:avLst/>
            </a:prstGeom>
          </p:spPr>
        </p:pic>
      </p:grpSp>
      <p:grpSp>
        <p:nvGrpSpPr>
          <p:cNvPr id="22" name="Group 21">
            <a:extLst>
              <a:ext uri="{FF2B5EF4-FFF2-40B4-BE49-F238E27FC236}">
                <a16:creationId xmlns:a16="http://schemas.microsoft.com/office/drawing/2014/main" id="{3A3A13CD-A4D4-0D4F-B5BE-B9EAECE72FBF}"/>
              </a:ext>
            </a:extLst>
          </p:cNvPr>
          <p:cNvGrpSpPr/>
          <p:nvPr/>
        </p:nvGrpSpPr>
        <p:grpSpPr>
          <a:xfrm>
            <a:off x="0" y="6472238"/>
            <a:ext cx="9144000" cy="385762"/>
            <a:chOff x="0" y="6472238"/>
            <a:chExt cx="9144000" cy="385762"/>
          </a:xfrm>
        </p:grpSpPr>
        <p:pic>
          <p:nvPicPr>
            <p:cNvPr id="23" name="Picture 22">
              <a:extLst>
                <a:ext uri="{FF2B5EF4-FFF2-40B4-BE49-F238E27FC236}">
                  <a16:creationId xmlns:a16="http://schemas.microsoft.com/office/drawing/2014/main" id="{08AB9827-A1C6-5541-9A5B-882F5DF5F940}"/>
                </a:ext>
              </a:extLst>
            </p:cNvPr>
            <p:cNvPicPr>
              <a:picLocks noChangeAspect="1"/>
            </p:cNvPicPr>
            <p:nvPr/>
          </p:nvPicPr>
          <p:blipFill rotWithShape="1">
            <a:blip r:embed="rId8"/>
            <a:srcRect l="20019" r="66302"/>
            <a:stretch/>
          </p:blipFill>
          <p:spPr>
            <a:xfrm>
              <a:off x="0" y="6472238"/>
              <a:ext cx="2085975" cy="385762"/>
            </a:xfrm>
            <a:prstGeom prst="rect">
              <a:avLst/>
            </a:prstGeom>
          </p:spPr>
        </p:pic>
        <p:pic>
          <p:nvPicPr>
            <p:cNvPr id="24" name="Picture 23">
              <a:extLst>
                <a:ext uri="{FF2B5EF4-FFF2-40B4-BE49-F238E27FC236}">
                  <a16:creationId xmlns:a16="http://schemas.microsoft.com/office/drawing/2014/main" id="{FE4049D4-79AB-0346-AD7C-CED224382EB1}"/>
                </a:ext>
              </a:extLst>
            </p:cNvPr>
            <p:cNvPicPr>
              <a:picLocks noChangeAspect="1"/>
            </p:cNvPicPr>
            <p:nvPr/>
          </p:nvPicPr>
          <p:blipFill rotWithShape="1">
            <a:blip r:embed="rId8"/>
            <a:srcRect l="20019" r="66302"/>
            <a:stretch/>
          </p:blipFill>
          <p:spPr>
            <a:xfrm>
              <a:off x="2085975" y="6472238"/>
              <a:ext cx="2085975" cy="385762"/>
            </a:xfrm>
            <a:prstGeom prst="rect">
              <a:avLst/>
            </a:prstGeom>
          </p:spPr>
        </p:pic>
        <p:pic>
          <p:nvPicPr>
            <p:cNvPr id="25" name="Picture 24">
              <a:extLst>
                <a:ext uri="{FF2B5EF4-FFF2-40B4-BE49-F238E27FC236}">
                  <a16:creationId xmlns:a16="http://schemas.microsoft.com/office/drawing/2014/main" id="{01C78E4A-757D-1144-B734-B64F96DECDB4}"/>
                </a:ext>
              </a:extLst>
            </p:cNvPr>
            <p:cNvPicPr>
              <a:picLocks noChangeAspect="1"/>
            </p:cNvPicPr>
            <p:nvPr/>
          </p:nvPicPr>
          <p:blipFill rotWithShape="1">
            <a:blip r:embed="rId8"/>
            <a:srcRect l="20019" r="66302"/>
            <a:stretch/>
          </p:blipFill>
          <p:spPr>
            <a:xfrm>
              <a:off x="4171950" y="6472238"/>
              <a:ext cx="2085975" cy="385762"/>
            </a:xfrm>
            <a:prstGeom prst="rect">
              <a:avLst/>
            </a:prstGeom>
          </p:spPr>
        </p:pic>
        <p:pic>
          <p:nvPicPr>
            <p:cNvPr id="26" name="Picture 25">
              <a:extLst>
                <a:ext uri="{FF2B5EF4-FFF2-40B4-BE49-F238E27FC236}">
                  <a16:creationId xmlns:a16="http://schemas.microsoft.com/office/drawing/2014/main" id="{B462F94F-8772-594C-97F6-D5B55304C679}"/>
                </a:ext>
              </a:extLst>
            </p:cNvPr>
            <p:cNvPicPr>
              <a:picLocks noChangeAspect="1"/>
            </p:cNvPicPr>
            <p:nvPr/>
          </p:nvPicPr>
          <p:blipFill rotWithShape="1">
            <a:blip r:embed="rId8"/>
            <a:srcRect l="20019" r="66302"/>
            <a:stretch/>
          </p:blipFill>
          <p:spPr>
            <a:xfrm>
              <a:off x="6257925" y="6472238"/>
              <a:ext cx="2085975" cy="385762"/>
            </a:xfrm>
            <a:prstGeom prst="rect">
              <a:avLst/>
            </a:prstGeom>
          </p:spPr>
        </p:pic>
        <p:pic>
          <p:nvPicPr>
            <p:cNvPr id="27" name="Picture 26">
              <a:extLst>
                <a:ext uri="{FF2B5EF4-FFF2-40B4-BE49-F238E27FC236}">
                  <a16:creationId xmlns:a16="http://schemas.microsoft.com/office/drawing/2014/main" id="{1F4634F4-0B86-0549-B116-5AA9C6C9C801}"/>
                </a:ext>
              </a:extLst>
            </p:cNvPr>
            <p:cNvPicPr>
              <a:picLocks noChangeAspect="1"/>
            </p:cNvPicPr>
            <p:nvPr/>
          </p:nvPicPr>
          <p:blipFill rotWithShape="1">
            <a:blip r:embed="rId8"/>
            <a:srcRect l="20019" r="66302"/>
            <a:stretch/>
          </p:blipFill>
          <p:spPr>
            <a:xfrm>
              <a:off x="7058025" y="6472238"/>
              <a:ext cx="2085975" cy="385762"/>
            </a:xfrm>
            <a:prstGeom prst="rect">
              <a:avLst/>
            </a:prstGeom>
          </p:spPr>
        </p:pic>
      </p:grpSp>
      <p:sp>
        <p:nvSpPr>
          <p:cNvPr id="28" name="Slide Number Placeholder 3">
            <a:extLst>
              <a:ext uri="{FF2B5EF4-FFF2-40B4-BE49-F238E27FC236}">
                <a16:creationId xmlns:a16="http://schemas.microsoft.com/office/drawing/2014/main" id="{9C4B4168-1D28-7C45-9F8C-807981A3AC53}"/>
              </a:ext>
            </a:extLst>
          </p:cNvPr>
          <p:cNvSpPr>
            <a:spLocks noGrp="1"/>
          </p:cNvSpPr>
          <p:nvPr>
            <p:ph type="sldNum" sz="quarter" idx="12"/>
          </p:nvPr>
        </p:nvSpPr>
        <p:spPr>
          <a:xfrm>
            <a:off x="6457950" y="6483351"/>
            <a:ext cx="2057400" cy="365125"/>
          </a:xfrm>
        </p:spPr>
        <p:txBody>
          <a:bodyPr/>
          <a:lstStyle/>
          <a:p>
            <a:fld id="{AA3423F0-0EA4-8F43-AB03-42295784AA74}" type="slidenum">
              <a:rPr lang="en-US" sz="1400" smtClean="0">
                <a:solidFill>
                  <a:schemeClr val="tx1"/>
                </a:solidFill>
              </a:rPr>
              <a:t>23</a:t>
            </a:fld>
            <a:endParaRPr lang="en-US" sz="1400" dirty="0">
              <a:solidFill>
                <a:schemeClr val="tx1"/>
              </a:solidFill>
            </a:endParaRPr>
          </a:p>
        </p:txBody>
      </p:sp>
    </p:spTree>
    <p:extLst>
      <p:ext uri="{BB962C8B-B14F-4D97-AF65-F5344CB8AC3E}">
        <p14:creationId xmlns:p14="http://schemas.microsoft.com/office/powerpoint/2010/main" val="192259753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72451"/>
            <a:ext cx="5616175" cy="4252912"/>
          </a:xfrm>
          <a:prstGeom prst="rect">
            <a:avLst/>
          </a:prstGeom>
        </p:spPr>
      </p:pic>
      <p:pic>
        <p:nvPicPr>
          <p:cNvPr id="8" name="Picture 4" descr="C:\Users\pbuttigi\AppData\Local\Microsoft\Windows\Temporary Internet Files\Content.IE5\XX6JAFDU\137381189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8400" y="1981200"/>
            <a:ext cx="988820" cy="1331743"/>
          </a:xfrm>
          <a:prstGeom prst="rect">
            <a:avLst/>
          </a:prstGeom>
          <a:noFill/>
          <a:extLst>
            <a:ext uri="{909E8E84-426E-40DD-AFC4-6F175D3DCCD1}">
              <a14:hiddenFill xmlns:a14="http://schemas.microsoft.com/office/drawing/2010/main">
                <a:solidFill>
                  <a:srgbClr val="FFFFFF"/>
                </a:solidFill>
              </a14:hiddenFill>
            </a:ext>
          </a:extLst>
        </p:spPr>
      </p:pic>
      <p:sp>
        <p:nvSpPr>
          <p:cNvPr id="13" name="AutoShape 3"/>
          <p:cNvSpPr>
            <a:spLocks noChangeArrowheads="1"/>
          </p:cNvSpPr>
          <p:nvPr/>
        </p:nvSpPr>
        <p:spPr bwMode="auto">
          <a:xfrm>
            <a:off x="7467600" y="1500213"/>
            <a:ext cx="1616516" cy="1041688"/>
          </a:xfrm>
          <a:prstGeom prst="cloudCallout">
            <a:avLst>
              <a:gd name="adj1" fmla="val -74397"/>
              <a:gd name="adj2" fmla="val 18235"/>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de-DE" altLang="de-DE"/>
          </a:p>
        </p:txBody>
      </p:sp>
      <p:sp>
        <p:nvSpPr>
          <p:cNvPr id="4099" name="Text Box 2"/>
          <p:cNvSpPr txBox="1">
            <a:spLocks noChangeArrowheads="1"/>
          </p:cNvSpPr>
          <p:nvPr/>
        </p:nvSpPr>
        <p:spPr bwMode="auto">
          <a:xfrm>
            <a:off x="430104" y="733114"/>
            <a:ext cx="8228160" cy="1144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5595"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9pPr>
          </a:lstStyle>
          <a:p>
            <a:pPr algn="ctr" eaLnBrk="1"/>
            <a:endParaRPr lang="en-US" altLang="x-none" sz="2000" dirty="0">
              <a:solidFill>
                <a:srgbClr val="000000"/>
              </a:solidFill>
              <a:latin typeface="Times New Roman" pitchFamily="16" charset="0"/>
              <a:cs typeface="Times New Roman" pitchFamily="16" charset="0"/>
            </a:endParaRPr>
          </a:p>
          <a:p>
            <a:pPr algn="ctr" eaLnBrk="1"/>
            <a:r>
              <a:rPr lang="en-US" altLang="x-none" sz="2800" dirty="0">
                <a:solidFill>
                  <a:srgbClr val="000000"/>
                </a:solidFill>
                <a:latin typeface="Times New Roman" pitchFamily="16" charset="0"/>
                <a:cs typeface="Times New Roman" pitchFamily="16" charset="0"/>
              </a:rPr>
              <a:t>“What </a:t>
            </a:r>
            <a:r>
              <a:rPr lang="en-US" altLang="x-none" sz="2800" dirty="0">
                <a:solidFill>
                  <a:srgbClr val="FFC000"/>
                </a:solidFill>
                <a:latin typeface="Times New Roman" pitchFamily="16" charset="0"/>
                <a:cs typeface="Times New Roman" pitchFamily="16" charset="0"/>
              </a:rPr>
              <a:t>cellular amino acid biosynthetic processes </a:t>
            </a:r>
            <a:r>
              <a:rPr lang="en-US" altLang="x-none" sz="2800" dirty="0">
                <a:solidFill>
                  <a:srgbClr val="000000"/>
                </a:solidFill>
                <a:latin typeface="Times New Roman" pitchFamily="16" charset="0"/>
                <a:cs typeface="Times New Roman" pitchFamily="16" charset="0"/>
              </a:rPr>
              <a:t>differentiate </a:t>
            </a:r>
            <a:r>
              <a:rPr lang="en-US" altLang="x-none" sz="2800" dirty="0">
                <a:solidFill>
                  <a:srgbClr val="00B050"/>
                </a:solidFill>
                <a:latin typeface="Times New Roman" pitchFamily="16" charset="0"/>
                <a:cs typeface="Times New Roman" pitchFamily="16" charset="0"/>
              </a:rPr>
              <a:t>marine benthic biomes</a:t>
            </a:r>
            <a:r>
              <a:rPr lang="en-US" altLang="x-none" sz="2800" dirty="0">
                <a:solidFill>
                  <a:srgbClr val="000000"/>
                </a:solidFill>
                <a:latin typeface="Times New Roman" pitchFamily="16" charset="0"/>
                <a:cs typeface="Times New Roman" pitchFamily="16" charset="0"/>
              </a:rPr>
              <a:t>?”</a:t>
            </a:r>
          </a:p>
          <a:p>
            <a:pPr algn="ctr" eaLnBrk="1"/>
            <a:endParaRPr lang="en-US" altLang="x-none" sz="2000" dirty="0">
              <a:solidFill>
                <a:srgbClr val="000000"/>
              </a:solidFill>
              <a:latin typeface="Times New Roman" pitchFamily="16" charset="0"/>
              <a:cs typeface="Times New Roman" pitchFamily="16" charset="0"/>
            </a:endParaRPr>
          </a:p>
          <a:p>
            <a:pPr algn="ctr" eaLnBrk="1">
              <a:buClrTx/>
              <a:buFontTx/>
              <a:buNone/>
            </a:pPr>
            <a:endParaRPr lang="en-US" altLang="x-none" sz="2000" dirty="0">
              <a:solidFill>
                <a:srgbClr val="000000"/>
              </a:solidFill>
              <a:latin typeface="Times New Roman" pitchFamily="16" charset="0"/>
              <a:cs typeface="Times New Roman" pitchFamily="16" charset="0"/>
            </a:endParaRPr>
          </a:p>
        </p:txBody>
      </p:sp>
      <p:sp>
        <p:nvSpPr>
          <p:cNvPr id="9" name="TextBox 8"/>
          <p:cNvSpPr txBox="1"/>
          <p:nvPr/>
        </p:nvSpPr>
        <p:spPr>
          <a:xfrm>
            <a:off x="5105400" y="1411457"/>
            <a:ext cx="446693" cy="1015663"/>
          </a:xfrm>
          <a:prstGeom prst="rect">
            <a:avLst/>
          </a:prstGeom>
          <a:noFill/>
        </p:spPr>
        <p:txBody>
          <a:bodyPr wrap="square" rtlCol="0">
            <a:spAutoFit/>
          </a:bodyPr>
          <a:lstStyle/>
          <a:p>
            <a:r>
              <a:rPr lang="en-US" sz="6000" dirty="0">
                <a:solidFill>
                  <a:srgbClr val="C00000"/>
                </a:solidFill>
                <a:latin typeface="Times New Roman" pitchFamily="18" charset="0"/>
                <a:cs typeface="Times New Roman" pitchFamily="18" charset="0"/>
              </a:rPr>
              <a:t>?</a:t>
            </a:r>
          </a:p>
        </p:txBody>
      </p:sp>
      <p:sp>
        <p:nvSpPr>
          <p:cNvPr id="10" name="Right Arrow 9"/>
          <p:cNvSpPr/>
          <p:nvPr/>
        </p:nvSpPr>
        <p:spPr>
          <a:xfrm rot="1355918">
            <a:off x="5566422" y="2037306"/>
            <a:ext cx="659351" cy="22579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94760" y="1739794"/>
            <a:ext cx="1274506" cy="562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5" name="Table 14"/>
          <p:cNvGraphicFramePr>
            <a:graphicFrameLocks noGrp="1"/>
          </p:cNvGraphicFramePr>
          <p:nvPr>
            <p:extLst>
              <p:ext uri="{D42A27DB-BD31-4B8C-83A1-F6EECF244321}">
                <p14:modId xmlns:p14="http://schemas.microsoft.com/office/powerpoint/2010/main" val="3785025769"/>
              </p:ext>
            </p:extLst>
          </p:nvPr>
        </p:nvGraphicFramePr>
        <p:xfrm>
          <a:off x="5637361" y="3505200"/>
          <a:ext cx="3125640" cy="2291899"/>
        </p:xfrm>
        <a:graphic>
          <a:graphicData uri="http://schemas.openxmlformats.org/drawingml/2006/table">
            <a:tbl>
              <a:tblPr firstRow="1" bandRow="1">
                <a:tableStyleId>{EB344D84-9AFB-497E-A393-DC336BA19D2E}</a:tableStyleId>
              </a:tblPr>
              <a:tblGrid>
                <a:gridCol w="3125640">
                  <a:extLst>
                    <a:ext uri="{9D8B030D-6E8A-4147-A177-3AD203B41FA5}">
                      <a16:colId xmlns:a16="http://schemas.microsoft.com/office/drawing/2014/main" val="20000"/>
                    </a:ext>
                  </a:extLst>
                </a:gridCol>
              </a:tblGrid>
              <a:tr h="5161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ENVO: marine abyssal zone biome and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ENVO: marine </a:t>
                      </a:r>
                      <a:r>
                        <a:rPr lang="en-US" sz="1400" dirty="0" err="1"/>
                        <a:t>bathyal</a:t>
                      </a:r>
                      <a:r>
                        <a:rPr lang="en-US" sz="1400" dirty="0"/>
                        <a:t> zone biome</a:t>
                      </a:r>
                    </a:p>
                  </a:txBody>
                  <a:tcPr>
                    <a:solidFill>
                      <a:srgbClr val="00B050"/>
                    </a:solidFill>
                  </a:tcPr>
                </a:tc>
                <a:extLst>
                  <a:ext uri="{0D108BD9-81ED-4DB2-BD59-A6C34878D82A}">
                    <a16:rowId xmlns:a16="http://schemas.microsoft.com/office/drawing/2014/main" val="10000"/>
                  </a:ext>
                </a:extLst>
              </a:tr>
              <a:tr h="5161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GO:</a:t>
                      </a:r>
                      <a:r>
                        <a:rPr lang="en-US" sz="1400" i="1" dirty="0" err="1"/>
                        <a:t>lysine</a:t>
                      </a:r>
                      <a:r>
                        <a:rPr lang="en-US" sz="1400" i="1" dirty="0"/>
                        <a:t> biosynthetic process via </a:t>
                      </a:r>
                      <a:r>
                        <a:rPr lang="en-US" sz="1400" i="1" dirty="0" err="1"/>
                        <a:t>diaminopimelate</a:t>
                      </a:r>
                      <a:r>
                        <a:rPr lang="en-US" sz="1400" dirty="0"/>
                        <a:t> [GO_0009089]</a:t>
                      </a:r>
                    </a:p>
                  </a:txBody>
                  <a:tcPr>
                    <a:solidFill>
                      <a:schemeClr val="accent2"/>
                    </a:solidFill>
                  </a:tcPr>
                </a:tc>
                <a:extLst>
                  <a:ext uri="{0D108BD9-81ED-4DB2-BD59-A6C34878D82A}">
                    <a16:rowId xmlns:a16="http://schemas.microsoft.com/office/drawing/2014/main" val="10001"/>
                  </a:ext>
                </a:extLst>
              </a:tr>
              <a:tr h="5161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GO:</a:t>
                      </a:r>
                      <a:r>
                        <a:rPr lang="en-US" sz="1400" i="1" dirty="0" err="1"/>
                        <a:t>glutamate</a:t>
                      </a:r>
                      <a:r>
                        <a:rPr lang="en-US" sz="1400" i="1" dirty="0"/>
                        <a:t> biosynthetic process</a:t>
                      </a:r>
                      <a:r>
                        <a:rPr lang="en-US" sz="1400" dirty="0"/>
                        <a:t> [GO_0006537]</a:t>
                      </a:r>
                    </a:p>
                  </a:txBody>
                  <a:tcPr>
                    <a:solidFill>
                      <a:schemeClr val="accent2"/>
                    </a:solidFill>
                  </a:tcPr>
                </a:tc>
                <a:extLst>
                  <a:ext uri="{0D108BD9-81ED-4DB2-BD59-A6C34878D82A}">
                    <a16:rowId xmlns:a16="http://schemas.microsoft.com/office/drawing/2014/main" val="10002"/>
                  </a:ext>
                </a:extLst>
              </a:tr>
              <a:tr h="737419">
                <a:tc>
                  <a:txBody>
                    <a:bodyPr/>
                    <a:lstStyle/>
                    <a:p>
                      <a:r>
                        <a:rPr lang="en-US" sz="1400" dirty="0" err="1"/>
                        <a:t>GO:</a:t>
                      </a:r>
                      <a:r>
                        <a:rPr lang="en-US" sz="1400" i="1" dirty="0" err="1"/>
                        <a:t>glycine</a:t>
                      </a:r>
                      <a:r>
                        <a:rPr lang="en-US" sz="1400" i="1" dirty="0"/>
                        <a:t> biosynthetic process </a:t>
                      </a:r>
                      <a:r>
                        <a:rPr lang="en-US" sz="1400" dirty="0"/>
                        <a:t>[GO_0006545]</a:t>
                      </a:r>
                    </a:p>
                  </a:txBody>
                  <a:tcPr>
                    <a:solidFill>
                      <a:schemeClr val="accent2"/>
                    </a:solidFill>
                  </a:tcPr>
                </a:tc>
                <a:extLst>
                  <a:ext uri="{0D108BD9-81ED-4DB2-BD59-A6C34878D82A}">
                    <a16:rowId xmlns:a16="http://schemas.microsoft.com/office/drawing/2014/main" val="10003"/>
                  </a:ext>
                </a:extLst>
              </a:tr>
            </a:tbl>
          </a:graphicData>
        </a:graphic>
      </p:graphicFrame>
      <p:sp>
        <p:nvSpPr>
          <p:cNvPr id="16" name="Line 97"/>
          <p:cNvSpPr>
            <a:spLocks noChangeShapeType="1"/>
          </p:cNvSpPr>
          <p:nvPr/>
        </p:nvSpPr>
        <p:spPr bwMode="auto">
          <a:xfrm flipH="1">
            <a:off x="1447799" y="3657600"/>
            <a:ext cx="4267199" cy="76199"/>
          </a:xfrm>
          <a:prstGeom prst="line">
            <a:avLst/>
          </a:prstGeom>
          <a:noFill/>
          <a:ln w="57150" cap="rnd">
            <a:solidFill>
              <a:srgbClr val="C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pic>
        <p:nvPicPr>
          <p:cNvPr id="17"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811" y="4800600"/>
            <a:ext cx="2628900" cy="646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Content Placeholder 8">
            <a:extLst>
              <a:ext uri="{FF2B5EF4-FFF2-40B4-BE49-F238E27FC236}">
                <a16:creationId xmlns:a16="http://schemas.microsoft.com/office/drawing/2014/main" id="{5AF93ECC-EE34-424E-B9BD-52D0A7372C46}"/>
              </a:ext>
            </a:extLst>
          </p:cNvPr>
          <p:cNvPicPr>
            <a:picLocks noChangeAspect="1"/>
          </p:cNvPicPr>
          <p:nvPr/>
        </p:nvPicPr>
        <p:blipFill>
          <a:blip r:embed="rId7"/>
          <a:stretch>
            <a:fillRect/>
          </a:stretch>
        </p:blipFill>
        <p:spPr>
          <a:xfrm>
            <a:off x="8510591" y="530250"/>
            <a:ext cx="633625" cy="498452"/>
          </a:xfrm>
          <a:prstGeom prst="rect">
            <a:avLst/>
          </a:prstGeom>
        </p:spPr>
      </p:pic>
      <p:grpSp>
        <p:nvGrpSpPr>
          <p:cNvPr id="20" name="Group 19">
            <a:extLst>
              <a:ext uri="{FF2B5EF4-FFF2-40B4-BE49-F238E27FC236}">
                <a16:creationId xmlns:a16="http://schemas.microsoft.com/office/drawing/2014/main" id="{33ABBFE5-9508-184F-AE7C-4DC89E72A3EE}"/>
              </a:ext>
            </a:extLst>
          </p:cNvPr>
          <p:cNvGrpSpPr/>
          <p:nvPr/>
        </p:nvGrpSpPr>
        <p:grpSpPr>
          <a:xfrm>
            <a:off x="0" y="-1"/>
            <a:ext cx="9144000" cy="485776"/>
            <a:chOff x="0" y="-1"/>
            <a:chExt cx="9144000" cy="485776"/>
          </a:xfrm>
        </p:grpSpPr>
        <p:pic>
          <p:nvPicPr>
            <p:cNvPr id="21" name="Picture 20">
              <a:extLst>
                <a:ext uri="{FF2B5EF4-FFF2-40B4-BE49-F238E27FC236}">
                  <a16:creationId xmlns:a16="http://schemas.microsoft.com/office/drawing/2014/main" id="{AB667E70-8461-BA49-B26E-A0F3DC9C616B}"/>
                </a:ext>
              </a:extLst>
            </p:cNvPr>
            <p:cNvPicPr>
              <a:picLocks noChangeAspect="1"/>
            </p:cNvPicPr>
            <p:nvPr/>
          </p:nvPicPr>
          <p:blipFill rotWithShape="1">
            <a:blip r:embed="rId8"/>
            <a:srcRect l="66190" t="1" r="50" b="490"/>
            <a:stretch/>
          </p:blipFill>
          <p:spPr>
            <a:xfrm>
              <a:off x="0" y="0"/>
              <a:ext cx="6515100" cy="485775"/>
            </a:xfrm>
            <a:prstGeom prst="rect">
              <a:avLst/>
            </a:prstGeom>
          </p:spPr>
        </p:pic>
        <p:pic>
          <p:nvPicPr>
            <p:cNvPr id="22" name="Picture 21">
              <a:extLst>
                <a:ext uri="{FF2B5EF4-FFF2-40B4-BE49-F238E27FC236}">
                  <a16:creationId xmlns:a16="http://schemas.microsoft.com/office/drawing/2014/main" id="{331550DA-27D5-BC42-A4CC-1285BA7AAEE6}"/>
                </a:ext>
              </a:extLst>
            </p:cNvPr>
            <p:cNvPicPr>
              <a:picLocks noChangeAspect="1"/>
            </p:cNvPicPr>
            <p:nvPr/>
          </p:nvPicPr>
          <p:blipFill rotWithShape="1">
            <a:blip r:embed="rId8"/>
            <a:srcRect l="66190" t="1" r="50" b="490"/>
            <a:stretch/>
          </p:blipFill>
          <p:spPr>
            <a:xfrm>
              <a:off x="2628900" y="-1"/>
              <a:ext cx="6515100" cy="485775"/>
            </a:xfrm>
            <a:prstGeom prst="rect">
              <a:avLst/>
            </a:prstGeom>
          </p:spPr>
        </p:pic>
      </p:grpSp>
      <p:grpSp>
        <p:nvGrpSpPr>
          <p:cNvPr id="23" name="Group 22">
            <a:extLst>
              <a:ext uri="{FF2B5EF4-FFF2-40B4-BE49-F238E27FC236}">
                <a16:creationId xmlns:a16="http://schemas.microsoft.com/office/drawing/2014/main" id="{7D910454-1BD7-3F40-B961-023171CE6737}"/>
              </a:ext>
            </a:extLst>
          </p:cNvPr>
          <p:cNvGrpSpPr/>
          <p:nvPr/>
        </p:nvGrpSpPr>
        <p:grpSpPr>
          <a:xfrm>
            <a:off x="0" y="6472238"/>
            <a:ext cx="9144000" cy="385762"/>
            <a:chOff x="0" y="6472238"/>
            <a:chExt cx="9144000" cy="385762"/>
          </a:xfrm>
        </p:grpSpPr>
        <p:pic>
          <p:nvPicPr>
            <p:cNvPr id="24" name="Picture 23">
              <a:extLst>
                <a:ext uri="{FF2B5EF4-FFF2-40B4-BE49-F238E27FC236}">
                  <a16:creationId xmlns:a16="http://schemas.microsoft.com/office/drawing/2014/main" id="{8051A289-A26D-9547-A6F0-AEC36E405F34}"/>
                </a:ext>
              </a:extLst>
            </p:cNvPr>
            <p:cNvPicPr>
              <a:picLocks noChangeAspect="1"/>
            </p:cNvPicPr>
            <p:nvPr/>
          </p:nvPicPr>
          <p:blipFill rotWithShape="1">
            <a:blip r:embed="rId8"/>
            <a:srcRect l="20019" r="66302"/>
            <a:stretch/>
          </p:blipFill>
          <p:spPr>
            <a:xfrm>
              <a:off x="0" y="6472238"/>
              <a:ext cx="2085975" cy="385762"/>
            </a:xfrm>
            <a:prstGeom prst="rect">
              <a:avLst/>
            </a:prstGeom>
          </p:spPr>
        </p:pic>
        <p:pic>
          <p:nvPicPr>
            <p:cNvPr id="25" name="Picture 24">
              <a:extLst>
                <a:ext uri="{FF2B5EF4-FFF2-40B4-BE49-F238E27FC236}">
                  <a16:creationId xmlns:a16="http://schemas.microsoft.com/office/drawing/2014/main" id="{A222F857-A8FD-2A43-8C98-9E076ECD526F}"/>
                </a:ext>
              </a:extLst>
            </p:cNvPr>
            <p:cNvPicPr>
              <a:picLocks noChangeAspect="1"/>
            </p:cNvPicPr>
            <p:nvPr/>
          </p:nvPicPr>
          <p:blipFill rotWithShape="1">
            <a:blip r:embed="rId8"/>
            <a:srcRect l="20019" r="66302"/>
            <a:stretch/>
          </p:blipFill>
          <p:spPr>
            <a:xfrm>
              <a:off x="2085975" y="6472238"/>
              <a:ext cx="2085975" cy="385762"/>
            </a:xfrm>
            <a:prstGeom prst="rect">
              <a:avLst/>
            </a:prstGeom>
          </p:spPr>
        </p:pic>
        <p:pic>
          <p:nvPicPr>
            <p:cNvPr id="26" name="Picture 25">
              <a:extLst>
                <a:ext uri="{FF2B5EF4-FFF2-40B4-BE49-F238E27FC236}">
                  <a16:creationId xmlns:a16="http://schemas.microsoft.com/office/drawing/2014/main" id="{8DB4E8FE-CAAB-9D47-B2BE-96F31A8ABB5F}"/>
                </a:ext>
              </a:extLst>
            </p:cNvPr>
            <p:cNvPicPr>
              <a:picLocks noChangeAspect="1"/>
            </p:cNvPicPr>
            <p:nvPr/>
          </p:nvPicPr>
          <p:blipFill rotWithShape="1">
            <a:blip r:embed="rId8"/>
            <a:srcRect l="20019" r="66302"/>
            <a:stretch/>
          </p:blipFill>
          <p:spPr>
            <a:xfrm>
              <a:off x="4171950" y="6472238"/>
              <a:ext cx="2085975" cy="385762"/>
            </a:xfrm>
            <a:prstGeom prst="rect">
              <a:avLst/>
            </a:prstGeom>
          </p:spPr>
        </p:pic>
        <p:pic>
          <p:nvPicPr>
            <p:cNvPr id="27" name="Picture 26">
              <a:extLst>
                <a:ext uri="{FF2B5EF4-FFF2-40B4-BE49-F238E27FC236}">
                  <a16:creationId xmlns:a16="http://schemas.microsoft.com/office/drawing/2014/main" id="{C85113F9-D66D-5B4A-A9B6-4DCD68E68329}"/>
                </a:ext>
              </a:extLst>
            </p:cNvPr>
            <p:cNvPicPr>
              <a:picLocks noChangeAspect="1"/>
            </p:cNvPicPr>
            <p:nvPr/>
          </p:nvPicPr>
          <p:blipFill rotWithShape="1">
            <a:blip r:embed="rId8"/>
            <a:srcRect l="20019" r="66302"/>
            <a:stretch/>
          </p:blipFill>
          <p:spPr>
            <a:xfrm>
              <a:off x="6257925" y="6472238"/>
              <a:ext cx="2085975" cy="385762"/>
            </a:xfrm>
            <a:prstGeom prst="rect">
              <a:avLst/>
            </a:prstGeom>
          </p:spPr>
        </p:pic>
        <p:pic>
          <p:nvPicPr>
            <p:cNvPr id="28" name="Picture 27">
              <a:extLst>
                <a:ext uri="{FF2B5EF4-FFF2-40B4-BE49-F238E27FC236}">
                  <a16:creationId xmlns:a16="http://schemas.microsoft.com/office/drawing/2014/main" id="{D1688642-3832-B843-A013-7ABA19D2FA7F}"/>
                </a:ext>
              </a:extLst>
            </p:cNvPr>
            <p:cNvPicPr>
              <a:picLocks noChangeAspect="1"/>
            </p:cNvPicPr>
            <p:nvPr/>
          </p:nvPicPr>
          <p:blipFill rotWithShape="1">
            <a:blip r:embed="rId8"/>
            <a:srcRect l="20019" r="66302"/>
            <a:stretch/>
          </p:blipFill>
          <p:spPr>
            <a:xfrm>
              <a:off x="7058025" y="6472238"/>
              <a:ext cx="2085975" cy="385762"/>
            </a:xfrm>
            <a:prstGeom prst="rect">
              <a:avLst/>
            </a:prstGeom>
          </p:spPr>
        </p:pic>
      </p:grpSp>
      <p:sp>
        <p:nvSpPr>
          <p:cNvPr id="29" name="Slide Number Placeholder 3">
            <a:extLst>
              <a:ext uri="{FF2B5EF4-FFF2-40B4-BE49-F238E27FC236}">
                <a16:creationId xmlns:a16="http://schemas.microsoft.com/office/drawing/2014/main" id="{E1566E48-DD8D-4B41-8B41-269DB96FD038}"/>
              </a:ext>
            </a:extLst>
          </p:cNvPr>
          <p:cNvSpPr txBox="1">
            <a:spLocks/>
          </p:cNvSpPr>
          <p:nvPr/>
        </p:nvSpPr>
        <p:spPr>
          <a:xfrm>
            <a:off x="6457950" y="6483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A3423F0-0EA4-8F43-AB03-42295784AA74}" type="slidenum">
              <a:rPr lang="en-US" sz="1400" smtClean="0">
                <a:solidFill>
                  <a:schemeClr val="tx1"/>
                </a:solidFill>
              </a:rPr>
              <a:pPr/>
              <a:t>24</a:t>
            </a:fld>
            <a:endParaRPr lang="en-US" sz="1400" dirty="0">
              <a:solidFill>
                <a:schemeClr val="tx1"/>
              </a:solidFill>
            </a:endParaRPr>
          </a:p>
        </p:txBody>
      </p:sp>
    </p:spTree>
    <p:extLst>
      <p:ext uri="{BB962C8B-B14F-4D97-AF65-F5344CB8AC3E}">
        <p14:creationId xmlns:p14="http://schemas.microsoft.com/office/powerpoint/2010/main" val="228257834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69045">
            <a:off x="4004374" y="4934931"/>
            <a:ext cx="2584463" cy="1431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AutoShape 3"/>
          <p:cNvSpPr>
            <a:spLocks noChangeArrowheads="1"/>
          </p:cNvSpPr>
          <p:nvPr/>
        </p:nvSpPr>
        <p:spPr bwMode="auto">
          <a:xfrm>
            <a:off x="685800" y="1092803"/>
            <a:ext cx="7389620" cy="2891021"/>
          </a:xfrm>
          <a:prstGeom prst="cloudCallout">
            <a:avLst>
              <a:gd name="adj1" fmla="val -39762"/>
              <a:gd name="adj2" fmla="val 62699"/>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de-DE" altLang="de-DE"/>
          </a:p>
        </p:txBody>
      </p:sp>
      <p:sp>
        <p:nvSpPr>
          <p:cNvPr id="4099" name="Text Box 2"/>
          <p:cNvSpPr txBox="1">
            <a:spLocks noChangeArrowheads="1"/>
          </p:cNvSpPr>
          <p:nvPr/>
        </p:nvSpPr>
        <p:spPr bwMode="auto">
          <a:xfrm>
            <a:off x="1066800" y="1344111"/>
            <a:ext cx="6582942" cy="1983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5595"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9pPr>
          </a:lstStyle>
          <a:p>
            <a:pPr algn="ctr" eaLnBrk="1"/>
            <a:endParaRPr lang="en-US" altLang="x-none" sz="2400" dirty="0">
              <a:solidFill>
                <a:srgbClr val="000000"/>
              </a:solidFill>
              <a:latin typeface="Times New Roman" pitchFamily="16" charset="0"/>
              <a:cs typeface="Times New Roman" pitchFamily="16" charset="0"/>
            </a:endParaRPr>
          </a:p>
          <a:p>
            <a:pPr algn="ctr" eaLnBrk="1"/>
            <a:r>
              <a:rPr lang="en-US" altLang="x-none" sz="3200" dirty="0">
                <a:solidFill>
                  <a:srgbClr val="000000"/>
                </a:solidFill>
                <a:latin typeface="Times New Roman" pitchFamily="16" charset="0"/>
                <a:cs typeface="Times New Roman" pitchFamily="16" charset="0"/>
              </a:rPr>
              <a:t> “What </a:t>
            </a:r>
            <a:r>
              <a:rPr lang="en-US" altLang="x-none" sz="3200" dirty="0">
                <a:solidFill>
                  <a:srgbClr val="FFC000"/>
                </a:solidFill>
                <a:latin typeface="Times New Roman" pitchFamily="16" charset="0"/>
                <a:cs typeface="Times New Roman" pitchFamily="16" charset="0"/>
              </a:rPr>
              <a:t>serine family amino acid biosynthetic processes</a:t>
            </a:r>
            <a:r>
              <a:rPr lang="en-US" altLang="x-none" sz="3200" dirty="0">
                <a:solidFill>
                  <a:schemeClr val="accent6">
                    <a:lumMod val="75000"/>
                  </a:schemeClr>
                </a:solidFill>
                <a:latin typeface="Times New Roman" pitchFamily="16" charset="0"/>
                <a:cs typeface="Times New Roman" pitchFamily="16" charset="0"/>
              </a:rPr>
              <a:t> </a:t>
            </a:r>
            <a:r>
              <a:rPr lang="en-US" altLang="x-none" sz="3200" dirty="0">
                <a:solidFill>
                  <a:srgbClr val="000000"/>
                </a:solidFill>
                <a:latin typeface="Times New Roman" pitchFamily="16" charset="0"/>
                <a:cs typeface="Times New Roman" pitchFamily="16" charset="0"/>
              </a:rPr>
              <a:t>differentiate </a:t>
            </a:r>
            <a:r>
              <a:rPr lang="en-US" altLang="x-none" sz="3200" dirty="0">
                <a:solidFill>
                  <a:srgbClr val="00B050"/>
                </a:solidFill>
                <a:latin typeface="Times New Roman" pitchFamily="16" charset="0"/>
                <a:cs typeface="Times New Roman" pitchFamily="16" charset="0"/>
              </a:rPr>
              <a:t>marine benthic biomes</a:t>
            </a:r>
            <a:r>
              <a:rPr lang="en-US" altLang="x-none" sz="3200" dirty="0">
                <a:solidFill>
                  <a:srgbClr val="000000"/>
                </a:solidFill>
                <a:latin typeface="Times New Roman" pitchFamily="16" charset="0"/>
                <a:cs typeface="Times New Roman" pitchFamily="16" charset="0"/>
              </a:rPr>
              <a:t>?”</a:t>
            </a:r>
          </a:p>
          <a:p>
            <a:pPr algn="ctr" eaLnBrk="1">
              <a:buClrTx/>
              <a:buFontTx/>
              <a:buNone/>
            </a:pPr>
            <a:endParaRPr lang="en-US" altLang="x-none" sz="2400" dirty="0">
              <a:solidFill>
                <a:srgbClr val="000000"/>
              </a:solidFill>
              <a:latin typeface="Times New Roman" pitchFamily="16" charset="0"/>
              <a:cs typeface="Times New Roman" pitchFamily="16" charset="0"/>
            </a:endParaRPr>
          </a:p>
        </p:txBody>
      </p:sp>
      <p:pic>
        <p:nvPicPr>
          <p:cNvPr id="15" name="Picture 4" descr="C:\Users\pbuttigi\AppData\Local\Microsoft\Windows\Temporary Internet Files\Content.IE5\XX6JAFDU\137381189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86600" y="3278520"/>
            <a:ext cx="988820" cy="1331743"/>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6280042" y="2819400"/>
            <a:ext cx="446693" cy="1015663"/>
          </a:xfrm>
          <a:prstGeom prst="rect">
            <a:avLst/>
          </a:prstGeom>
          <a:noFill/>
        </p:spPr>
        <p:txBody>
          <a:bodyPr wrap="square" rtlCol="0">
            <a:spAutoFit/>
          </a:bodyPr>
          <a:lstStyle/>
          <a:p>
            <a:r>
              <a:rPr lang="en-US" sz="6000" dirty="0">
                <a:solidFill>
                  <a:srgbClr val="C00000"/>
                </a:solidFill>
                <a:latin typeface="Times New Roman" pitchFamily="18" charset="0"/>
                <a:cs typeface="Times New Roman" pitchFamily="18" charset="0"/>
              </a:rPr>
              <a:t>?</a:t>
            </a:r>
          </a:p>
        </p:txBody>
      </p:sp>
      <p:sp>
        <p:nvSpPr>
          <p:cNvPr id="18" name="Right Arrow 17"/>
          <p:cNvSpPr/>
          <p:nvPr/>
        </p:nvSpPr>
        <p:spPr>
          <a:xfrm rot="686213">
            <a:off x="5968576" y="3649406"/>
            <a:ext cx="1020584" cy="371313"/>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1"/>
          <p:cNvPicPr>
            <a:picLocks noChangeAspect="1" noChangeArrowheads="1"/>
          </p:cNvPicPr>
          <p:nvPr/>
        </p:nvPicPr>
        <p:blipFill>
          <a:blip r:embed="rId5" cstate="print">
            <a:extLst>
              <a:ext uri="{28A0092B-C50C-407E-A947-70E740481C1C}">
                <a14:useLocalDpi xmlns:a14="http://schemas.microsoft.com/office/drawing/2010/main" val="0"/>
              </a:ext>
            </a:extLst>
          </a:blip>
          <a:srcRect r="23494"/>
          <a:stretch>
            <a:fillRect/>
          </a:stretch>
        </p:blipFill>
        <p:spPr bwMode="auto">
          <a:xfrm>
            <a:off x="2926270" y="3478233"/>
            <a:ext cx="731330" cy="484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58000" y="1066800"/>
            <a:ext cx="2193084" cy="333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Line 97"/>
          <p:cNvSpPr>
            <a:spLocks noChangeShapeType="1"/>
          </p:cNvSpPr>
          <p:nvPr/>
        </p:nvSpPr>
        <p:spPr bwMode="auto">
          <a:xfrm flipV="1">
            <a:off x="3200400" y="3000333"/>
            <a:ext cx="161442" cy="536513"/>
          </a:xfrm>
          <a:prstGeom prst="line">
            <a:avLst/>
          </a:prstGeom>
          <a:noFill/>
          <a:ln w="57150" cap="rnd">
            <a:solidFill>
              <a:srgbClr val="C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0" name="Line 97"/>
          <p:cNvSpPr>
            <a:spLocks noChangeShapeType="1"/>
          </p:cNvSpPr>
          <p:nvPr/>
        </p:nvSpPr>
        <p:spPr bwMode="auto">
          <a:xfrm flipH="1">
            <a:off x="4952999" y="1233339"/>
            <a:ext cx="1904998" cy="443061"/>
          </a:xfrm>
          <a:prstGeom prst="line">
            <a:avLst/>
          </a:prstGeom>
          <a:noFill/>
          <a:ln w="57150" cap="rnd">
            <a:solidFill>
              <a:srgbClr val="C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64" name="Line 97"/>
          <p:cNvSpPr>
            <a:spLocks noChangeShapeType="1"/>
          </p:cNvSpPr>
          <p:nvPr/>
        </p:nvSpPr>
        <p:spPr bwMode="auto">
          <a:xfrm flipH="1">
            <a:off x="6280042" y="4417522"/>
            <a:ext cx="806558" cy="1297477"/>
          </a:xfrm>
          <a:prstGeom prst="line">
            <a:avLst/>
          </a:prstGeom>
          <a:noFill/>
          <a:ln w="57150" cap="rnd">
            <a:solidFill>
              <a:srgbClr val="C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65" name="Line 97"/>
          <p:cNvSpPr>
            <a:spLocks noChangeShapeType="1"/>
          </p:cNvSpPr>
          <p:nvPr/>
        </p:nvSpPr>
        <p:spPr bwMode="auto">
          <a:xfrm flipH="1">
            <a:off x="4419600" y="4343400"/>
            <a:ext cx="2667000" cy="979021"/>
          </a:xfrm>
          <a:prstGeom prst="line">
            <a:avLst/>
          </a:prstGeom>
          <a:noFill/>
          <a:ln w="57150" cap="rnd">
            <a:solidFill>
              <a:srgbClr val="C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pic>
        <p:nvPicPr>
          <p:cNvPr id="32" name="Content Placeholder 8">
            <a:extLst>
              <a:ext uri="{FF2B5EF4-FFF2-40B4-BE49-F238E27FC236}">
                <a16:creationId xmlns:a16="http://schemas.microsoft.com/office/drawing/2014/main" id="{1622CA6F-734A-B540-B859-4FBAA1E80705}"/>
              </a:ext>
            </a:extLst>
          </p:cNvPr>
          <p:cNvPicPr>
            <a:picLocks noChangeAspect="1"/>
          </p:cNvPicPr>
          <p:nvPr/>
        </p:nvPicPr>
        <p:blipFill>
          <a:blip r:embed="rId7"/>
          <a:stretch>
            <a:fillRect/>
          </a:stretch>
        </p:blipFill>
        <p:spPr>
          <a:xfrm>
            <a:off x="8510591" y="530250"/>
            <a:ext cx="633625" cy="498452"/>
          </a:xfrm>
          <a:prstGeom prst="rect">
            <a:avLst/>
          </a:prstGeom>
        </p:spPr>
      </p:pic>
      <p:grpSp>
        <p:nvGrpSpPr>
          <p:cNvPr id="33" name="Group 32">
            <a:extLst>
              <a:ext uri="{FF2B5EF4-FFF2-40B4-BE49-F238E27FC236}">
                <a16:creationId xmlns:a16="http://schemas.microsoft.com/office/drawing/2014/main" id="{0E303448-0F2A-BC48-AAC4-D1E63BFE0A39}"/>
              </a:ext>
            </a:extLst>
          </p:cNvPr>
          <p:cNvGrpSpPr/>
          <p:nvPr/>
        </p:nvGrpSpPr>
        <p:grpSpPr>
          <a:xfrm>
            <a:off x="0" y="-1"/>
            <a:ext cx="9144000" cy="485776"/>
            <a:chOff x="0" y="-1"/>
            <a:chExt cx="9144000" cy="485776"/>
          </a:xfrm>
        </p:grpSpPr>
        <p:pic>
          <p:nvPicPr>
            <p:cNvPr id="34" name="Picture 33">
              <a:extLst>
                <a:ext uri="{FF2B5EF4-FFF2-40B4-BE49-F238E27FC236}">
                  <a16:creationId xmlns:a16="http://schemas.microsoft.com/office/drawing/2014/main" id="{F19F720F-3DA0-E74A-8EBB-2BA52B5D77CE}"/>
                </a:ext>
              </a:extLst>
            </p:cNvPr>
            <p:cNvPicPr>
              <a:picLocks noChangeAspect="1"/>
            </p:cNvPicPr>
            <p:nvPr/>
          </p:nvPicPr>
          <p:blipFill rotWithShape="1">
            <a:blip r:embed="rId8"/>
            <a:srcRect l="66190" t="1" r="50" b="490"/>
            <a:stretch/>
          </p:blipFill>
          <p:spPr>
            <a:xfrm>
              <a:off x="0" y="0"/>
              <a:ext cx="6515100" cy="485775"/>
            </a:xfrm>
            <a:prstGeom prst="rect">
              <a:avLst/>
            </a:prstGeom>
          </p:spPr>
        </p:pic>
        <p:pic>
          <p:nvPicPr>
            <p:cNvPr id="35" name="Picture 34">
              <a:extLst>
                <a:ext uri="{FF2B5EF4-FFF2-40B4-BE49-F238E27FC236}">
                  <a16:creationId xmlns:a16="http://schemas.microsoft.com/office/drawing/2014/main" id="{22A336FD-B8C4-9B48-B722-C80878FDDCBF}"/>
                </a:ext>
              </a:extLst>
            </p:cNvPr>
            <p:cNvPicPr>
              <a:picLocks noChangeAspect="1"/>
            </p:cNvPicPr>
            <p:nvPr/>
          </p:nvPicPr>
          <p:blipFill rotWithShape="1">
            <a:blip r:embed="rId8"/>
            <a:srcRect l="66190" t="1" r="50" b="490"/>
            <a:stretch/>
          </p:blipFill>
          <p:spPr>
            <a:xfrm>
              <a:off x="2628900" y="-1"/>
              <a:ext cx="6515100" cy="485775"/>
            </a:xfrm>
            <a:prstGeom prst="rect">
              <a:avLst/>
            </a:prstGeom>
          </p:spPr>
        </p:pic>
      </p:grpSp>
      <p:grpSp>
        <p:nvGrpSpPr>
          <p:cNvPr id="36" name="Group 35">
            <a:extLst>
              <a:ext uri="{FF2B5EF4-FFF2-40B4-BE49-F238E27FC236}">
                <a16:creationId xmlns:a16="http://schemas.microsoft.com/office/drawing/2014/main" id="{32DF5361-D3BB-EF4D-9174-CA58677CC2C1}"/>
              </a:ext>
            </a:extLst>
          </p:cNvPr>
          <p:cNvGrpSpPr/>
          <p:nvPr/>
        </p:nvGrpSpPr>
        <p:grpSpPr>
          <a:xfrm>
            <a:off x="0" y="6472238"/>
            <a:ext cx="9144000" cy="385762"/>
            <a:chOff x="0" y="6472238"/>
            <a:chExt cx="9144000" cy="385762"/>
          </a:xfrm>
        </p:grpSpPr>
        <p:pic>
          <p:nvPicPr>
            <p:cNvPr id="37" name="Picture 36">
              <a:extLst>
                <a:ext uri="{FF2B5EF4-FFF2-40B4-BE49-F238E27FC236}">
                  <a16:creationId xmlns:a16="http://schemas.microsoft.com/office/drawing/2014/main" id="{A39B92D7-3DAB-9548-B7CB-600D31876362}"/>
                </a:ext>
              </a:extLst>
            </p:cNvPr>
            <p:cNvPicPr>
              <a:picLocks noChangeAspect="1"/>
            </p:cNvPicPr>
            <p:nvPr/>
          </p:nvPicPr>
          <p:blipFill rotWithShape="1">
            <a:blip r:embed="rId8"/>
            <a:srcRect l="20019" r="66302"/>
            <a:stretch/>
          </p:blipFill>
          <p:spPr>
            <a:xfrm>
              <a:off x="0" y="6472238"/>
              <a:ext cx="2085975" cy="385762"/>
            </a:xfrm>
            <a:prstGeom prst="rect">
              <a:avLst/>
            </a:prstGeom>
          </p:spPr>
        </p:pic>
        <p:pic>
          <p:nvPicPr>
            <p:cNvPr id="38" name="Picture 37">
              <a:extLst>
                <a:ext uri="{FF2B5EF4-FFF2-40B4-BE49-F238E27FC236}">
                  <a16:creationId xmlns:a16="http://schemas.microsoft.com/office/drawing/2014/main" id="{0907E0AE-4A41-7A4C-BF91-970AEAAC044B}"/>
                </a:ext>
              </a:extLst>
            </p:cNvPr>
            <p:cNvPicPr>
              <a:picLocks noChangeAspect="1"/>
            </p:cNvPicPr>
            <p:nvPr/>
          </p:nvPicPr>
          <p:blipFill rotWithShape="1">
            <a:blip r:embed="rId8"/>
            <a:srcRect l="20019" r="66302"/>
            <a:stretch/>
          </p:blipFill>
          <p:spPr>
            <a:xfrm>
              <a:off x="2085975" y="6472238"/>
              <a:ext cx="2085975" cy="385762"/>
            </a:xfrm>
            <a:prstGeom prst="rect">
              <a:avLst/>
            </a:prstGeom>
          </p:spPr>
        </p:pic>
        <p:pic>
          <p:nvPicPr>
            <p:cNvPr id="39" name="Picture 38">
              <a:extLst>
                <a:ext uri="{FF2B5EF4-FFF2-40B4-BE49-F238E27FC236}">
                  <a16:creationId xmlns:a16="http://schemas.microsoft.com/office/drawing/2014/main" id="{1CCD9DB1-3B13-D741-AF11-B4E708737A8B}"/>
                </a:ext>
              </a:extLst>
            </p:cNvPr>
            <p:cNvPicPr>
              <a:picLocks noChangeAspect="1"/>
            </p:cNvPicPr>
            <p:nvPr/>
          </p:nvPicPr>
          <p:blipFill rotWithShape="1">
            <a:blip r:embed="rId8"/>
            <a:srcRect l="20019" r="66302"/>
            <a:stretch/>
          </p:blipFill>
          <p:spPr>
            <a:xfrm>
              <a:off x="4171950" y="6472238"/>
              <a:ext cx="2085975" cy="385762"/>
            </a:xfrm>
            <a:prstGeom prst="rect">
              <a:avLst/>
            </a:prstGeom>
          </p:spPr>
        </p:pic>
        <p:pic>
          <p:nvPicPr>
            <p:cNvPr id="40" name="Picture 39">
              <a:extLst>
                <a:ext uri="{FF2B5EF4-FFF2-40B4-BE49-F238E27FC236}">
                  <a16:creationId xmlns:a16="http://schemas.microsoft.com/office/drawing/2014/main" id="{37A06D25-5D9C-7743-9833-54EB2CAE3D69}"/>
                </a:ext>
              </a:extLst>
            </p:cNvPr>
            <p:cNvPicPr>
              <a:picLocks noChangeAspect="1"/>
            </p:cNvPicPr>
            <p:nvPr/>
          </p:nvPicPr>
          <p:blipFill rotWithShape="1">
            <a:blip r:embed="rId8"/>
            <a:srcRect l="20019" r="66302"/>
            <a:stretch/>
          </p:blipFill>
          <p:spPr>
            <a:xfrm>
              <a:off x="6257925" y="6472238"/>
              <a:ext cx="2085975" cy="385762"/>
            </a:xfrm>
            <a:prstGeom prst="rect">
              <a:avLst/>
            </a:prstGeom>
          </p:spPr>
        </p:pic>
        <p:pic>
          <p:nvPicPr>
            <p:cNvPr id="41" name="Picture 40">
              <a:extLst>
                <a:ext uri="{FF2B5EF4-FFF2-40B4-BE49-F238E27FC236}">
                  <a16:creationId xmlns:a16="http://schemas.microsoft.com/office/drawing/2014/main" id="{A2E6B760-1A03-AC4F-BBF4-DA076827EC11}"/>
                </a:ext>
              </a:extLst>
            </p:cNvPr>
            <p:cNvPicPr>
              <a:picLocks noChangeAspect="1"/>
            </p:cNvPicPr>
            <p:nvPr/>
          </p:nvPicPr>
          <p:blipFill rotWithShape="1">
            <a:blip r:embed="rId8"/>
            <a:srcRect l="20019" r="66302"/>
            <a:stretch/>
          </p:blipFill>
          <p:spPr>
            <a:xfrm>
              <a:off x="7058025" y="6472238"/>
              <a:ext cx="2085975" cy="385762"/>
            </a:xfrm>
            <a:prstGeom prst="rect">
              <a:avLst/>
            </a:prstGeom>
          </p:spPr>
        </p:pic>
      </p:grpSp>
      <p:grpSp>
        <p:nvGrpSpPr>
          <p:cNvPr id="42" name="Group 41">
            <a:extLst>
              <a:ext uri="{FF2B5EF4-FFF2-40B4-BE49-F238E27FC236}">
                <a16:creationId xmlns:a16="http://schemas.microsoft.com/office/drawing/2014/main" id="{9D4B23F7-4F9D-C741-9813-7C6176479709}"/>
              </a:ext>
            </a:extLst>
          </p:cNvPr>
          <p:cNvGrpSpPr/>
          <p:nvPr/>
        </p:nvGrpSpPr>
        <p:grpSpPr>
          <a:xfrm>
            <a:off x="300036" y="4157415"/>
            <a:ext cx="1086115" cy="1790958"/>
            <a:chOff x="1607587" y="5216906"/>
            <a:chExt cx="751482" cy="1224136"/>
          </a:xfrm>
        </p:grpSpPr>
        <p:grpSp>
          <p:nvGrpSpPr>
            <p:cNvPr id="43" name="Group 42">
              <a:extLst>
                <a:ext uri="{FF2B5EF4-FFF2-40B4-BE49-F238E27FC236}">
                  <a16:creationId xmlns:a16="http://schemas.microsoft.com/office/drawing/2014/main" id="{54682CB3-744C-924E-9A39-54D178D484A7}"/>
                </a:ext>
              </a:extLst>
            </p:cNvPr>
            <p:cNvGrpSpPr/>
            <p:nvPr/>
          </p:nvGrpSpPr>
          <p:grpSpPr>
            <a:xfrm>
              <a:off x="1607587" y="5216906"/>
              <a:ext cx="751482" cy="1224136"/>
              <a:chOff x="4292387" y="3314497"/>
              <a:chExt cx="751482" cy="1224136"/>
            </a:xfrm>
          </p:grpSpPr>
          <p:grpSp>
            <p:nvGrpSpPr>
              <p:cNvPr id="45" name="Group 44">
                <a:extLst>
                  <a:ext uri="{FF2B5EF4-FFF2-40B4-BE49-F238E27FC236}">
                    <a16:creationId xmlns:a16="http://schemas.microsoft.com/office/drawing/2014/main" id="{50FD48DD-9BCC-CF4D-B2A3-CE6ED7238F79}"/>
                  </a:ext>
                </a:extLst>
              </p:cNvPr>
              <p:cNvGrpSpPr/>
              <p:nvPr/>
            </p:nvGrpSpPr>
            <p:grpSpPr>
              <a:xfrm>
                <a:off x="4395797" y="3314497"/>
                <a:ext cx="648072" cy="1224136"/>
                <a:chOff x="1223628" y="4293096"/>
                <a:chExt cx="648072" cy="1224136"/>
              </a:xfrm>
            </p:grpSpPr>
            <p:sp>
              <p:nvSpPr>
                <p:cNvPr id="48" name="Flowchart: Connector 24">
                  <a:extLst>
                    <a:ext uri="{FF2B5EF4-FFF2-40B4-BE49-F238E27FC236}">
                      <a16:creationId xmlns:a16="http://schemas.microsoft.com/office/drawing/2014/main" id="{74BE5B3E-962B-1342-B244-CEFE6C79A0A9}"/>
                    </a:ext>
                  </a:extLst>
                </p:cNvPr>
                <p:cNvSpPr/>
                <p:nvPr/>
              </p:nvSpPr>
              <p:spPr>
                <a:xfrm>
                  <a:off x="1223628" y="4293096"/>
                  <a:ext cx="648072" cy="648072"/>
                </a:xfrm>
                <a:prstGeom prst="flowChartConnector">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47" name="Flowchart: Delay 23">
                  <a:extLst>
                    <a:ext uri="{FF2B5EF4-FFF2-40B4-BE49-F238E27FC236}">
                      <a16:creationId xmlns:a16="http://schemas.microsoft.com/office/drawing/2014/main" id="{9A32C802-B70A-BB49-BEF2-529E12775E92}"/>
                    </a:ext>
                  </a:extLst>
                </p:cNvPr>
                <p:cNvSpPr/>
                <p:nvPr/>
              </p:nvSpPr>
              <p:spPr>
                <a:xfrm rot="16200000">
                  <a:off x="1259632" y="4941168"/>
                  <a:ext cx="576064" cy="576064"/>
                </a:xfrm>
                <a:prstGeom prst="flowChartDelay">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prstClr val="black"/>
                      </a:solidFill>
                    </a:ln>
                    <a:solidFill>
                      <a:prstClr val="white"/>
                    </a:solidFill>
                  </a:endParaRPr>
                </a:p>
              </p:txBody>
            </p:sp>
            <p:sp>
              <p:nvSpPr>
                <p:cNvPr id="49" name="Flowchart: Delay 25">
                  <a:extLst>
                    <a:ext uri="{FF2B5EF4-FFF2-40B4-BE49-F238E27FC236}">
                      <a16:creationId xmlns:a16="http://schemas.microsoft.com/office/drawing/2014/main" id="{00E587A3-83CF-1F45-A6BD-725D3D7041A1}"/>
                    </a:ext>
                  </a:extLst>
                </p:cNvPr>
                <p:cNvSpPr/>
                <p:nvPr/>
              </p:nvSpPr>
              <p:spPr>
                <a:xfrm rot="5400000">
                  <a:off x="1610245" y="5108038"/>
                  <a:ext cx="144316" cy="174623"/>
                </a:xfrm>
                <a:prstGeom prst="flowChartDelay">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prstClr val="black"/>
                      </a:solidFill>
                    </a:ln>
                    <a:solidFill>
                      <a:prstClr val="white"/>
                    </a:solidFill>
                  </a:endParaRPr>
                </a:p>
              </p:txBody>
            </p:sp>
          </p:grpSp>
          <p:pic>
            <p:nvPicPr>
              <p:cNvPr id="46" name="Picture 5" descr="C:\Users\pbuttigi\AppData\Local\Microsoft\Windows\Temporary Internet Files\Content.IE5\63JDIP6A\sample-147365_640[1].png">
                <a:extLst>
                  <a:ext uri="{FF2B5EF4-FFF2-40B4-BE49-F238E27FC236}">
                    <a16:creationId xmlns:a16="http://schemas.microsoft.com/office/drawing/2014/main" id="{A819201E-89AF-FB46-8DED-8B4584225D6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292387" y="3968604"/>
                <a:ext cx="198976" cy="397952"/>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44" name="Straight Connector 43">
              <a:extLst>
                <a:ext uri="{FF2B5EF4-FFF2-40B4-BE49-F238E27FC236}">
                  <a16:creationId xmlns:a16="http://schemas.microsoft.com/office/drawing/2014/main" id="{7E3F53D4-52D3-8841-BF92-F79044A6E617}"/>
                </a:ext>
              </a:extLst>
            </p:cNvPr>
            <p:cNvCxnSpPr>
              <a:stCxn id="47" idx="3"/>
            </p:cNvCxnSpPr>
            <p:nvPr/>
          </p:nvCxnSpPr>
          <p:spPr>
            <a:xfrm>
              <a:off x="2035033" y="5864978"/>
              <a:ext cx="0" cy="576063"/>
            </a:xfrm>
            <a:prstGeom prst="line">
              <a:avLst/>
            </a:prstGeom>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grpSp>
      <p:sp>
        <p:nvSpPr>
          <p:cNvPr id="50" name="Slide Number Placeholder 3">
            <a:extLst>
              <a:ext uri="{FF2B5EF4-FFF2-40B4-BE49-F238E27FC236}">
                <a16:creationId xmlns:a16="http://schemas.microsoft.com/office/drawing/2014/main" id="{7E19B7FE-9956-B84C-926E-CB0029FE677D}"/>
              </a:ext>
            </a:extLst>
          </p:cNvPr>
          <p:cNvSpPr>
            <a:spLocks noGrp="1"/>
          </p:cNvSpPr>
          <p:nvPr>
            <p:ph type="sldNum" sz="quarter" idx="12"/>
          </p:nvPr>
        </p:nvSpPr>
        <p:spPr>
          <a:xfrm>
            <a:off x="6457950" y="6483351"/>
            <a:ext cx="2057400" cy="365125"/>
          </a:xfrm>
        </p:spPr>
        <p:txBody>
          <a:bodyPr/>
          <a:lstStyle/>
          <a:p>
            <a:fld id="{AA3423F0-0EA4-8F43-AB03-42295784AA74}" type="slidenum">
              <a:rPr lang="en-US" sz="1400" smtClean="0">
                <a:solidFill>
                  <a:schemeClr val="tx1"/>
                </a:solidFill>
              </a:rPr>
              <a:t>25</a:t>
            </a:fld>
            <a:endParaRPr lang="en-US" sz="1400" dirty="0">
              <a:solidFill>
                <a:schemeClr val="tx1"/>
              </a:solidFill>
            </a:endParaRPr>
          </a:p>
        </p:txBody>
      </p:sp>
    </p:spTree>
    <p:extLst>
      <p:ext uri="{BB962C8B-B14F-4D97-AF65-F5344CB8AC3E}">
        <p14:creationId xmlns:p14="http://schemas.microsoft.com/office/powerpoint/2010/main" val="429379074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page77image1788160">
            <a:extLst>
              <a:ext uri="{FF2B5EF4-FFF2-40B4-BE49-F238E27FC236}">
                <a16:creationId xmlns:a16="http://schemas.microsoft.com/office/drawing/2014/main" id="{0359C468-439C-8842-8971-F2BF4B25EE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74" y="1560516"/>
            <a:ext cx="8347029" cy="5156198"/>
          </a:xfrm>
          <a:prstGeom prst="rect">
            <a:avLst/>
          </a:prstGeom>
          <a:noFill/>
          <a:extLst>
            <a:ext uri="{909E8E84-426E-40DD-AFC4-6F175D3DCCD1}">
              <a14:hiddenFill xmlns:a14="http://schemas.microsoft.com/office/drawing/2010/main">
                <a:solidFill>
                  <a:srgbClr val="FFFFFF"/>
                </a:solidFill>
              </a14:hiddenFill>
            </a:ext>
          </a:extLst>
        </p:spPr>
      </p:pic>
      <p:pic>
        <p:nvPicPr>
          <p:cNvPr id="9" name="Content Placeholder 8">
            <a:extLst>
              <a:ext uri="{FF2B5EF4-FFF2-40B4-BE49-F238E27FC236}">
                <a16:creationId xmlns:a16="http://schemas.microsoft.com/office/drawing/2014/main" id="{95F60CAC-2DB9-FD48-922F-C5418E11EAB4}"/>
              </a:ext>
            </a:extLst>
          </p:cNvPr>
          <p:cNvPicPr>
            <a:picLocks noGrp="1" noChangeAspect="1"/>
          </p:cNvPicPr>
          <p:nvPr>
            <p:ph idx="1"/>
          </p:nvPr>
        </p:nvPicPr>
        <p:blipFill>
          <a:blip r:embed="rId3"/>
          <a:stretch>
            <a:fillRect/>
          </a:stretch>
        </p:blipFill>
        <p:spPr>
          <a:xfrm>
            <a:off x="8510591" y="530250"/>
            <a:ext cx="633625" cy="498452"/>
          </a:xfrm>
        </p:spPr>
      </p:pic>
      <p:grpSp>
        <p:nvGrpSpPr>
          <p:cNvPr id="5" name="Group 4">
            <a:extLst>
              <a:ext uri="{FF2B5EF4-FFF2-40B4-BE49-F238E27FC236}">
                <a16:creationId xmlns:a16="http://schemas.microsoft.com/office/drawing/2014/main" id="{33F2354A-018A-2146-BAE9-A0206D5840DB}"/>
              </a:ext>
            </a:extLst>
          </p:cNvPr>
          <p:cNvGrpSpPr/>
          <p:nvPr/>
        </p:nvGrpSpPr>
        <p:grpSpPr>
          <a:xfrm>
            <a:off x="0" y="-1"/>
            <a:ext cx="9144000" cy="485776"/>
            <a:chOff x="0" y="-1"/>
            <a:chExt cx="9144000" cy="485776"/>
          </a:xfrm>
        </p:grpSpPr>
        <p:pic>
          <p:nvPicPr>
            <p:cNvPr id="6" name="Picture 5">
              <a:extLst>
                <a:ext uri="{FF2B5EF4-FFF2-40B4-BE49-F238E27FC236}">
                  <a16:creationId xmlns:a16="http://schemas.microsoft.com/office/drawing/2014/main" id="{4036C841-A74B-1045-9B2C-F7A9ED92A68A}"/>
                </a:ext>
              </a:extLst>
            </p:cNvPr>
            <p:cNvPicPr>
              <a:picLocks noChangeAspect="1"/>
            </p:cNvPicPr>
            <p:nvPr/>
          </p:nvPicPr>
          <p:blipFill rotWithShape="1">
            <a:blip r:embed="rId4"/>
            <a:srcRect l="66190" t="1" r="50" b="490"/>
            <a:stretch/>
          </p:blipFill>
          <p:spPr>
            <a:xfrm>
              <a:off x="0" y="0"/>
              <a:ext cx="6515100" cy="485775"/>
            </a:xfrm>
            <a:prstGeom prst="rect">
              <a:avLst/>
            </a:prstGeom>
          </p:spPr>
        </p:pic>
        <p:pic>
          <p:nvPicPr>
            <p:cNvPr id="7" name="Picture 6">
              <a:extLst>
                <a:ext uri="{FF2B5EF4-FFF2-40B4-BE49-F238E27FC236}">
                  <a16:creationId xmlns:a16="http://schemas.microsoft.com/office/drawing/2014/main" id="{F353E362-58A9-6243-9E5C-F886F0786DA8}"/>
                </a:ext>
              </a:extLst>
            </p:cNvPr>
            <p:cNvPicPr>
              <a:picLocks noChangeAspect="1"/>
            </p:cNvPicPr>
            <p:nvPr/>
          </p:nvPicPr>
          <p:blipFill rotWithShape="1">
            <a:blip r:embed="rId4"/>
            <a:srcRect l="66190" t="1" r="50" b="490"/>
            <a:stretch/>
          </p:blipFill>
          <p:spPr>
            <a:xfrm>
              <a:off x="2628900" y="-1"/>
              <a:ext cx="6515100" cy="485775"/>
            </a:xfrm>
            <a:prstGeom prst="rect">
              <a:avLst/>
            </a:prstGeom>
          </p:spPr>
        </p:pic>
      </p:grpSp>
      <p:grpSp>
        <p:nvGrpSpPr>
          <p:cNvPr id="14" name="Group 13">
            <a:extLst>
              <a:ext uri="{FF2B5EF4-FFF2-40B4-BE49-F238E27FC236}">
                <a16:creationId xmlns:a16="http://schemas.microsoft.com/office/drawing/2014/main" id="{93EAA6D5-3067-1045-91B5-821C28CF8ACB}"/>
              </a:ext>
            </a:extLst>
          </p:cNvPr>
          <p:cNvGrpSpPr/>
          <p:nvPr/>
        </p:nvGrpSpPr>
        <p:grpSpPr>
          <a:xfrm>
            <a:off x="0" y="6472238"/>
            <a:ext cx="9144000" cy="385762"/>
            <a:chOff x="0" y="6472238"/>
            <a:chExt cx="9144000" cy="385762"/>
          </a:xfrm>
        </p:grpSpPr>
        <p:pic>
          <p:nvPicPr>
            <p:cNvPr id="4" name="Picture 3">
              <a:extLst>
                <a:ext uri="{FF2B5EF4-FFF2-40B4-BE49-F238E27FC236}">
                  <a16:creationId xmlns:a16="http://schemas.microsoft.com/office/drawing/2014/main" id="{7CBC0280-2211-254C-A942-4332D928E978}"/>
                </a:ext>
              </a:extLst>
            </p:cNvPr>
            <p:cNvPicPr>
              <a:picLocks noChangeAspect="1"/>
            </p:cNvPicPr>
            <p:nvPr/>
          </p:nvPicPr>
          <p:blipFill rotWithShape="1">
            <a:blip r:embed="rId4"/>
            <a:srcRect l="20019" r="66302"/>
            <a:stretch/>
          </p:blipFill>
          <p:spPr>
            <a:xfrm>
              <a:off x="0" y="6472238"/>
              <a:ext cx="2085975" cy="385762"/>
            </a:xfrm>
            <a:prstGeom prst="rect">
              <a:avLst/>
            </a:prstGeom>
          </p:spPr>
        </p:pic>
        <p:pic>
          <p:nvPicPr>
            <p:cNvPr id="10" name="Picture 9">
              <a:extLst>
                <a:ext uri="{FF2B5EF4-FFF2-40B4-BE49-F238E27FC236}">
                  <a16:creationId xmlns:a16="http://schemas.microsoft.com/office/drawing/2014/main" id="{F9B5B279-6DB3-7743-AD56-CC73C1CFD4C1}"/>
                </a:ext>
              </a:extLst>
            </p:cNvPr>
            <p:cNvPicPr>
              <a:picLocks noChangeAspect="1"/>
            </p:cNvPicPr>
            <p:nvPr/>
          </p:nvPicPr>
          <p:blipFill rotWithShape="1">
            <a:blip r:embed="rId4"/>
            <a:srcRect l="20019" r="66302"/>
            <a:stretch/>
          </p:blipFill>
          <p:spPr>
            <a:xfrm>
              <a:off x="2085975" y="6472238"/>
              <a:ext cx="2085975" cy="385762"/>
            </a:xfrm>
            <a:prstGeom prst="rect">
              <a:avLst/>
            </a:prstGeom>
          </p:spPr>
        </p:pic>
        <p:pic>
          <p:nvPicPr>
            <p:cNvPr id="11" name="Picture 10">
              <a:extLst>
                <a:ext uri="{FF2B5EF4-FFF2-40B4-BE49-F238E27FC236}">
                  <a16:creationId xmlns:a16="http://schemas.microsoft.com/office/drawing/2014/main" id="{D6F644B3-1911-4A40-9905-30962CF5E263}"/>
                </a:ext>
              </a:extLst>
            </p:cNvPr>
            <p:cNvPicPr>
              <a:picLocks noChangeAspect="1"/>
            </p:cNvPicPr>
            <p:nvPr/>
          </p:nvPicPr>
          <p:blipFill rotWithShape="1">
            <a:blip r:embed="rId4"/>
            <a:srcRect l="20019" r="66302"/>
            <a:stretch/>
          </p:blipFill>
          <p:spPr>
            <a:xfrm>
              <a:off x="4171950" y="6472238"/>
              <a:ext cx="2085975" cy="385762"/>
            </a:xfrm>
            <a:prstGeom prst="rect">
              <a:avLst/>
            </a:prstGeom>
          </p:spPr>
        </p:pic>
        <p:pic>
          <p:nvPicPr>
            <p:cNvPr id="12" name="Picture 11">
              <a:extLst>
                <a:ext uri="{FF2B5EF4-FFF2-40B4-BE49-F238E27FC236}">
                  <a16:creationId xmlns:a16="http://schemas.microsoft.com/office/drawing/2014/main" id="{ADFE84EB-D445-F243-9B67-1612AFA41BF6}"/>
                </a:ext>
              </a:extLst>
            </p:cNvPr>
            <p:cNvPicPr>
              <a:picLocks noChangeAspect="1"/>
            </p:cNvPicPr>
            <p:nvPr/>
          </p:nvPicPr>
          <p:blipFill rotWithShape="1">
            <a:blip r:embed="rId4"/>
            <a:srcRect l="20019" r="66302"/>
            <a:stretch/>
          </p:blipFill>
          <p:spPr>
            <a:xfrm>
              <a:off x="6257925" y="6472238"/>
              <a:ext cx="2085975" cy="385762"/>
            </a:xfrm>
            <a:prstGeom prst="rect">
              <a:avLst/>
            </a:prstGeom>
          </p:spPr>
        </p:pic>
        <p:pic>
          <p:nvPicPr>
            <p:cNvPr id="13" name="Picture 12">
              <a:extLst>
                <a:ext uri="{FF2B5EF4-FFF2-40B4-BE49-F238E27FC236}">
                  <a16:creationId xmlns:a16="http://schemas.microsoft.com/office/drawing/2014/main" id="{CF7AB262-80C9-9D4F-A56C-52C08F53428E}"/>
                </a:ext>
              </a:extLst>
            </p:cNvPr>
            <p:cNvPicPr>
              <a:picLocks noChangeAspect="1"/>
            </p:cNvPicPr>
            <p:nvPr/>
          </p:nvPicPr>
          <p:blipFill rotWithShape="1">
            <a:blip r:embed="rId4"/>
            <a:srcRect l="20019" r="66302"/>
            <a:stretch/>
          </p:blipFill>
          <p:spPr>
            <a:xfrm>
              <a:off x="7058025" y="6472238"/>
              <a:ext cx="2085975" cy="385762"/>
            </a:xfrm>
            <a:prstGeom prst="rect">
              <a:avLst/>
            </a:prstGeom>
          </p:spPr>
        </p:pic>
      </p:grpSp>
      <p:sp>
        <p:nvSpPr>
          <p:cNvPr id="16" name="Slide Number Placeholder 3">
            <a:extLst>
              <a:ext uri="{FF2B5EF4-FFF2-40B4-BE49-F238E27FC236}">
                <a16:creationId xmlns:a16="http://schemas.microsoft.com/office/drawing/2014/main" id="{18122988-6AE6-7C46-BCD8-F86A027C55C1}"/>
              </a:ext>
            </a:extLst>
          </p:cNvPr>
          <p:cNvSpPr>
            <a:spLocks noGrp="1"/>
          </p:cNvSpPr>
          <p:nvPr>
            <p:ph type="sldNum" sz="quarter" idx="12"/>
          </p:nvPr>
        </p:nvSpPr>
        <p:spPr>
          <a:xfrm>
            <a:off x="6457950" y="6483351"/>
            <a:ext cx="2057400" cy="365125"/>
          </a:xfrm>
        </p:spPr>
        <p:txBody>
          <a:bodyPr/>
          <a:lstStyle/>
          <a:p>
            <a:fld id="{AA3423F0-0EA4-8F43-AB03-42295784AA74}" type="slidenum">
              <a:rPr lang="en-US" sz="1400" smtClean="0">
                <a:solidFill>
                  <a:schemeClr val="tx1"/>
                </a:solidFill>
              </a:rPr>
              <a:t>26</a:t>
            </a:fld>
            <a:endParaRPr lang="en-US" sz="1400" dirty="0">
              <a:solidFill>
                <a:schemeClr val="tx1"/>
              </a:solidFill>
            </a:endParaRPr>
          </a:p>
        </p:txBody>
      </p:sp>
      <p:sp>
        <p:nvSpPr>
          <p:cNvPr id="18" name="Title 16">
            <a:extLst>
              <a:ext uri="{FF2B5EF4-FFF2-40B4-BE49-F238E27FC236}">
                <a16:creationId xmlns:a16="http://schemas.microsoft.com/office/drawing/2014/main" id="{20DD00BA-273E-8B4C-A40A-38721ECD4893}"/>
              </a:ext>
            </a:extLst>
          </p:cNvPr>
          <p:cNvSpPr>
            <a:spLocks noGrp="1"/>
          </p:cNvSpPr>
          <p:nvPr>
            <p:ph type="title"/>
          </p:nvPr>
        </p:nvSpPr>
        <p:spPr>
          <a:xfrm>
            <a:off x="62177" y="466726"/>
            <a:ext cx="8415073" cy="1325563"/>
          </a:xfrm>
        </p:spPr>
        <p:txBody>
          <a:bodyPr/>
          <a:lstStyle/>
          <a:p>
            <a:r>
              <a:rPr lang="en-US" altLang="x-none" dirty="0" err="1">
                <a:solidFill>
                  <a:srgbClr val="000000"/>
                </a:solidFill>
                <a:latin typeface="Times New Roman" pitchFamily="16" charset="0"/>
                <a:cs typeface="Times New Roman" pitchFamily="16" charset="0"/>
              </a:rPr>
              <a:t>GO:</a:t>
            </a:r>
            <a:r>
              <a:rPr lang="en-US" altLang="x-none" b="1" i="1" dirty="0" err="1">
                <a:solidFill>
                  <a:srgbClr val="000000"/>
                </a:solidFill>
                <a:latin typeface="Times New Roman" pitchFamily="16" charset="0"/>
                <a:cs typeface="Times New Roman" pitchFamily="16" charset="0"/>
              </a:rPr>
              <a:t>biological_process</a:t>
            </a:r>
            <a:r>
              <a:rPr lang="en-US" altLang="x-none" b="1" i="1" dirty="0">
                <a:solidFill>
                  <a:srgbClr val="000000"/>
                </a:solidFill>
                <a:latin typeface="Times New Roman" pitchFamily="16" charset="0"/>
                <a:cs typeface="Times New Roman" pitchFamily="16" charset="0"/>
              </a:rPr>
              <a:t> </a:t>
            </a:r>
            <a:r>
              <a:rPr lang="en-US" altLang="x-none" dirty="0">
                <a:solidFill>
                  <a:srgbClr val="000000"/>
                </a:solidFill>
                <a:latin typeface="Times New Roman" pitchFamily="16" charset="0"/>
                <a:cs typeface="Times New Roman" pitchFamily="16" charset="0"/>
              </a:rPr>
              <a:t>Hierarchy</a:t>
            </a:r>
            <a:endParaRPr lang="en-US" dirty="0"/>
          </a:p>
        </p:txBody>
      </p:sp>
    </p:spTree>
    <p:extLst>
      <p:ext uri="{BB962C8B-B14F-4D97-AF65-F5344CB8AC3E}">
        <p14:creationId xmlns:p14="http://schemas.microsoft.com/office/powerpoint/2010/main" val="1336402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429000" y="2014535"/>
            <a:ext cx="5715000" cy="4648905"/>
            <a:chOff x="64144" y="1739794"/>
            <a:chExt cx="5063027" cy="4625689"/>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44" y="1739794"/>
              <a:ext cx="5063027" cy="4625689"/>
            </a:xfrm>
            <a:prstGeom prst="rect">
              <a:avLst/>
            </a:prstGeom>
          </p:spPr>
        </p:pic>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771" y="4876800"/>
              <a:ext cx="2628900" cy="646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8" name="Picture 4" descr="C:\Users\pbuttigi\AppData\Local\Microsoft\Windows\Temporary Internet Files\Content.IE5\XX6JAFDU\137381189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43843" y="1752601"/>
            <a:ext cx="792100" cy="1066800"/>
          </a:xfrm>
          <a:prstGeom prst="rect">
            <a:avLst/>
          </a:prstGeom>
          <a:noFill/>
          <a:extLst>
            <a:ext uri="{909E8E84-426E-40DD-AFC4-6F175D3DCCD1}">
              <a14:hiddenFill xmlns:a14="http://schemas.microsoft.com/office/drawing/2010/main">
                <a:solidFill>
                  <a:srgbClr val="FFFFFF"/>
                </a:solidFill>
              </a14:hiddenFill>
            </a:ext>
          </a:extLst>
        </p:spPr>
      </p:pic>
      <p:sp>
        <p:nvSpPr>
          <p:cNvPr id="13" name="AutoShape 3"/>
          <p:cNvSpPr>
            <a:spLocks noChangeArrowheads="1"/>
          </p:cNvSpPr>
          <p:nvPr/>
        </p:nvSpPr>
        <p:spPr bwMode="auto">
          <a:xfrm>
            <a:off x="7467600" y="1371600"/>
            <a:ext cx="1616516" cy="1041688"/>
          </a:xfrm>
          <a:prstGeom prst="cloudCallout">
            <a:avLst>
              <a:gd name="adj1" fmla="val -74397"/>
              <a:gd name="adj2" fmla="val 18235"/>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de-DE" altLang="de-DE"/>
          </a:p>
        </p:txBody>
      </p:sp>
      <p:sp>
        <p:nvSpPr>
          <p:cNvPr id="4099" name="Text Box 2"/>
          <p:cNvSpPr txBox="1">
            <a:spLocks noChangeArrowheads="1"/>
          </p:cNvSpPr>
          <p:nvPr/>
        </p:nvSpPr>
        <p:spPr bwMode="auto">
          <a:xfrm>
            <a:off x="64144" y="733114"/>
            <a:ext cx="8594120" cy="1144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5595"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9pPr>
          </a:lstStyle>
          <a:p>
            <a:pPr algn="ctr" eaLnBrk="1"/>
            <a:endParaRPr lang="en-US" altLang="x-none" sz="2000" dirty="0">
              <a:solidFill>
                <a:srgbClr val="000000"/>
              </a:solidFill>
              <a:latin typeface="Times New Roman" pitchFamily="16" charset="0"/>
              <a:cs typeface="Times New Roman" pitchFamily="16" charset="0"/>
            </a:endParaRPr>
          </a:p>
          <a:p>
            <a:pPr algn="ctr" eaLnBrk="1"/>
            <a:r>
              <a:rPr lang="en-US" altLang="x-none" sz="2800" dirty="0">
                <a:solidFill>
                  <a:srgbClr val="000000"/>
                </a:solidFill>
                <a:latin typeface="Times New Roman" pitchFamily="16" charset="0"/>
                <a:cs typeface="Times New Roman" pitchFamily="16" charset="0"/>
              </a:rPr>
              <a:t>“What </a:t>
            </a:r>
            <a:r>
              <a:rPr lang="en-US" altLang="x-none" sz="2800" dirty="0">
                <a:solidFill>
                  <a:srgbClr val="FFC000"/>
                </a:solidFill>
                <a:latin typeface="Times New Roman" pitchFamily="16" charset="0"/>
                <a:cs typeface="Times New Roman" pitchFamily="16" charset="0"/>
              </a:rPr>
              <a:t>serine family amino acid biosynthetic processes</a:t>
            </a:r>
            <a:r>
              <a:rPr lang="en-US" altLang="x-none" sz="2800" dirty="0">
                <a:solidFill>
                  <a:schemeClr val="accent6">
                    <a:lumMod val="75000"/>
                  </a:schemeClr>
                </a:solidFill>
                <a:latin typeface="Times New Roman" pitchFamily="16" charset="0"/>
                <a:cs typeface="Times New Roman" pitchFamily="16" charset="0"/>
              </a:rPr>
              <a:t> </a:t>
            </a:r>
            <a:r>
              <a:rPr lang="en-US" altLang="x-none" sz="2800" dirty="0">
                <a:solidFill>
                  <a:srgbClr val="000000"/>
                </a:solidFill>
                <a:latin typeface="Times New Roman" pitchFamily="16" charset="0"/>
                <a:cs typeface="Times New Roman" pitchFamily="16" charset="0"/>
              </a:rPr>
              <a:t>differentiate </a:t>
            </a:r>
            <a:r>
              <a:rPr lang="en-US" altLang="x-none" sz="2800" dirty="0">
                <a:solidFill>
                  <a:srgbClr val="00B050"/>
                </a:solidFill>
                <a:latin typeface="Times New Roman" pitchFamily="16" charset="0"/>
                <a:cs typeface="Times New Roman" pitchFamily="16" charset="0"/>
              </a:rPr>
              <a:t>marine benthic biomes</a:t>
            </a:r>
            <a:r>
              <a:rPr lang="en-US" altLang="x-none" sz="2800" dirty="0">
                <a:solidFill>
                  <a:srgbClr val="000000"/>
                </a:solidFill>
                <a:latin typeface="Times New Roman" pitchFamily="16" charset="0"/>
                <a:cs typeface="Times New Roman" pitchFamily="16" charset="0"/>
              </a:rPr>
              <a:t>?”</a:t>
            </a:r>
          </a:p>
          <a:p>
            <a:pPr algn="ctr" eaLnBrk="1"/>
            <a:endParaRPr lang="en-US" altLang="x-none" sz="2000" dirty="0">
              <a:solidFill>
                <a:srgbClr val="000000"/>
              </a:solidFill>
              <a:latin typeface="Times New Roman" pitchFamily="16" charset="0"/>
              <a:cs typeface="Times New Roman" pitchFamily="16" charset="0"/>
            </a:endParaRPr>
          </a:p>
          <a:p>
            <a:pPr algn="ctr" eaLnBrk="1">
              <a:buClrTx/>
              <a:buFontTx/>
              <a:buNone/>
            </a:pPr>
            <a:endParaRPr lang="en-US" altLang="x-none" sz="2000" dirty="0">
              <a:solidFill>
                <a:srgbClr val="000000"/>
              </a:solidFill>
              <a:latin typeface="Times New Roman" pitchFamily="16" charset="0"/>
              <a:cs typeface="Times New Roman" pitchFamily="16" charset="0"/>
            </a:endParaRPr>
          </a:p>
        </p:txBody>
      </p:sp>
      <p:sp>
        <p:nvSpPr>
          <p:cNvPr id="9" name="TextBox 8"/>
          <p:cNvSpPr txBox="1"/>
          <p:nvPr/>
        </p:nvSpPr>
        <p:spPr>
          <a:xfrm>
            <a:off x="5105400" y="1411457"/>
            <a:ext cx="446693" cy="830997"/>
          </a:xfrm>
          <a:prstGeom prst="rect">
            <a:avLst/>
          </a:prstGeom>
          <a:noFill/>
        </p:spPr>
        <p:txBody>
          <a:bodyPr wrap="square" rtlCol="0">
            <a:spAutoFit/>
          </a:bodyPr>
          <a:lstStyle/>
          <a:p>
            <a:r>
              <a:rPr lang="en-US" sz="4800" dirty="0">
                <a:solidFill>
                  <a:srgbClr val="C00000"/>
                </a:solidFill>
                <a:latin typeface="Times New Roman" pitchFamily="18" charset="0"/>
                <a:cs typeface="Times New Roman" pitchFamily="18" charset="0"/>
              </a:rPr>
              <a:t>?</a:t>
            </a:r>
            <a:endParaRPr lang="en-US" sz="6000" dirty="0">
              <a:solidFill>
                <a:srgbClr val="C00000"/>
              </a:solidFill>
              <a:latin typeface="Times New Roman" pitchFamily="18" charset="0"/>
              <a:cs typeface="Times New Roman" pitchFamily="18" charset="0"/>
            </a:endParaRPr>
          </a:p>
        </p:txBody>
      </p:sp>
      <p:sp>
        <p:nvSpPr>
          <p:cNvPr id="10" name="Right Arrow 9"/>
          <p:cNvSpPr/>
          <p:nvPr/>
        </p:nvSpPr>
        <p:spPr>
          <a:xfrm rot="1355918">
            <a:off x="5566422" y="1829900"/>
            <a:ext cx="659351" cy="22579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94760" y="1611181"/>
            <a:ext cx="1274506" cy="562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639893" y="3429000"/>
            <a:ext cx="2199307" cy="369332"/>
          </a:xfrm>
          <a:prstGeom prst="rect">
            <a:avLst/>
          </a:prstGeom>
          <a:noFill/>
        </p:spPr>
        <p:txBody>
          <a:bodyPr wrap="square" rtlCol="0">
            <a:spAutoFit/>
          </a:bodyPr>
          <a:lstStyle/>
          <a:p>
            <a:endParaRPr lang="en-US" dirty="0"/>
          </a:p>
        </p:txBody>
      </p:sp>
      <p:graphicFrame>
        <p:nvGraphicFramePr>
          <p:cNvPr id="19" name="Table 18"/>
          <p:cNvGraphicFramePr>
            <a:graphicFrameLocks noGrp="1"/>
          </p:cNvGraphicFramePr>
          <p:nvPr>
            <p:extLst>
              <p:ext uri="{D42A27DB-BD31-4B8C-83A1-F6EECF244321}">
                <p14:modId xmlns:p14="http://schemas.microsoft.com/office/powerpoint/2010/main" val="2500393326"/>
              </p:ext>
            </p:extLst>
          </p:nvPr>
        </p:nvGraphicFramePr>
        <p:xfrm>
          <a:off x="76200" y="1950720"/>
          <a:ext cx="3505200" cy="1174234"/>
        </p:xfrm>
        <a:graphic>
          <a:graphicData uri="http://schemas.openxmlformats.org/drawingml/2006/table">
            <a:tbl>
              <a:tblPr firstRow="1" bandRow="1">
                <a:tableStyleId>{EB344D84-9AFB-497E-A393-DC336BA19D2E}</a:tableStyleId>
              </a:tblPr>
              <a:tblGrid>
                <a:gridCol w="3505200">
                  <a:extLst>
                    <a:ext uri="{9D8B030D-6E8A-4147-A177-3AD203B41FA5}">
                      <a16:colId xmlns:a16="http://schemas.microsoft.com/office/drawing/2014/main" val="20000"/>
                    </a:ext>
                  </a:extLst>
                </a:gridCol>
              </a:tblGrid>
              <a:tr h="534154">
                <a:tc>
                  <a:txBody>
                    <a:bodyPr/>
                    <a:lstStyle/>
                    <a:p>
                      <a:r>
                        <a:rPr lang="en-US" dirty="0" err="1"/>
                        <a:t>ENVO:</a:t>
                      </a:r>
                      <a:r>
                        <a:rPr lang="en-US" i="1" dirty="0" err="1"/>
                        <a:t>marine</a:t>
                      </a:r>
                      <a:r>
                        <a:rPr lang="en-US" i="1" dirty="0"/>
                        <a:t> neritic zone biome</a:t>
                      </a:r>
                      <a:endParaRPr lang="en-US" dirty="0"/>
                    </a:p>
                  </a:txBody>
                  <a:tcPr>
                    <a:solidFill>
                      <a:srgbClr val="92D050"/>
                    </a:solidFill>
                  </a:tcPr>
                </a:tc>
                <a:extLst>
                  <a:ext uri="{0D108BD9-81ED-4DB2-BD59-A6C34878D82A}">
                    <a16:rowId xmlns:a16="http://schemas.microsoft.com/office/drawing/2014/main" val="10000"/>
                  </a:ext>
                </a:extLst>
              </a:tr>
              <a:tr h="534154">
                <a:tc>
                  <a:txBody>
                    <a:bodyPr/>
                    <a:lstStyle/>
                    <a:p>
                      <a:r>
                        <a:rPr lang="en-US" dirty="0" err="1"/>
                        <a:t>GO:</a:t>
                      </a:r>
                      <a:r>
                        <a:rPr lang="en-US" i="1" dirty="0" err="1"/>
                        <a:t>cysteine</a:t>
                      </a:r>
                      <a:r>
                        <a:rPr lang="en-US" i="1" dirty="0"/>
                        <a:t> biosynthetic process from serine </a:t>
                      </a:r>
                      <a:r>
                        <a:rPr lang="en-US" dirty="0"/>
                        <a:t>[GO_0006535]</a:t>
                      </a:r>
                    </a:p>
                  </a:txBody>
                  <a:tcPr>
                    <a:solidFill>
                      <a:schemeClr val="accent2"/>
                    </a:solidFill>
                  </a:tcPr>
                </a:tc>
                <a:extLst>
                  <a:ext uri="{0D108BD9-81ED-4DB2-BD59-A6C34878D82A}">
                    <a16:rowId xmlns:a16="http://schemas.microsoft.com/office/drawing/2014/main" val="10001"/>
                  </a:ext>
                </a:extLst>
              </a:tr>
            </a:tbl>
          </a:graphicData>
        </a:graphic>
      </p:graphicFrame>
      <p:sp>
        <p:nvSpPr>
          <p:cNvPr id="20" name="Line 97"/>
          <p:cNvSpPr>
            <a:spLocks noChangeShapeType="1"/>
          </p:cNvSpPr>
          <p:nvPr/>
        </p:nvSpPr>
        <p:spPr bwMode="auto">
          <a:xfrm>
            <a:off x="3581396" y="2173708"/>
            <a:ext cx="4158149" cy="1941092"/>
          </a:xfrm>
          <a:prstGeom prst="line">
            <a:avLst/>
          </a:prstGeom>
          <a:noFill/>
          <a:ln w="57150" cap="rnd">
            <a:solidFill>
              <a:srgbClr val="C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pic>
        <p:nvPicPr>
          <p:cNvPr id="21" name="Content Placeholder 8">
            <a:extLst>
              <a:ext uri="{FF2B5EF4-FFF2-40B4-BE49-F238E27FC236}">
                <a16:creationId xmlns:a16="http://schemas.microsoft.com/office/drawing/2014/main" id="{9E602FC0-1112-5542-A4FF-50621A928528}"/>
              </a:ext>
            </a:extLst>
          </p:cNvPr>
          <p:cNvPicPr>
            <a:picLocks noChangeAspect="1"/>
          </p:cNvPicPr>
          <p:nvPr/>
        </p:nvPicPr>
        <p:blipFill>
          <a:blip r:embed="rId7"/>
          <a:stretch>
            <a:fillRect/>
          </a:stretch>
        </p:blipFill>
        <p:spPr>
          <a:xfrm>
            <a:off x="8510591" y="530250"/>
            <a:ext cx="633625" cy="498452"/>
          </a:xfrm>
          <a:prstGeom prst="rect">
            <a:avLst/>
          </a:prstGeom>
        </p:spPr>
      </p:pic>
      <p:grpSp>
        <p:nvGrpSpPr>
          <p:cNvPr id="22" name="Group 21">
            <a:extLst>
              <a:ext uri="{FF2B5EF4-FFF2-40B4-BE49-F238E27FC236}">
                <a16:creationId xmlns:a16="http://schemas.microsoft.com/office/drawing/2014/main" id="{6AC892D3-22A4-474C-8388-607A69FD9E5E}"/>
              </a:ext>
            </a:extLst>
          </p:cNvPr>
          <p:cNvGrpSpPr/>
          <p:nvPr/>
        </p:nvGrpSpPr>
        <p:grpSpPr>
          <a:xfrm>
            <a:off x="0" y="-1"/>
            <a:ext cx="9144000" cy="485776"/>
            <a:chOff x="0" y="-1"/>
            <a:chExt cx="9144000" cy="485776"/>
          </a:xfrm>
        </p:grpSpPr>
        <p:pic>
          <p:nvPicPr>
            <p:cNvPr id="23" name="Picture 22">
              <a:extLst>
                <a:ext uri="{FF2B5EF4-FFF2-40B4-BE49-F238E27FC236}">
                  <a16:creationId xmlns:a16="http://schemas.microsoft.com/office/drawing/2014/main" id="{D16AB2A5-0118-0140-8F18-30CC913B8821}"/>
                </a:ext>
              </a:extLst>
            </p:cNvPr>
            <p:cNvPicPr>
              <a:picLocks noChangeAspect="1"/>
            </p:cNvPicPr>
            <p:nvPr/>
          </p:nvPicPr>
          <p:blipFill rotWithShape="1">
            <a:blip r:embed="rId8"/>
            <a:srcRect l="66190" t="1" r="50" b="490"/>
            <a:stretch/>
          </p:blipFill>
          <p:spPr>
            <a:xfrm>
              <a:off x="0" y="0"/>
              <a:ext cx="6515100" cy="485775"/>
            </a:xfrm>
            <a:prstGeom prst="rect">
              <a:avLst/>
            </a:prstGeom>
          </p:spPr>
        </p:pic>
        <p:pic>
          <p:nvPicPr>
            <p:cNvPr id="24" name="Picture 23">
              <a:extLst>
                <a:ext uri="{FF2B5EF4-FFF2-40B4-BE49-F238E27FC236}">
                  <a16:creationId xmlns:a16="http://schemas.microsoft.com/office/drawing/2014/main" id="{BC613D09-F505-1E44-A7B1-1ACC5DCC5E7A}"/>
                </a:ext>
              </a:extLst>
            </p:cNvPr>
            <p:cNvPicPr>
              <a:picLocks noChangeAspect="1"/>
            </p:cNvPicPr>
            <p:nvPr/>
          </p:nvPicPr>
          <p:blipFill rotWithShape="1">
            <a:blip r:embed="rId8"/>
            <a:srcRect l="66190" t="1" r="50" b="490"/>
            <a:stretch/>
          </p:blipFill>
          <p:spPr>
            <a:xfrm>
              <a:off x="2628900" y="-1"/>
              <a:ext cx="6515100" cy="485775"/>
            </a:xfrm>
            <a:prstGeom prst="rect">
              <a:avLst/>
            </a:prstGeom>
          </p:spPr>
        </p:pic>
      </p:grpSp>
      <p:grpSp>
        <p:nvGrpSpPr>
          <p:cNvPr id="25" name="Group 24">
            <a:extLst>
              <a:ext uri="{FF2B5EF4-FFF2-40B4-BE49-F238E27FC236}">
                <a16:creationId xmlns:a16="http://schemas.microsoft.com/office/drawing/2014/main" id="{79B7B01F-2EE5-A24C-8190-1F6236CC714A}"/>
              </a:ext>
            </a:extLst>
          </p:cNvPr>
          <p:cNvGrpSpPr/>
          <p:nvPr/>
        </p:nvGrpSpPr>
        <p:grpSpPr>
          <a:xfrm>
            <a:off x="0" y="6472238"/>
            <a:ext cx="9144000" cy="385762"/>
            <a:chOff x="0" y="6472238"/>
            <a:chExt cx="9144000" cy="385762"/>
          </a:xfrm>
        </p:grpSpPr>
        <p:pic>
          <p:nvPicPr>
            <p:cNvPr id="26" name="Picture 25">
              <a:extLst>
                <a:ext uri="{FF2B5EF4-FFF2-40B4-BE49-F238E27FC236}">
                  <a16:creationId xmlns:a16="http://schemas.microsoft.com/office/drawing/2014/main" id="{656310E4-AB11-DD43-B9AE-D3DCAE1092C0}"/>
                </a:ext>
              </a:extLst>
            </p:cNvPr>
            <p:cNvPicPr>
              <a:picLocks noChangeAspect="1"/>
            </p:cNvPicPr>
            <p:nvPr/>
          </p:nvPicPr>
          <p:blipFill rotWithShape="1">
            <a:blip r:embed="rId8"/>
            <a:srcRect l="20019" r="66302"/>
            <a:stretch/>
          </p:blipFill>
          <p:spPr>
            <a:xfrm>
              <a:off x="0" y="6472238"/>
              <a:ext cx="2085975" cy="385762"/>
            </a:xfrm>
            <a:prstGeom prst="rect">
              <a:avLst/>
            </a:prstGeom>
          </p:spPr>
        </p:pic>
        <p:pic>
          <p:nvPicPr>
            <p:cNvPr id="27" name="Picture 26">
              <a:extLst>
                <a:ext uri="{FF2B5EF4-FFF2-40B4-BE49-F238E27FC236}">
                  <a16:creationId xmlns:a16="http://schemas.microsoft.com/office/drawing/2014/main" id="{88DCCA79-F774-004F-BB2E-5BB41D317573}"/>
                </a:ext>
              </a:extLst>
            </p:cNvPr>
            <p:cNvPicPr>
              <a:picLocks noChangeAspect="1"/>
            </p:cNvPicPr>
            <p:nvPr/>
          </p:nvPicPr>
          <p:blipFill rotWithShape="1">
            <a:blip r:embed="rId8"/>
            <a:srcRect l="20019" r="66302"/>
            <a:stretch/>
          </p:blipFill>
          <p:spPr>
            <a:xfrm>
              <a:off x="2085975" y="6472238"/>
              <a:ext cx="2085975" cy="385762"/>
            </a:xfrm>
            <a:prstGeom prst="rect">
              <a:avLst/>
            </a:prstGeom>
          </p:spPr>
        </p:pic>
        <p:pic>
          <p:nvPicPr>
            <p:cNvPr id="28" name="Picture 27">
              <a:extLst>
                <a:ext uri="{FF2B5EF4-FFF2-40B4-BE49-F238E27FC236}">
                  <a16:creationId xmlns:a16="http://schemas.microsoft.com/office/drawing/2014/main" id="{BF04C0A4-A2A0-8443-8F9D-66C35FD4368B}"/>
                </a:ext>
              </a:extLst>
            </p:cNvPr>
            <p:cNvPicPr>
              <a:picLocks noChangeAspect="1"/>
            </p:cNvPicPr>
            <p:nvPr/>
          </p:nvPicPr>
          <p:blipFill rotWithShape="1">
            <a:blip r:embed="rId8"/>
            <a:srcRect l="20019" r="66302"/>
            <a:stretch/>
          </p:blipFill>
          <p:spPr>
            <a:xfrm>
              <a:off x="4171950" y="6472238"/>
              <a:ext cx="2085975" cy="385762"/>
            </a:xfrm>
            <a:prstGeom prst="rect">
              <a:avLst/>
            </a:prstGeom>
          </p:spPr>
        </p:pic>
        <p:pic>
          <p:nvPicPr>
            <p:cNvPr id="29" name="Picture 28">
              <a:extLst>
                <a:ext uri="{FF2B5EF4-FFF2-40B4-BE49-F238E27FC236}">
                  <a16:creationId xmlns:a16="http://schemas.microsoft.com/office/drawing/2014/main" id="{1C363B1D-ABF8-7F4C-A9DC-12FEC89120F0}"/>
                </a:ext>
              </a:extLst>
            </p:cNvPr>
            <p:cNvPicPr>
              <a:picLocks noChangeAspect="1"/>
            </p:cNvPicPr>
            <p:nvPr/>
          </p:nvPicPr>
          <p:blipFill rotWithShape="1">
            <a:blip r:embed="rId8"/>
            <a:srcRect l="20019" r="66302"/>
            <a:stretch/>
          </p:blipFill>
          <p:spPr>
            <a:xfrm>
              <a:off x="6257925" y="6472238"/>
              <a:ext cx="2085975" cy="385762"/>
            </a:xfrm>
            <a:prstGeom prst="rect">
              <a:avLst/>
            </a:prstGeom>
          </p:spPr>
        </p:pic>
        <p:pic>
          <p:nvPicPr>
            <p:cNvPr id="30" name="Picture 29">
              <a:extLst>
                <a:ext uri="{FF2B5EF4-FFF2-40B4-BE49-F238E27FC236}">
                  <a16:creationId xmlns:a16="http://schemas.microsoft.com/office/drawing/2014/main" id="{3D964090-A3F5-2A49-AE1C-619139610D5D}"/>
                </a:ext>
              </a:extLst>
            </p:cNvPr>
            <p:cNvPicPr>
              <a:picLocks noChangeAspect="1"/>
            </p:cNvPicPr>
            <p:nvPr/>
          </p:nvPicPr>
          <p:blipFill rotWithShape="1">
            <a:blip r:embed="rId8"/>
            <a:srcRect l="20019" r="66302"/>
            <a:stretch/>
          </p:blipFill>
          <p:spPr>
            <a:xfrm>
              <a:off x="7058025" y="6472238"/>
              <a:ext cx="2085975" cy="385762"/>
            </a:xfrm>
            <a:prstGeom prst="rect">
              <a:avLst/>
            </a:prstGeom>
          </p:spPr>
        </p:pic>
      </p:grpSp>
      <p:sp>
        <p:nvSpPr>
          <p:cNvPr id="31" name="Slide Number Placeholder 3">
            <a:extLst>
              <a:ext uri="{FF2B5EF4-FFF2-40B4-BE49-F238E27FC236}">
                <a16:creationId xmlns:a16="http://schemas.microsoft.com/office/drawing/2014/main" id="{B09B39E1-7212-0147-9B24-F406D0293006}"/>
              </a:ext>
            </a:extLst>
          </p:cNvPr>
          <p:cNvSpPr>
            <a:spLocks noGrp="1"/>
          </p:cNvSpPr>
          <p:nvPr>
            <p:ph type="sldNum" sz="quarter" idx="12"/>
          </p:nvPr>
        </p:nvSpPr>
        <p:spPr>
          <a:xfrm>
            <a:off x="6457950" y="6483351"/>
            <a:ext cx="2057400" cy="365125"/>
          </a:xfrm>
        </p:spPr>
        <p:txBody>
          <a:bodyPr/>
          <a:lstStyle/>
          <a:p>
            <a:fld id="{AA3423F0-0EA4-8F43-AB03-42295784AA74}" type="slidenum">
              <a:rPr lang="en-US" sz="1400" smtClean="0">
                <a:solidFill>
                  <a:schemeClr val="tx1"/>
                </a:solidFill>
              </a:rPr>
              <a:t>27</a:t>
            </a:fld>
            <a:endParaRPr lang="en-US" sz="1400" dirty="0">
              <a:solidFill>
                <a:schemeClr val="tx1"/>
              </a:solidFill>
            </a:endParaRPr>
          </a:p>
        </p:txBody>
      </p:sp>
      <p:graphicFrame>
        <p:nvGraphicFramePr>
          <p:cNvPr id="32" name="Table 31">
            <a:extLst>
              <a:ext uri="{FF2B5EF4-FFF2-40B4-BE49-F238E27FC236}">
                <a16:creationId xmlns:a16="http://schemas.microsoft.com/office/drawing/2014/main" id="{A5AC4C23-5130-3A4F-A31B-9104F11E054F}"/>
              </a:ext>
            </a:extLst>
          </p:cNvPr>
          <p:cNvGraphicFramePr>
            <a:graphicFrameLocks noGrp="1"/>
          </p:cNvGraphicFramePr>
          <p:nvPr>
            <p:extLst>
              <p:ext uri="{D42A27DB-BD31-4B8C-83A1-F6EECF244321}">
                <p14:modId xmlns:p14="http://schemas.microsoft.com/office/powerpoint/2010/main" val="3485651312"/>
              </p:ext>
            </p:extLst>
          </p:nvPr>
        </p:nvGraphicFramePr>
        <p:xfrm>
          <a:off x="76200" y="4617720"/>
          <a:ext cx="3581400" cy="1554480"/>
        </p:xfrm>
        <a:graphic>
          <a:graphicData uri="http://schemas.openxmlformats.org/drawingml/2006/table">
            <a:tbl>
              <a:tblPr firstRow="1" bandRow="1">
                <a:tableStyleId>{EB344D84-9AFB-497E-A393-DC336BA19D2E}</a:tableStyleId>
              </a:tblPr>
              <a:tblGrid>
                <a:gridCol w="3581400">
                  <a:extLst>
                    <a:ext uri="{9D8B030D-6E8A-4147-A177-3AD203B41FA5}">
                      <a16:colId xmlns:a16="http://schemas.microsoft.com/office/drawing/2014/main" val="20000"/>
                    </a:ext>
                  </a:extLst>
                </a:gridCol>
              </a:tblGrid>
              <a:tr h="5341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ENVO: marine abyssal zone biome and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ENVO: marine </a:t>
                      </a:r>
                      <a:r>
                        <a:rPr lang="en-US" sz="1800" dirty="0" err="1"/>
                        <a:t>bathyal</a:t>
                      </a:r>
                      <a:r>
                        <a:rPr lang="en-US" sz="1800" dirty="0"/>
                        <a:t> zone biome</a:t>
                      </a:r>
                      <a:endParaRPr lang="en-US" dirty="0"/>
                    </a:p>
                  </a:txBody>
                  <a:tcPr>
                    <a:solidFill>
                      <a:srgbClr val="00B050"/>
                    </a:solidFill>
                  </a:tcPr>
                </a:tc>
                <a:extLst>
                  <a:ext uri="{0D108BD9-81ED-4DB2-BD59-A6C34878D82A}">
                    <a16:rowId xmlns:a16="http://schemas.microsoft.com/office/drawing/2014/main" val="10000"/>
                  </a:ext>
                </a:extLst>
              </a:tr>
              <a:tr h="534154">
                <a:tc>
                  <a:txBody>
                    <a:bodyPr/>
                    <a:lstStyle/>
                    <a:p>
                      <a:r>
                        <a:rPr lang="en-US" dirty="0" err="1"/>
                        <a:t>GO:</a:t>
                      </a:r>
                      <a:r>
                        <a:rPr lang="en-US" i="1" dirty="0" err="1"/>
                        <a:t>glycine</a:t>
                      </a:r>
                      <a:r>
                        <a:rPr lang="en-US" i="1" dirty="0"/>
                        <a:t> biosynthetic processes</a:t>
                      </a:r>
                      <a:r>
                        <a:rPr lang="en-US" dirty="0"/>
                        <a:t> [GO_0006545]</a:t>
                      </a:r>
                    </a:p>
                  </a:txBody>
                  <a:tcPr>
                    <a:solidFill>
                      <a:schemeClr val="accent2"/>
                    </a:solidFill>
                  </a:tcPr>
                </a:tc>
                <a:extLst>
                  <a:ext uri="{0D108BD9-81ED-4DB2-BD59-A6C34878D82A}">
                    <a16:rowId xmlns:a16="http://schemas.microsoft.com/office/drawing/2014/main" val="10001"/>
                  </a:ext>
                </a:extLst>
              </a:tr>
            </a:tbl>
          </a:graphicData>
        </a:graphic>
      </p:graphicFrame>
      <p:sp>
        <p:nvSpPr>
          <p:cNvPr id="33" name="Line 97">
            <a:extLst>
              <a:ext uri="{FF2B5EF4-FFF2-40B4-BE49-F238E27FC236}">
                <a16:creationId xmlns:a16="http://schemas.microsoft.com/office/drawing/2014/main" id="{D9910159-89AF-1F42-BC76-DF99442CCC53}"/>
              </a:ext>
            </a:extLst>
          </p:cNvPr>
          <p:cNvSpPr>
            <a:spLocks noChangeShapeType="1"/>
          </p:cNvSpPr>
          <p:nvPr/>
        </p:nvSpPr>
        <p:spPr bwMode="auto">
          <a:xfrm flipV="1">
            <a:off x="3581396" y="4381851"/>
            <a:ext cx="1219204" cy="342549"/>
          </a:xfrm>
          <a:prstGeom prst="line">
            <a:avLst/>
          </a:prstGeom>
          <a:noFill/>
          <a:ln w="57150" cap="rnd">
            <a:solidFill>
              <a:srgbClr val="C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Tree>
    <p:extLst>
      <p:ext uri="{BB962C8B-B14F-4D97-AF65-F5344CB8AC3E}">
        <p14:creationId xmlns:p14="http://schemas.microsoft.com/office/powerpoint/2010/main" val="22600385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95F60CAC-2DB9-FD48-922F-C5418E11EAB4}"/>
              </a:ext>
            </a:extLst>
          </p:cNvPr>
          <p:cNvPicPr>
            <a:picLocks noGrp="1" noChangeAspect="1"/>
          </p:cNvPicPr>
          <p:nvPr>
            <p:ph idx="1"/>
          </p:nvPr>
        </p:nvPicPr>
        <p:blipFill>
          <a:blip r:embed="rId2"/>
          <a:stretch>
            <a:fillRect/>
          </a:stretch>
        </p:blipFill>
        <p:spPr>
          <a:xfrm>
            <a:off x="8510591" y="530250"/>
            <a:ext cx="633625" cy="498452"/>
          </a:xfrm>
        </p:spPr>
      </p:pic>
      <p:grpSp>
        <p:nvGrpSpPr>
          <p:cNvPr id="5" name="Group 4">
            <a:extLst>
              <a:ext uri="{FF2B5EF4-FFF2-40B4-BE49-F238E27FC236}">
                <a16:creationId xmlns:a16="http://schemas.microsoft.com/office/drawing/2014/main" id="{33F2354A-018A-2146-BAE9-A0206D5840DB}"/>
              </a:ext>
            </a:extLst>
          </p:cNvPr>
          <p:cNvGrpSpPr/>
          <p:nvPr/>
        </p:nvGrpSpPr>
        <p:grpSpPr>
          <a:xfrm>
            <a:off x="0" y="-1"/>
            <a:ext cx="9144000" cy="485776"/>
            <a:chOff x="0" y="-1"/>
            <a:chExt cx="9144000" cy="485776"/>
          </a:xfrm>
        </p:grpSpPr>
        <p:pic>
          <p:nvPicPr>
            <p:cNvPr id="6" name="Picture 5">
              <a:extLst>
                <a:ext uri="{FF2B5EF4-FFF2-40B4-BE49-F238E27FC236}">
                  <a16:creationId xmlns:a16="http://schemas.microsoft.com/office/drawing/2014/main" id="{4036C841-A74B-1045-9B2C-F7A9ED92A68A}"/>
                </a:ext>
              </a:extLst>
            </p:cNvPr>
            <p:cNvPicPr>
              <a:picLocks noChangeAspect="1"/>
            </p:cNvPicPr>
            <p:nvPr/>
          </p:nvPicPr>
          <p:blipFill rotWithShape="1">
            <a:blip r:embed="rId3"/>
            <a:srcRect l="66190" t="1" r="50" b="490"/>
            <a:stretch/>
          </p:blipFill>
          <p:spPr>
            <a:xfrm>
              <a:off x="0" y="0"/>
              <a:ext cx="6515100" cy="485775"/>
            </a:xfrm>
            <a:prstGeom prst="rect">
              <a:avLst/>
            </a:prstGeom>
          </p:spPr>
        </p:pic>
        <p:pic>
          <p:nvPicPr>
            <p:cNvPr id="7" name="Picture 6">
              <a:extLst>
                <a:ext uri="{FF2B5EF4-FFF2-40B4-BE49-F238E27FC236}">
                  <a16:creationId xmlns:a16="http://schemas.microsoft.com/office/drawing/2014/main" id="{F353E362-58A9-6243-9E5C-F886F0786DA8}"/>
                </a:ext>
              </a:extLst>
            </p:cNvPr>
            <p:cNvPicPr>
              <a:picLocks noChangeAspect="1"/>
            </p:cNvPicPr>
            <p:nvPr/>
          </p:nvPicPr>
          <p:blipFill rotWithShape="1">
            <a:blip r:embed="rId3"/>
            <a:srcRect l="66190" t="1" r="50" b="490"/>
            <a:stretch/>
          </p:blipFill>
          <p:spPr>
            <a:xfrm>
              <a:off x="2628900" y="-1"/>
              <a:ext cx="6515100" cy="485775"/>
            </a:xfrm>
            <a:prstGeom prst="rect">
              <a:avLst/>
            </a:prstGeom>
          </p:spPr>
        </p:pic>
      </p:grpSp>
      <p:grpSp>
        <p:nvGrpSpPr>
          <p:cNvPr id="14" name="Group 13">
            <a:extLst>
              <a:ext uri="{FF2B5EF4-FFF2-40B4-BE49-F238E27FC236}">
                <a16:creationId xmlns:a16="http://schemas.microsoft.com/office/drawing/2014/main" id="{93EAA6D5-3067-1045-91B5-821C28CF8ACB}"/>
              </a:ext>
            </a:extLst>
          </p:cNvPr>
          <p:cNvGrpSpPr/>
          <p:nvPr/>
        </p:nvGrpSpPr>
        <p:grpSpPr>
          <a:xfrm>
            <a:off x="0" y="6472238"/>
            <a:ext cx="9144000" cy="385762"/>
            <a:chOff x="0" y="6472238"/>
            <a:chExt cx="9144000" cy="385762"/>
          </a:xfrm>
        </p:grpSpPr>
        <p:pic>
          <p:nvPicPr>
            <p:cNvPr id="4" name="Picture 3">
              <a:extLst>
                <a:ext uri="{FF2B5EF4-FFF2-40B4-BE49-F238E27FC236}">
                  <a16:creationId xmlns:a16="http://schemas.microsoft.com/office/drawing/2014/main" id="{7CBC0280-2211-254C-A942-4332D928E978}"/>
                </a:ext>
              </a:extLst>
            </p:cNvPr>
            <p:cNvPicPr>
              <a:picLocks noChangeAspect="1"/>
            </p:cNvPicPr>
            <p:nvPr/>
          </p:nvPicPr>
          <p:blipFill rotWithShape="1">
            <a:blip r:embed="rId3"/>
            <a:srcRect l="20019" r="66302"/>
            <a:stretch/>
          </p:blipFill>
          <p:spPr>
            <a:xfrm>
              <a:off x="0" y="6472238"/>
              <a:ext cx="2085975" cy="385762"/>
            </a:xfrm>
            <a:prstGeom prst="rect">
              <a:avLst/>
            </a:prstGeom>
          </p:spPr>
        </p:pic>
        <p:pic>
          <p:nvPicPr>
            <p:cNvPr id="10" name="Picture 9">
              <a:extLst>
                <a:ext uri="{FF2B5EF4-FFF2-40B4-BE49-F238E27FC236}">
                  <a16:creationId xmlns:a16="http://schemas.microsoft.com/office/drawing/2014/main" id="{F9B5B279-6DB3-7743-AD56-CC73C1CFD4C1}"/>
                </a:ext>
              </a:extLst>
            </p:cNvPr>
            <p:cNvPicPr>
              <a:picLocks noChangeAspect="1"/>
            </p:cNvPicPr>
            <p:nvPr/>
          </p:nvPicPr>
          <p:blipFill rotWithShape="1">
            <a:blip r:embed="rId3"/>
            <a:srcRect l="20019" r="66302"/>
            <a:stretch/>
          </p:blipFill>
          <p:spPr>
            <a:xfrm>
              <a:off x="2085975" y="6472238"/>
              <a:ext cx="2085975" cy="385762"/>
            </a:xfrm>
            <a:prstGeom prst="rect">
              <a:avLst/>
            </a:prstGeom>
          </p:spPr>
        </p:pic>
        <p:pic>
          <p:nvPicPr>
            <p:cNvPr id="11" name="Picture 10">
              <a:extLst>
                <a:ext uri="{FF2B5EF4-FFF2-40B4-BE49-F238E27FC236}">
                  <a16:creationId xmlns:a16="http://schemas.microsoft.com/office/drawing/2014/main" id="{D6F644B3-1911-4A40-9905-30962CF5E263}"/>
                </a:ext>
              </a:extLst>
            </p:cNvPr>
            <p:cNvPicPr>
              <a:picLocks noChangeAspect="1"/>
            </p:cNvPicPr>
            <p:nvPr/>
          </p:nvPicPr>
          <p:blipFill rotWithShape="1">
            <a:blip r:embed="rId3"/>
            <a:srcRect l="20019" r="66302"/>
            <a:stretch/>
          </p:blipFill>
          <p:spPr>
            <a:xfrm>
              <a:off x="4171950" y="6472238"/>
              <a:ext cx="2085975" cy="385762"/>
            </a:xfrm>
            <a:prstGeom prst="rect">
              <a:avLst/>
            </a:prstGeom>
          </p:spPr>
        </p:pic>
        <p:pic>
          <p:nvPicPr>
            <p:cNvPr id="12" name="Picture 11">
              <a:extLst>
                <a:ext uri="{FF2B5EF4-FFF2-40B4-BE49-F238E27FC236}">
                  <a16:creationId xmlns:a16="http://schemas.microsoft.com/office/drawing/2014/main" id="{ADFE84EB-D445-F243-9B67-1612AFA41BF6}"/>
                </a:ext>
              </a:extLst>
            </p:cNvPr>
            <p:cNvPicPr>
              <a:picLocks noChangeAspect="1"/>
            </p:cNvPicPr>
            <p:nvPr/>
          </p:nvPicPr>
          <p:blipFill rotWithShape="1">
            <a:blip r:embed="rId3"/>
            <a:srcRect l="20019" r="66302"/>
            <a:stretch/>
          </p:blipFill>
          <p:spPr>
            <a:xfrm>
              <a:off x="6257925" y="6472238"/>
              <a:ext cx="2085975" cy="385762"/>
            </a:xfrm>
            <a:prstGeom prst="rect">
              <a:avLst/>
            </a:prstGeom>
          </p:spPr>
        </p:pic>
        <p:pic>
          <p:nvPicPr>
            <p:cNvPr id="13" name="Picture 12">
              <a:extLst>
                <a:ext uri="{FF2B5EF4-FFF2-40B4-BE49-F238E27FC236}">
                  <a16:creationId xmlns:a16="http://schemas.microsoft.com/office/drawing/2014/main" id="{CF7AB262-80C9-9D4F-A56C-52C08F53428E}"/>
                </a:ext>
              </a:extLst>
            </p:cNvPr>
            <p:cNvPicPr>
              <a:picLocks noChangeAspect="1"/>
            </p:cNvPicPr>
            <p:nvPr/>
          </p:nvPicPr>
          <p:blipFill rotWithShape="1">
            <a:blip r:embed="rId3"/>
            <a:srcRect l="20019" r="66302"/>
            <a:stretch/>
          </p:blipFill>
          <p:spPr>
            <a:xfrm>
              <a:off x="7058025" y="6472238"/>
              <a:ext cx="2085975" cy="385762"/>
            </a:xfrm>
            <a:prstGeom prst="rect">
              <a:avLst/>
            </a:prstGeom>
          </p:spPr>
        </p:pic>
      </p:grpSp>
      <p:sp>
        <p:nvSpPr>
          <p:cNvPr id="15" name="Text Box 2">
            <a:extLst>
              <a:ext uri="{FF2B5EF4-FFF2-40B4-BE49-F238E27FC236}">
                <a16:creationId xmlns:a16="http://schemas.microsoft.com/office/drawing/2014/main" id="{C5B22E4A-9BD9-EE44-9A91-11D86FB6A3DF}"/>
              </a:ext>
            </a:extLst>
          </p:cNvPr>
          <p:cNvSpPr txBox="1">
            <a:spLocks noChangeArrowheads="1"/>
          </p:cNvSpPr>
          <p:nvPr/>
        </p:nvSpPr>
        <p:spPr bwMode="auto">
          <a:xfrm>
            <a:off x="2711433" y="156271"/>
            <a:ext cx="4631040" cy="1144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5595"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9pPr>
          </a:lstStyle>
          <a:p>
            <a:pPr eaLnBrk="1">
              <a:spcBef>
                <a:spcPts val="1293"/>
              </a:spcBef>
            </a:pPr>
            <a:r>
              <a:rPr lang="en-US" altLang="x-none" sz="4000" b="1" dirty="0">
                <a:solidFill>
                  <a:srgbClr val="000000"/>
                </a:solidFill>
                <a:latin typeface="Times New Roman" pitchFamily="16" charset="0"/>
                <a:cs typeface="Times New Roman" pitchFamily="16" charset="0"/>
              </a:rPr>
              <a:t>Acknowledgments</a:t>
            </a:r>
            <a:endParaRPr lang="en-US" altLang="x-none" sz="4000" dirty="0">
              <a:solidFill>
                <a:srgbClr val="000000"/>
              </a:solidFill>
              <a:latin typeface="Times New Roman" pitchFamily="16" charset="0"/>
              <a:cs typeface="Times New Roman" pitchFamily="16" charset="0"/>
            </a:endParaRPr>
          </a:p>
        </p:txBody>
      </p:sp>
      <p:sp>
        <p:nvSpPr>
          <p:cNvPr id="16" name="Text Box 3">
            <a:extLst>
              <a:ext uri="{FF2B5EF4-FFF2-40B4-BE49-F238E27FC236}">
                <a16:creationId xmlns:a16="http://schemas.microsoft.com/office/drawing/2014/main" id="{4C708943-CB3F-A244-8A85-F8F303EC865F}"/>
              </a:ext>
            </a:extLst>
          </p:cNvPr>
          <p:cNvSpPr txBox="1">
            <a:spLocks noChangeArrowheads="1"/>
          </p:cNvSpPr>
          <p:nvPr/>
        </p:nvSpPr>
        <p:spPr bwMode="auto">
          <a:xfrm>
            <a:off x="239998" y="867472"/>
            <a:ext cx="8298480" cy="5053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lstStyle>
            <a:lvl1pPr marL="342900" indent="-341313" eaLnBrk="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chemeClr val="bg1"/>
                </a:solidFill>
                <a:latin typeface="Arial" charset="0"/>
                <a:ea typeface="Noto Sans CJK SC Regular" charset="0"/>
                <a:cs typeface="Noto Sans CJK SC Regular" charset="0"/>
              </a:defRPr>
            </a:lvl1pPr>
            <a:lvl2pPr eaLnBrk="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chemeClr val="bg1"/>
                </a:solidFill>
                <a:latin typeface="Arial" charset="0"/>
                <a:ea typeface="Noto Sans CJK SC Regular" charset="0"/>
                <a:cs typeface="Noto Sans CJK SC Regular" charset="0"/>
              </a:defRPr>
            </a:lvl2pPr>
            <a:lvl3pPr eaLnBrk="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chemeClr val="bg1"/>
                </a:solidFill>
                <a:latin typeface="Arial" charset="0"/>
                <a:ea typeface="Noto Sans CJK SC Regular" charset="0"/>
                <a:cs typeface="Noto Sans CJK SC Regular" charset="0"/>
              </a:defRPr>
            </a:lvl3pPr>
            <a:lvl4pPr eaLnBrk="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chemeClr val="bg1"/>
                </a:solidFill>
                <a:latin typeface="Arial" charset="0"/>
                <a:ea typeface="Noto Sans CJK SC Regular" charset="0"/>
                <a:cs typeface="Noto Sans CJK SC Regular" charset="0"/>
              </a:defRPr>
            </a:lvl4pPr>
            <a:lvl5pPr eaLnBrk="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chemeClr val="bg1"/>
                </a:solidFill>
                <a:latin typeface="Arial" charset="0"/>
                <a:ea typeface="Noto Sans CJK SC Regular" charset="0"/>
                <a:cs typeface="Noto Sans CJK SC Regular"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chemeClr val="bg1"/>
                </a:solidFill>
                <a:latin typeface="Arial" charset="0"/>
                <a:ea typeface="Noto Sans CJK SC Regular" charset="0"/>
                <a:cs typeface="Noto Sans CJK SC Regular"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chemeClr val="bg1"/>
                </a:solidFill>
                <a:latin typeface="Arial" charset="0"/>
                <a:ea typeface="Noto Sans CJK SC Regular" charset="0"/>
                <a:cs typeface="Noto Sans CJK SC Regular"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chemeClr val="bg1"/>
                </a:solidFill>
                <a:latin typeface="Arial" charset="0"/>
                <a:ea typeface="Noto Sans CJK SC Regular" charset="0"/>
                <a:cs typeface="Noto Sans CJK SC Regular"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chemeClr val="bg1"/>
                </a:solidFill>
                <a:latin typeface="Arial" charset="0"/>
                <a:ea typeface="Noto Sans CJK SC Regular" charset="0"/>
                <a:cs typeface="Noto Sans CJK SC Regular" charset="0"/>
              </a:defRPr>
            </a:lvl9pPr>
          </a:lstStyle>
          <a:p>
            <a:pPr eaLnBrk="1">
              <a:spcBef>
                <a:spcPts val="1293"/>
              </a:spcBef>
            </a:pPr>
            <a:r>
              <a:rPr lang="en-US" altLang="x-none" sz="2000" dirty="0">
                <a:solidFill>
                  <a:srgbClr val="000000"/>
                </a:solidFill>
                <a:latin typeface="Times New Roman" pitchFamily="16" charset="0"/>
                <a:cs typeface="Times New Roman" pitchFamily="16" charset="0"/>
              </a:rPr>
              <a:t>Hurwitz Lab</a:t>
            </a:r>
          </a:p>
          <a:p>
            <a:pPr eaLnBrk="1">
              <a:spcBef>
                <a:spcPts val="1293"/>
              </a:spcBef>
            </a:pPr>
            <a:r>
              <a:rPr lang="en-US" altLang="x-none" sz="2000" b="1" dirty="0">
                <a:solidFill>
                  <a:srgbClr val="000000"/>
                </a:solidFill>
                <a:latin typeface="Times New Roman" pitchFamily="16" charset="0"/>
                <a:cs typeface="Times New Roman" pitchFamily="16" charset="0"/>
              </a:rPr>
              <a:t>	Dr. Bonnie Hurwitz </a:t>
            </a:r>
            <a:r>
              <a:rPr lang="en-US" altLang="x-none" sz="2000" dirty="0">
                <a:solidFill>
                  <a:srgbClr val="000000"/>
                </a:solidFill>
                <a:latin typeface="Times New Roman" pitchFamily="16" charset="0"/>
                <a:cs typeface="Times New Roman" pitchFamily="16" charset="0"/>
              </a:rPr>
              <a:t>(University of Arizona)</a:t>
            </a:r>
          </a:p>
          <a:p>
            <a:pPr eaLnBrk="1">
              <a:spcBef>
                <a:spcPts val="1293"/>
              </a:spcBef>
            </a:pPr>
            <a:r>
              <a:rPr lang="en-US" altLang="x-none" sz="2000" dirty="0">
                <a:solidFill>
                  <a:srgbClr val="000000"/>
                </a:solidFill>
                <a:latin typeface="Times New Roman" pitchFamily="16" charset="0"/>
                <a:cs typeface="Times New Roman" pitchFamily="16" charset="0"/>
              </a:rPr>
              <a:t>	</a:t>
            </a:r>
            <a:r>
              <a:rPr lang="en-US" altLang="x-none" sz="2000" b="1" dirty="0">
                <a:solidFill>
                  <a:srgbClr val="000000"/>
                </a:solidFill>
                <a:latin typeface="Times New Roman" pitchFamily="16" charset="0"/>
                <a:cs typeface="Times New Roman" pitchFamily="16" charset="0"/>
              </a:rPr>
              <a:t>Ken </a:t>
            </a:r>
            <a:r>
              <a:rPr lang="en-US" altLang="x-none" sz="2000" b="1" dirty="0" err="1">
                <a:solidFill>
                  <a:srgbClr val="000000"/>
                </a:solidFill>
                <a:latin typeface="Times New Roman" pitchFamily="16" charset="0"/>
                <a:cs typeface="Times New Roman" pitchFamily="16" charset="0"/>
              </a:rPr>
              <a:t>Youens</a:t>
            </a:r>
            <a:r>
              <a:rPr lang="en-US" altLang="x-none" sz="2000" b="1" dirty="0">
                <a:solidFill>
                  <a:srgbClr val="000000"/>
                </a:solidFill>
                <a:latin typeface="Times New Roman" pitchFamily="16" charset="0"/>
                <a:cs typeface="Times New Roman" pitchFamily="16" charset="0"/>
              </a:rPr>
              <a:t>-Clark </a:t>
            </a:r>
            <a:r>
              <a:rPr lang="en-US" altLang="x-none" sz="2000" dirty="0">
                <a:solidFill>
                  <a:srgbClr val="000000"/>
                </a:solidFill>
                <a:latin typeface="Times New Roman" pitchFamily="16" charset="0"/>
                <a:cs typeface="Times New Roman" pitchFamily="16" charset="0"/>
              </a:rPr>
              <a:t>(University of Arizona)</a:t>
            </a:r>
          </a:p>
          <a:p>
            <a:pPr eaLnBrk="1">
              <a:spcBef>
                <a:spcPts val="1293"/>
              </a:spcBef>
            </a:pPr>
            <a:r>
              <a:rPr lang="en-US" altLang="x-none" sz="2000" dirty="0">
                <a:solidFill>
                  <a:srgbClr val="000000"/>
                </a:solidFill>
                <a:latin typeface="Times New Roman" pitchFamily="16" charset="0"/>
                <a:cs typeface="Times New Roman" pitchFamily="16" charset="0"/>
              </a:rPr>
              <a:t>	</a:t>
            </a:r>
            <a:r>
              <a:rPr lang="en-US" altLang="x-none" sz="2000" b="1" dirty="0">
                <a:solidFill>
                  <a:srgbClr val="000000"/>
                </a:solidFill>
                <a:latin typeface="Times New Roman" pitchFamily="16" charset="0"/>
                <a:cs typeface="Times New Roman" pitchFamily="16" charset="0"/>
              </a:rPr>
              <a:t>Dr. </a:t>
            </a:r>
            <a:r>
              <a:rPr lang="en-US" altLang="x-none" sz="2000" b="1" dirty="0" err="1">
                <a:solidFill>
                  <a:srgbClr val="000000"/>
                </a:solidFill>
                <a:latin typeface="Times New Roman" pitchFamily="16" charset="0"/>
                <a:cs typeface="Times New Roman" pitchFamily="16" charset="0"/>
              </a:rPr>
              <a:t>Alise</a:t>
            </a:r>
            <a:r>
              <a:rPr lang="en-US" altLang="x-none" sz="2000" b="1" dirty="0">
                <a:solidFill>
                  <a:srgbClr val="000000"/>
                </a:solidFill>
                <a:latin typeface="Times New Roman" pitchFamily="16" charset="0"/>
                <a:cs typeface="Times New Roman" pitchFamily="16" charset="0"/>
              </a:rPr>
              <a:t> </a:t>
            </a:r>
            <a:r>
              <a:rPr lang="en-US" altLang="x-none" sz="2000" b="1" dirty="0" err="1">
                <a:solidFill>
                  <a:srgbClr val="000000"/>
                </a:solidFill>
                <a:latin typeface="Times New Roman" pitchFamily="16" charset="0"/>
                <a:cs typeface="Times New Roman" pitchFamily="16" charset="0"/>
              </a:rPr>
              <a:t>Ponsero</a:t>
            </a:r>
            <a:r>
              <a:rPr lang="en-US" altLang="x-none" sz="2000" b="1" dirty="0">
                <a:solidFill>
                  <a:srgbClr val="000000"/>
                </a:solidFill>
                <a:latin typeface="Times New Roman" pitchFamily="16" charset="0"/>
                <a:cs typeface="Times New Roman" pitchFamily="16" charset="0"/>
              </a:rPr>
              <a:t> </a:t>
            </a:r>
            <a:r>
              <a:rPr lang="en-US" altLang="x-none" sz="2000" dirty="0">
                <a:solidFill>
                  <a:srgbClr val="000000"/>
                </a:solidFill>
                <a:latin typeface="Times New Roman" pitchFamily="16" charset="0"/>
                <a:cs typeface="Times New Roman" pitchFamily="16" charset="0"/>
              </a:rPr>
              <a:t>(University of Arizona)</a:t>
            </a:r>
          </a:p>
          <a:p>
            <a:pPr eaLnBrk="1">
              <a:spcBef>
                <a:spcPts val="1293"/>
              </a:spcBef>
            </a:pPr>
            <a:r>
              <a:rPr lang="en-US" altLang="x-none" sz="2000" dirty="0">
                <a:solidFill>
                  <a:srgbClr val="000000"/>
                </a:solidFill>
                <a:latin typeface="Times New Roman" pitchFamily="16" charset="0"/>
                <a:cs typeface="Times New Roman" pitchFamily="16" charset="0"/>
              </a:rPr>
              <a:t>Potential Committee Members</a:t>
            </a:r>
          </a:p>
          <a:p>
            <a:pPr eaLnBrk="1">
              <a:spcBef>
                <a:spcPts val="1293"/>
              </a:spcBef>
            </a:pPr>
            <a:r>
              <a:rPr lang="en-US" altLang="x-none" sz="2000" b="1" dirty="0">
                <a:solidFill>
                  <a:srgbClr val="000000"/>
                </a:solidFill>
                <a:latin typeface="Times New Roman" pitchFamily="16" charset="0"/>
                <a:cs typeface="Times New Roman" pitchFamily="16" charset="0"/>
              </a:rPr>
              <a:t>	Dr. Pier Luigi Buttigieg </a:t>
            </a:r>
            <a:r>
              <a:rPr lang="en-US" altLang="x-none" sz="2000" dirty="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Alfred Wegener Institute</a:t>
            </a:r>
            <a:r>
              <a:rPr lang="en-US" altLang="x-none" sz="2000" dirty="0">
                <a:solidFill>
                  <a:srgbClr val="000000"/>
                </a:solidFill>
                <a:latin typeface="Times New Roman" pitchFamily="16" charset="0"/>
                <a:cs typeface="Times New Roman" pitchFamily="16" charset="0"/>
              </a:rPr>
              <a:t>)</a:t>
            </a:r>
          </a:p>
          <a:p>
            <a:pPr eaLnBrk="1">
              <a:spcBef>
                <a:spcPts val="1293"/>
              </a:spcBef>
            </a:pPr>
            <a:r>
              <a:rPr lang="en-US" altLang="x-none" sz="2000" dirty="0">
                <a:solidFill>
                  <a:srgbClr val="000000"/>
                </a:solidFill>
                <a:latin typeface="Times New Roman" pitchFamily="16" charset="0"/>
                <a:cs typeface="Times New Roman" pitchFamily="16" charset="0"/>
              </a:rPr>
              <a:t>	</a:t>
            </a:r>
            <a:r>
              <a:rPr lang="en-US" altLang="x-none" sz="2000" b="1" dirty="0">
                <a:solidFill>
                  <a:srgbClr val="000000"/>
                </a:solidFill>
                <a:latin typeface="Times New Roman" pitchFamily="16" charset="0"/>
                <a:cs typeface="Times New Roman" pitchFamily="16" charset="0"/>
              </a:rPr>
              <a:t>Dr. Scott </a:t>
            </a:r>
            <a:r>
              <a:rPr lang="en-US" altLang="x-none" sz="2000" b="1" dirty="0" err="1">
                <a:solidFill>
                  <a:srgbClr val="000000"/>
                </a:solidFill>
                <a:latin typeface="Times New Roman" pitchFamily="16" charset="0"/>
                <a:cs typeface="Times New Roman" pitchFamily="16" charset="0"/>
              </a:rPr>
              <a:t>Saleska</a:t>
            </a:r>
            <a:r>
              <a:rPr lang="en-US" altLang="x-none" sz="2000" dirty="0">
                <a:solidFill>
                  <a:srgbClr val="000000"/>
                </a:solidFill>
                <a:latin typeface="Times New Roman" pitchFamily="16" charset="0"/>
                <a:cs typeface="Times New Roman" pitchFamily="16" charset="0"/>
              </a:rPr>
              <a:t> (University of Arizona)</a:t>
            </a:r>
          </a:p>
          <a:p>
            <a:pPr eaLnBrk="1">
              <a:spcBef>
                <a:spcPts val="1293"/>
              </a:spcBef>
            </a:pPr>
            <a:r>
              <a:rPr lang="en-US" altLang="x-none" sz="2000" dirty="0">
                <a:solidFill>
                  <a:srgbClr val="000000"/>
                </a:solidFill>
                <a:latin typeface="Times New Roman" pitchFamily="16" charset="0"/>
                <a:cs typeface="Times New Roman" pitchFamily="16" charset="0"/>
              </a:rPr>
              <a:t>	</a:t>
            </a:r>
            <a:r>
              <a:rPr lang="en-US" altLang="x-none" sz="2000" b="1" dirty="0">
                <a:solidFill>
                  <a:srgbClr val="000000"/>
                </a:solidFill>
                <a:latin typeface="Times New Roman" pitchFamily="16" charset="0"/>
                <a:cs typeface="Times New Roman" pitchFamily="16" charset="0"/>
              </a:rPr>
              <a:t>Dr. Clayton Morrison</a:t>
            </a:r>
            <a:r>
              <a:rPr lang="en-US" altLang="x-none" sz="2000" dirty="0">
                <a:solidFill>
                  <a:srgbClr val="000000"/>
                </a:solidFill>
                <a:latin typeface="Times New Roman" pitchFamily="16" charset="0"/>
                <a:cs typeface="Times New Roman" pitchFamily="16" charset="0"/>
              </a:rPr>
              <a:t> (University of Arizona)</a:t>
            </a:r>
          </a:p>
          <a:p>
            <a:pPr eaLnBrk="1">
              <a:spcBef>
                <a:spcPts val="1293"/>
              </a:spcBef>
            </a:pPr>
            <a:r>
              <a:rPr lang="en-US" altLang="x-none" sz="2000" b="1" dirty="0">
                <a:solidFill>
                  <a:srgbClr val="000000"/>
                </a:solidFill>
                <a:latin typeface="Times New Roman" pitchFamily="16" charset="0"/>
                <a:cs typeface="Times New Roman" pitchFamily="16" charset="0"/>
              </a:rPr>
              <a:t>	Dr. Jana </a:t>
            </a:r>
            <a:r>
              <a:rPr lang="en-US" altLang="x-none" sz="2000" b="1" dirty="0" err="1">
                <a:solidFill>
                  <a:srgbClr val="000000"/>
                </a:solidFill>
                <a:latin typeface="Times New Roman" pitchFamily="16" charset="0"/>
                <a:cs typeface="Times New Roman" pitchFamily="16" charset="0"/>
              </a:rPr>
              <a:t>U’Ren</a:t>
            </a:r>
            <a:r>
              <a:rPr lang="en-US" altLang="x-none" sz="2000" dirty="0">
                <a:solidFill>
                  <a:srgbClr val="000000"/>
                </a:solidFill>
                <a:latin typeface="Times New Roman" pitchFamily="16" charset="0"/>
                <a:cs typeface="Times New Roman" pitchFamily="16" charset="0"/>
              </a:rPr>
              <a:t> (University of Arizona)</a:t>
            </a:r>
          </a:p>
          <a:p>
            <a:pPr eaLnBrk="1">
              <a:spcBef>
                <a:spcPts val="1293"/>
              </a:spcBef>
            </a:pPr>
            <a:r>
              <a:rPr lang="en-US" altLang="x-none" sz="2000" dirty="0">
                <a:solidFill>
                  <a:srgbClr val="000000"/>
                </a:solidFill>
                <a:latin typeface="Times New Roman" pitchFamily="16" charset="0"/>
                <a:cs typeface="Times New Roman" pitchFamily="16" charset="0"/>
              </a:rPr>
              <a:t>Additional Collaborators</a:t>
            </a:r>
          </a:p>
          <a:p>
            <a:pPr eaLnBrk="1">
              <a:spcBef>
                <a:spcPts val="1293"/>
              </a:spcBef>
            </a:pPr>
            <a:r>
              <a:rPr lang="en-US" altLang="x-none" sz="2000" dirty="0">
                <a:solidFill>
                  <a:srgbClr val="000000"/>
                </a:solidFill>
                <a:latin typeface="Times New Roman" pitchFamily="16" charset="0"/>
                <a:cs typeface="Times New Roman" pitchFamily="16" charset="0"/>
              </a:rPr>
              <a:t>	</a:t>
            </a:r>
            <a:r>
              <a:rPr lang="en-US" altLang="x-none" sz="2000" b="1" dirty="0">
                <a:solidFill>
                  <a:srgbClr val="000000"/>
                </a:solidFill>
                <a:latin typeface="Times New Roman" pitchFamily="16" charset="0"/>
                <a:cs typeface="Times New Roman" pitchFamily="16" charset="0"/>
              </a:rPr>
              <a:t>Dr. Ramona Walls </a:t>
            </a:r>
            <a:r>
              <a:rPr lang="en-US" altLang="x-none" sz="2000" dirty="0">
                <a:solidFill>
                  <a:srgbClr val="000000"/>
                </a:solidFill>
                <a:latin typeface="Times New Roman" pitchFamily="16" charset="0"/>
                <a:cs typeface="Times New Roman" pitchFamily="16" charset="0"/>
              </a:rPr>
              <a:t>(CYVERSE, University of Arizona) </a:t>
            </a:r>
          </a:p>
          <a:p>
            <a:pPr eaLnBrk="1">
              <a:spcBef>
                <a:spcPts val="1293"/>
              </a:spcBef>
            </a:pPr>
            <a:r>
              <a:rPr lang="en-US" altLang="x-none" sz="2000" dirty="0">
                <a:solidFill>
                  <a:srgbClr val="000000"/>
                </a:solidFill>
                <a:latin typeface="Times New Roman" pitchFamily="16" charset="0"/>
                <a:cs typeface="Times New Roman" pitchFamily="16" charset="0"/>
              </a:rPr>
              <a:t>	</a:t>
            </a:r>
            <a:r>
              <a:rPr lang="en-US" altLang="x-none" dirty="0">
                <a:solidFill>
                  <a:srgbClr val="000000"/>
                </a:solidFill>
                <a:latin typeface="Times New Roman" pitchFamily="16" charset="0"/>
                <a:cs typeface="Times New Roman" pitchFamily="16" charset="0"/>
              </a:rPr>
              <a:t>	</a:t>
            </a:r>
            <a:endParaRPr lang="en-US" altLang="x-none" sz="2000" dirty="0">
              <a:solidFill>
                <a:srgbClr val="000000"/>
              </a:solidFill>
              <a:latin typeface="Times New Roman" pitchFamily="16" charset="0"/>
              <a:cs typeface="Times New Roman" pitchFamily="16" charset="0"/>
            </a:endParaRPr>
          </a:p>
        </p:txBody>
      </p:sp>
      <p:sp>
        <p:nvSpPr>
          <p:cNvPr id="18" name="TextBox 17">
            <a:extLst>
              <a:ext uri="{FF2B5EF4-FFF2-40B4-BE49-F238E27FC236}">
                <a16:creationId xmlns:a16="http://schemas.microsoft.com/office/drawing/2014/main" id="{58C36F97-C716-1A4A-AD4C-C0970F65C2AB}"/>
              </a:ext>
            </a:extLst>
          </p:cNvPr>
          <p:cNvSpPr txBox="1"/>
          <p:nvPr/>
        </p:nvSpPr>
        <p:spPr>
          <a:xfrm>
            <a:off x="69850" y="6047349"/>
            <a:ext cx="7686674" cy="830997"/>
          </a:xfrm>
          <a:prstGeom prst="rect">
            <a:avLst/>
          </a:prstGeom>
          <a:noFill/>
        </p:spPr>
        <p:txBody>
          <a:bodyPr wrap="square" rtlCol="0">
            <a:spAutoFit/>
          </a:bodyPr>
          <a:lstStyle/>
          <a:p>
            <a:r>
              <a:rPr lang="en-US" sz="1200" dirty="0">
                <a:latin typeface="Times New Roman" pitchFamily="18" charset="0"/>
                <a:cs typeface="Times New Roman" pitchFamily="18" charset="0"/>
              </a:rPr>
              <a:t>Some slides partially adapted from the presentation: </a:t>
            </a:r>
            <a:r>
              <a:rPr lang="en-GB" sz="1200" b="1" dirty="0">
                <a:latin typeface="Times New Roman" pitchFamily="18" charset="0"/>
                <a:cs typeface="Times New Roman" pitchFamily="18" charset="0"/>
              </a:rPr>
              <a:t>Ontological support for the EBVs</a:t>
            </a:r>
            <a:r>
              <a:rPr lang="en-US" sz="1200" dirty="0">
                <a:latin typeface="Times New Roman" pitchFamily="18" charset="0"/>
                <a:cs typeface="Times New Roman" pitchFamily="18" charset="0"/>
              </a:rPr>
              <a:t>, courtesy of </a:t>
            </a:r>
            <a:r>
              <a:rPr lang="en-US" altLang="en-US" sz="1200" b="1" dirty="0">
                <a:latin typeface="Times New Roman" pitchFamily="18" charset="0"/>
                <a:cs typeface="Times New Roman" pitchFamily="18" charset="0"/>
              </a:rPr>
              <a:t>Pier Luigi </a:t>
            </a:r>
            <a:r>
              <a:rPr lang="en-US" altLang="en-US" sz="1200" b="1" dirty="0" err="1">
                <a:latin typeface="Times New Roman" pitchFamily="18" charset="0"/>
                <a:cs typeface="Times New Roman" pitchFamily="18" charset="0"/>
              </a:rPr>
              <a:t>Buttigieg</a:t>
            </a:r>
            <a:r>
              <a:rPr lang="en-US" altLang="en-US" sz="1200" b="1" dirty="0">
                <a:latin typeface="Times New Roman" pitchFamily="18" charset="0"/>
                <a:cs typeface="Times New Roman" pitchFamily="18" charset="0"/>
              </a:rPr>
              <a:t> </a:t>
            </a:r>
            <a:r>
              <a:rPr lang="en-GB" sz="1200" dirty="0">
                <a:hlinkClick r:id="rId4"/>
              </a:rPr>
              <a:t>https://creativecommons.org/licenses/by/2.0/legalcode</a:t>
            </a:r>
            <a:r>
              <a:rPr lang="en-GB" sz="1200" dirty="0"/>
              <a:t> </a:t>
            </a:r>
          </a:p>
          <a:p>
            <a:endParaRPr lang="en-US" altLang="en-US" sz="1200" b="1" dirty="0">
              <a:latin typeface="Times New Roman" pitchFamily="18" charset="0"/>
              <a:cs typeface="Times New Roman" pitchFamily="18" charset="0"/>
            </a:endParaRPr>
          </a:p>
          <a:p>
            <a:endParaRPr lang="en-GB" sz="1200" b="1" dirty="0"/>
          </a:p>
        </p:txBody>
      </p:sp>
      <p:pic>
        <p:nvPicPr>
          <p:cNvPr id="19" name="Picture 2">
            <a:extLst>
              <a:ext uri="{FF2B5EF4-FFF2-40B4-BE49-F238E27FC236}">
                <a16:creationId xmlns:a16="http://schemas.microsoft.com/office/drawing/2014/main" id="{81E7AA3A-857C-564C-A7C5-B6162A98D1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08925" y="6000765"/>
            <a:ext cx="777875" cy="409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6">
            <a:extLst>
              <a:ext uri="{FF2B5EF4-FFF2-40B4-BE49-F238E27FC236}">
                <a16:creationId xmlns:a16="http://schemas.microsoft.com/office/drawing/2014/main" id="{D185D89A-5BB6-F846-8DBF-507D12190B62}"/>
              </a:ext>
            </a:extLst>
          </p:cNvPr>
          <p:cNvPicPr>
            <a:picLocks noChangeAspect="1"/>
          </p:cNvPicPr>
          <p:nvPr/>
        </p:nvPicPr>
        <p:blipFill>
          <a:blip r:embed="rId6"/>
          <a:stretch>
            <a:fillRect/>
          </a:stretch>
        </p:blipFill>
        <p:spPr>
          <a:xfrm>
            <a:off x="7275888" y="1273405"/>
            <a:ext cx="763212" cy="705971"/>
          </a:xfrm>
          <a:prstGeom prst="rect">
            <a:avLst/>
          </a:prstGeom>
        </p:spPr>
      </p:pic>
      <p:pic>
        <p:nvPicPr>
          <p:cNvPr id="20" name="Picture 19">
            <a:extLst>
              <a:ext uri="{FF2B5EF4-FFF2-40B4-BE49-F238E27FC236}">
                <a16:creationId xmlns:a16="http://schemas.microsoft.com/office/drawing/2014/main" id="{13348D22-C343-654D-BF40-5D631D369E49}"/>
              </a:ext>
            </a:extLst>
          </p:cNvPr>
          <p:cNvPicPr>
            <a:picLocks noChangeAspect="1"/>
          </p:cNvPicPr>
          <p:nvPr/>
        </p:nvPicPr>
        <p:blipFill>
          <a:blip r:embed="rId7"/>
          <a:stretch>
            <a:fillRect/>
          </a:stretch>
        </p:blipFill>
        <p:spPr>
          <a:xfrm>
            <a:off x="7092534" y="4335595"/>
            <a:ext cx="1238250" cy="1238250"/>
          </a:xfrm>
          <a:prstGeom prst="rect">
            <a:avLst/>
          </a:prstGeom>
        </p:spPr>
      </p:pic>
      <p:pic>
        <p:nvPicPr>
          <p:cNvPr id="21" name="Picture 20">
            <a:extLst>
              <a:ext uri="{FF2B5EF4-FFF2-40B4-BE49-F238E27FC236}">
                <a16:creationId xmlns:a16="http://schemas.microsoft.com/office/drawing/2014/main" id="{CA9E02DD-33A9-CE40-B4FB-63BDD2C78534}"/>
              </a:ext>
            </a:extLst>
          </p:cNvPr>
          <p:cNvPicPr>
            <a:picLocks noChangeAspect="1"/>
          </p:cNvPicPr>
          <p:nvPr/>
        </p:nvPicPr>
        <p:blipFill>
          <a:blip r:embed="rId8"/>
          <a:stretch>
            <a:fillRect/>
          </a:stretch>
        </p:blipFill>
        <p:spPr>
          <a:xfrm>
            <a:off x="6402221" y="3550258"/>
            <a:ext cx="2403808" cy="508122"/>
          </a:xfrm>
          <a:prstGeom prst="rect">
            <a:avLst/>
          </a:prstGeom>
        </p:spPr>
      </p:pic>
      <p:pic>
        <p:nvPicPr>
          <p:cNvPr id="22" name="Picture 21">
            <a:extLst>
              <a:ext uri="{FF2B5EF4-FFF2-40B4-BE49-F238E27FC236}">
                <a16:creationId xmlns:a16="http://schemas.microsoft.com/office/drawing/2014/main" id="{68603097-A512-864F-A4C9-FCE9A7D80AEE}"/>
              </a:ext>
            </a:extLst>
          </p:cNvPr>
          <p:cNvPicPr>
            <a:picLocks noChangeAspect="1"/>
          </p:cNvPicPr>
          <p:nvPr/>
        </p:nvPicPr>
        <p:blipFill>
          <a:blip r:embed="rId9"/>
          <a:stretch>
            <a:fillRect/>
          </a:stretch>
        </p:blipFill>
        <p:spPr>
          <a:xfrm>
            <a:off x="6813119" y="2389669"/>
            <a:ext cx="1797081" cy="697600"/>
          </a:xfrm>
          <a:prstGeom prst="rect">
            <a:avLst/>
          </a:prstGeom>
        </p:spPr>
      </p:pic>
      <p:sp>
        <p:nvSpPr>
          <p:cNvPr id="25" name="Slide Number Placeholder 3">
            <a:extLst>
              <a:ext uri="{FF2B5EF4-FFF2-40B4-BE49-F238E27FC236}">
                <a16:creationId xmlns:a16="http://schemas.microsoft.com/office/drawing/2014/main" id="{15429B58-8776-8F4F-B137-94EEA959A04E}"/>
              </a:ext>
            </a:extLst>
          </p:cNvPr>
          <p:cNvSpPr>
            <a:spLocks noGrp="1"/>
          </p:cNvSpPr>
          <p:nvPr>
            <p:ph type="sldNum" sz="quarter" idx="12"/>
          </p:nvPr>
        </p:nvSpPr>
        <p:spPr>
          <a:xfrm>
            <a:off x="6457950" y="6483351"/>
            <a:ext cx="2057400" cy="365125"/>
          </a:xfrm>
        </p:spPr>
        <p:txBody>
          <a:bodyPr/>
          <a:lstStyle/>
          <a:p>
            <a:fld id="{AA3423F0-0EA4-8F43-AB03-42295784AA74}" type="slidenum">
              <a:rPr lang="en-US" sz="1400" smtClean="0">
                <a:solidFill>
                  <a:schemeClr val="tx1"/>
                </a:solidFill>
              </a:rPr>
              <a:t>28</a:t>
            </a:fld>
            <a:endParaRPr lang="en-US" sz="1400" dirty="0">
              <a:solidFill>
                <a:schemeClr val="tx1"/>
              </a:solidFill>
            </a:endParaRPr>
          </a:p>
        </p:txBody>
      </p:sp>
    </p:spTree>
    <p:extLst>
      <p:ext uri="{BB962C8B-B14F-4D97-AF65-F5344CB8AC3E}">
        <p14:creationId xmlns:p14="http://schemas.microsoft.com/office/powerpoint/2010/main" val="4065392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7386D1B-084E-7E46-B2CB-C1DF7A1875F2}"/>
              </a:ext>
            </a:extLst>
          </p:cNvPr>
          <p:cNvPicPr>
            <a:picLocks noChangeAspect="1"/>
          </p:cNvPicPr>
          <p:nvPr/>
        </p:nvPicPr>
        <p:blipFill rotWithShape="1">
          <a:blip r:embed="rId2"/>
          <a:srcRect l="20019" r="20019"/>
          <a:stretch/>
        </p:blipFill>
        <p:spPr>
          <a:xfrm>
            <a:off x="0" y="6472238"/>
            <a:ext cx="9144000" cy="385762"/>
          </a:xfrm>
          <a:prstGeom prst="rect">
            <a:avLst/>
          </a:prstGeom>
        </p:spPr>
      </p:pic>
      <p:grpSp>
        <p:nvGrpSpPr>
          <p:cNvPr id="10" name="Group 9">
            <a:extLst>
              <a:ext uri="{FF2B5EF4-FFF2-40B4-BE49-F238E27FC236}">
                <a16:creationId xmlns:a16="http://schemas.microsoft.com/office/drawing/2014/main" id="{F17CFD6E-524A-4743-92FE-338E0FB2F399}"/>
              </a:ext>
            </a:extLst>
          </p:cNvPr>
          <p:cNvGrpSpPr/>
          <p:nvPr/>
        </p:nvGrpSpPr>
        <p:grpSpPr>
          <a:xfrm>
            <a:off x="0" y="-1"/>
            <a:ext cx="9144000" cy="485776"/>
            <a:chOff x="0" y="-1"/>
            <a:chExt cx="9144000" cy="485776"/>
          </a:xfrm>
        </p:grpSpPr>
        <p:pic>
          <p:nvPicPr>
            <p:cNvPr id="7" name="Picture 6">
              <a:extLst>
                <a:ext uri="{FF2B5EF4-FFF2-40B4-BE49-F238E27FC236}">
                  <a16:creationId xmlns:a16="http://schemas.microsoft.com/office/drawing/2014/main" id="{3A159E41-2581-1347-AF6D-149FE72BE2F6}"/>
                </a:ext>
              </a:extLst>
            </p:cNvPr>
            <p:cNvPicPr>
              <a:picLocks noChangeAspect="1"/>
            </p:cNvPicPr>
            <p:nvPr/>
          </p:nvPicPr>
          <p:blipFill rotWithShape="1">
            <a:blip r:embed="rId2"/>
            <a:srcRect l="66190" t="1" r="50" b="490"/>
            <a:stretch/>
          </p:blipFill>
          <p:spPr>
            <a:xfrm>
              <a:off x="0" y="0"/>
              <a:ext cx="6515100" cy="485775"/>
            </a:xfrm>
            <a:prstGeom prst="rect">
              <a:avLst/>
            </a:prstGeom>
          </p:spPr>
        </p:pic>
        <p:pic>
          <p:nvPicPr>
            <p:cNvPr id="9" name="Picture 8">
              <a:extLst>
                <a:ext uri="{FF2B5EF4-FFF2-40B4-BE49-F238E27FC236}">
                  <a16:creationId xmlns:a16="http://schemas.microsoft.com/office/drawing/2014/main" id="{C6BF422F-D501-0D45-ACD1-E51961F3D8F4}"/>
                </a:ext>
              </a:extLst>
            </p:cNvPr>
            <p:cNvPicPr>
              <a:picLocks noChangeAspect="1"/>
            </p:cNvPicPr>
            <p:nvPr/>
          </p:nvPicPr>
          <p:blipFill rotWithShape="1">
            <a:blip r:embed="rId2"/>
            <a:srcRect l="66190" t="1" r="50" b="490"/>
            <a:stretch/>
          </p:blipFill>
          <p:spPr>
            <a:xfrm>
              <a:off x="2628900" y="-1"/>
              <a:ext cx="6515100" cy="485775"/>
            </a:xfrm>
            <a:prstGeom prst="rect">
              <a:avLst/>
            </a:prstGeom>
          </p:spPr>
        </p:pic>
      </p:grpSp>
      <p:pic>
        <p:nvPicPr>
          <p:cNvPr id="22" name="Picture 21">
            <a:extLst>
              <a:ext uri="{FF2B5EF4-FFF2-40B4-BE49-F238E27FC236}">
                <a16:creationId xmlns:a16="http://schemas.microsoft.com/office/drawing/2014/main" id="{5BB081BD-FFBC-E043-B678-D6463DDD36DD}"/>
              </a:ext>
            </a:extLst>
          </p:cNvPr>
          <p:cNvPicPr>
            <a:picLocks noChangeAspect="1"/>
          </p:cNvPicPr>
          <p:nvPr/>
        </p:nvPicPr>
        <p:blipFill>
          <a:blip r:embed="rId3"/>
          <a:stretch>
            <a:fillRect/>
          </a:stretch>
        </p:blipFill>
        <p:spPr>
          <a:xfrm>
            <a:off x="553942" y="5729418"/>
            <a:ext cx="709022" cy="655845"/>
          </a:xfrm>
          <a:prstGeom prst="rect">
            <a:avLst/>
          </a:prstGeom>
        </p:spPr>
      </p:pic>
      <p:pic>
        <p:nvPicPr>
          <p:cNvPr id="24" name="Picture 23">
            <a:extLst>
              <a:ext uri="{FF2B5EF4-FFF2-40B4-BE49-F238E27FC236}">
                <a16:creationId xmlns:a16="http://schemas.microsoft.com/office/drawing/2014/main" id="{47C68B98-9252-5F4E-97D9-7E547FA53CDD}"/>
              </a:ext>
            </a:extLst>
          </p:cNvPr>
          <p:cNvPicPr>
            <a:picLocks noChangeAspect="1"/>
          </p:cNvPicPr>
          <p:nvPr/>
        </p:nvPicPr>
        <p:blipFill>
          <a:blip r:embed="rId4"/>
          <a:stretch>
            <a:fillRect/>
          </a:stretch>
        </p:blipFill>
        <p:spPr>
          <a:xfrm>
            <a:off x="7894800" y="5591373"/>
            <a:ext cx="897591" cy="897591"/>
          </a:xfrm>
          <a:prstGeom prst="rect">
            <a:avLst/>
          </a:prstGeom>
        </p:spPr>
      </p:pic>
      <p:pic>
        <p:nvPicPr>
          <p:cNvPr id="26" name="Picture 25">
            <a:extLst>
              <a:ext uri="{FF2B5EF4-FFF2-40B4-BE49-F238E27FC236}">
                <a16:creationId xmlns:a16="http://schemas.microsoft.com/office/drawing/2014/main" id="{0FE1DEB5-FECB-6E41-BF94-E58DC447CBEA}"/>
              </a:ext>
            </a:extLst>
          </p:cNvPr>
          <p:cNvPicPr>
            <a:picLocks noChangeAspect="1"/>
          </p:cNvPicPr>
          <p:nvPr/>
        </p:nvPicPr>
        <p:blipFill>
          <a:blip r:embed="rId5"/>
          <a:stretch>
            <a:fillRect/>
          </a:stretch>
        </p:blipFill>
        <p:spPr>
          <a:xfrm>
            <a:off x="2992" y="606425"/>
            <a:ext cx="2425883" cy="496203"/>
          </a:xfrm>
          <a:prstGeom prst="rect">
            <a:avLst/>
          </a:prstGeom>
        </p:spPr>
      </p:pic>
      <p:pic>
        <p:nvPicPr>
          <p:cNvPr id="28" name="Picture 27">
            <a:extLst>
              <a:ext uri="{FF2B5EF4-FFF2-40B4-BE49-F238E27FC236}">
                <a16:creationId xmlns:a16="http://schemas.microsoft.com/office/drawing/2014/main" id="{28C1F06C-296E-2E4E-A22B-EC508E40824D}"/>
              </a:ext>
            </a:extLst>
          </p:cNvPr>
          <p:cNvPicPr>
            <a:picLocks noChangeAspect="1"/>
          </p:cNvPicPr>
          <p:nvPr/>
        </p:nvPicPr>
        <p:blipFill>
          <a:blip r:embed="rId6"/>
          <a:stretch>
            <a:fillRect/>
          </a:stretch>
        </p:blipFill>
        <p:spPr>
          <a:xfrm>
            <a:off x="7258052" y="672764"/>
            <a:ext cx="1207085" cy="223534"/>
          </a:xfrm>
          <a:prstGeom prst="rect">
            <a:avLst/>
          </a:prstGeom>
        </p:spPr>
      </p:pic>
      <p:pic>
        <p:nvPicPr>
          <p:cNvPr id="36" name="Picture 35">
            <a:extLst>
              <a:ext uri="{FF2B5EF4-FFF2-40B4-BE49-F238E27FC236}">
                <a16:creationId xmlns:a16="http://schemas.microsoft.com/office/drawing/2014/main" id="{B1782768-075A-2B4A-969B-1B44497BDB8D}"/>
              </a:ext>
            </a:extLst>
          </p:cNvPr>
          <p:cNvPicPr>
            <a:picLocks noChangeAspect="1"/>
          </p:cNvPicPr>
          <p:nvPr/>
        </p:nvPicPr>
        <p:blipFill>
          <a:blip r:embed="rId7"/>
          <a:stretch>
            <a:fillRect/>
          </a:stretch>
        </p:blipFill>
        <p:spPr>
          <a:xfrm>
            <a:off x="8474634" y="510319"/>
            <a:ext cx="626587" cy="522156"/>
          </a:xfrm>
          <a:prstGeom prst="rect">
            <a:avLst/>
          </a:prstGeom>
        </p:spPr>
      </p:pic>
      <p:pic>
        <p:nvPicPr>
          <p:cNvPr id="38" name="Picture 37">
            <a:extLst>
              <a:ext uri="{FF2B5EF4-FFF2-40B4-BE49-F238E27FC236}">
                <a16:creationId xmlns:a16="http://schemas.microsoft.com/office/drawing/2014/main" id="{D0F8BB64-6516-1A4D-A933-B86C63CDDF45}"/>
              </a:ext>
            </a:extLst>
          </p:cNvPr>
          <p:cNvPicPr>
            <a:picLocks noChangeAspect="1"/>
          </p:cNvPicPr>
          <p:nvPr/>
        </p:nvPicPr>
        <p:blipFill>
          <a:blip r:embed="rId8"/>
          <a:stretch>
            <a:fillRect/>
          </a:stretch>
        </p:blipFill>
        <p:spPr>
          <a:xfrm>
            <a:off x="4913153" y="5872104"/>
            <a:ext cx="1742489" cy="368331"/>
          </a:xfrm>
          <a:prstGeom prst="rect">
            <a:avLst/>
          </a:prstGeom>
        </p:spPr>
      </p:pic>
      <p:pic>
        <p:nvPicPr>
          <p:cNvPr id="40" name="Picture 39">
            <a:extLst>
              <a:ext uri="{FF2B5EF4-FFF2-40B4-BE49-F238E27FC236}">
                <a16:creationId xmlns:a16="http://schemas.microsoft.com/office/drawing/2014/main" id="{8EF69269-B502-F54F-B05D-7BBB0A572105}"/>
              </a:ext>
            </a:extLst>
          </p:cNvPr>
          <p:cNvPicPr>
            <a:picLocks noChangeAspect="1"/>
          </p:cNvPicPr>
          <p:nvPr/>
        </p:nvPicPr>
        <p:blipFill>
          <a:blip r:embed="rId9"/>
          <a:stretch>
            <a:fillRect/>
          </a:stretch>
        </p:blipFill>
        <p:spPr>
          <a:xfrm>
            <a:off x="2232004" y="5886792"/>
            <a:ext cx="1302681" cy="505681"/>
          </a:xfrm>
          <a:prstGeom prst="rect">
            <a:avLst/>
          </a:prstGeom>
        </p:spPr>
      </p:pic>
      <p:grpSp>
        <p:nvGrpSpPr>
          <p:cNvPr id="15" name="Group 14">
            <a:extLst>
              <a:ext uri="{FF2B5EF4-FFF2-40B4-BE49-F238E27FC236}">
                <a16:creationId xmlns:a16="http://schemas.microsoft.com/office/drawing/2014/main" id="{645871E3-2B06-9144-97EB-477426AECF43}"/>
              </a:ext>
            </a:extLst>
          </p:cNvPr>
          <p:cNvGrpSpPr/>
          <p:nvPr/>
        </p:nvGrpSpPr>
        <p:grpSpPr>
          <a:xfrm>
            <a:off x="1508664" y="1759243"/>
            <a:ext cx="4434684" cy="4119614"/>
            <a:chOff x="2286000" y="1295400"/>
            <a:chExt cx="4985451" cy="5081164"/>
          </a:xfrm>
        </p:grpSpPr>
        <p:pic>
          <p:nvPicPr>
            <p:cNvPr id="16" name="Picture 10">
              <a:extLst>
                <a:ext uri="{FF2B5EF4-FFF2-40B4-BE49-F238E27FC236}">
                  <a16:creationId xmlns:a16="http://schemas.microsoft.com/office/drawing/2014/main" id="{305DAEEE-1138-E94D-B0B0-0FF9475FD3A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0" y="2898602"/>
              <a:ext cx="3005137" cy="758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9">
              <a:extLst>
                <a:ext uri="{FF2B5EF4-FFF2-40B4-BE49-F238E27FC236}">
                  <a16:creationId xmlns:a16="http://schemas.microsoft.com/office/drawing/2014/main" id="{92A260BA-FBBE-A54E-B2B8-54CE3DE7FFF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33907" y="3927832"/>
              <a:ext cx="3095567" cy="2448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a:extLst>
                <a:ext uri="{FF2B5EF4-FFF2-40B4-BE49-F238E27FC236}">
                  <a16:creationId xmlns:a16="http://schemas.microsoft.com/office/drawing/2014/main" id="{BDF03CCF-5646-7B43-8F17-A9B2C75374D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95800" y="3584933"/>
              <a:ext cx="2099278" cy="685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7">
              <a:extLst>
                <a:ext uri="{FF2B5EF4-FFF2-40B4-BE49-F238E27FC236}">
                  <a16:creationId xmlns:a16="http://schemas.microsoft.com/office/drawing/2014/main" id="{9D42B315-057C-4041-9112-1082F6BBE14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10200" y="1295400"/>
              <a:ext cx="1861251" cy="2752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4" descr="C:\Users\pbuttigi\AppData\Local\Microsoft\Windows\Temporary Internet Files\Content.IE5\XX6JAFDU\1373811890[1].png">
              <a:extLst>
                <a:ext uri="{FF2B5EF4-FFF2-40B4-BE49-F238E27FC236}">
                  <a16:creationId xmlns:a16="http://schemas.microsoft.com/office/drawing/2014/main" id="{0BFB6ABC-CDFA-F048-81F9-1DEEE41168F2}"/>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rot="336448" flipH="1">
              <a:off x="4990171" y="2035143"/>
              <a:ext cx="1514044" cy="2039116"/>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AutoShape 3">
            <a:extLst>
              <a:ext uri="{FF2B5EF4-FFF2-40B4-BE49-F238E27FC236}">
                <a16:creationId xmlns:a16="http://schemas.microsoft.com/office/drawing/2014/main" id="{11C22B95-4AF3-4645-AD65-F525013B9B1E}"/>
              </a:ext>
            </a:extLst>
          </p:cNvPr>
          <p:cNvSpPr>
            <a:spLocks noChangeArrowheads="1"/>
          </p:cNvSpPr>
          <p:nvPr/>
        </p:nvSpPr>
        <p:spPr bwMode="auto">
          <a:xfrm>
            <a:off x="5941017" y="1328696"/>
            <a:ext cx="2851373" cy="1763690"/>
          </a:xfrm>
          <a:prstGeom prst="cloudCallout">
            <a:avLst>
              <a:gd name="adj1" fmla="val -78784"/>
              <a:gd name="adj2" fmla="val 1217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de-DE" altLang="de-DE"/>
          </a:p>
        </p:txBody>
      </p:sp>
      <p:pic>
        <p:nvPicPr>
          <p:cNvPr id="23" name="Picture 2">
            <a:extLst>
              <a:ext uri="{FF2B5EF4-FFF2-40B4-BE49-F238E27FC236}">
                <a16:creationId xmlns:a16="http://schemas.microsoft.com/office/drawing/2014/main" id="{1294594F-1B67-B540-A25B-7DA0CC653D97}"/>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655642" y="1625917"/>
            <a:ext cx="1557146" cy="1187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Text Box 2">
            <a:extLst>
              <a:ext uri="{FF2B5EF4-FFF2-40B4-BE49-F238E27FC236}">
                <a16:creationId xmlns:a16="http://schemas.microsoft.com/office/drawing/2014/main" id="{7D21059C-A8BA-7E43-889F-AF78996E9A1B}"/>
              </a:ext>
            </a:extLst>
          </p:cNvPr>
          <p:cNvSpPr txBox="1">
            <a:spLocks noChangeArrowheads="1"/>
          </p:cNvSpPr>
          <p:nvPr/>
        </p:nvSpPr>
        <p:spPr bwMode="auto">
          <a:xfrm>
            <a:off x="-58962" y="1199038"/>
            <a:ext cx="4631040" cy="1144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5595"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9pPr>
          </a:lstStyle>
          <a:p>
            <a:pPr algn="ctr" eaLnBrk="1">
              <a:spcBef>
                <a:spcPts val="1293"/>
              </a:spcBef>
            </a:pPr>
            <a:r>
              <a:rPr lang="en-US" altLang="x-none" sz="4400" b="1" dirty="0">
                <a:solidFill>
                  <a:srgbClr val="000000"/>
                </a:solidFill>
                <a:latin typeface="Times New Roman" pitchFamily="16" charset="0"/>
                <a:cs typeface="Times New Roman" pitchFamily="16" charset="0"/>
              </a:rPr>
              <a:t>Questions?</a:t>
            </a:r>
            <a:endParaRPr lang="en-US" altLang="x-none" sz="4400" dirty="0">
              <a:solidFill>
                <a:srgbClr val="000000"/>
              </a:solidFill>
              <a:latin typeface="Times New Roman" pitchFamily="16" charset="0"/>
              <a:cs typeface="Times New Roman" pitchFamily="16" charset="0"/>
            </a:endParaRPr>
          </a:p>
        </p:txBody>
      </p:sp>
      <p:sp>
        <p:nvSpPr>
          <p:cNvPr id="27" name="Slide Number Placeholder 3">
            <a:extLst>
              <a:ext uri="{FF2B5EF4-FFF2-40B4-BE49-F238E27FC236}">
                <a16:creationId xmlns:a16="http://schemas.microsoft.com/office/drawing/2014/main" id="{EA49A595-E7F1-4A4C-B8B6-0A8518E26106}"/>
              </a:ext>
            </a:extLst>
          </p:cNvPr>
          <p:cNvSpPr>
            <a:spLocks noGrp="1"/>
          </p:cNvSpPr>
          <p:nvPr>
            <p:ph type="sldNum" sz="quarter" idx="12"/>
          </p:nvPr>
        </p:nvSpPr>
        <p:spPr>
          <a:xfrm>
            <a:off x="6457950" y="6483351"/>
            <a:ext cx="2057400" cy="365125"/>
          </a:xfrm>
        </p:spPr>
        <p:txBody>
          <a:bodyPr/>
          <a:lstStyle/>
          <a:p>
            <a:fld id="{AA3423F0-0EA4-8F43-AB03-42295784AA74}" type="slidenum">
              <a:rPr lang="en-US" sz="1400" smtClean="0">
                <a:solidFill>
                  <a:schemeClr val="tx1"/>
                </a:solidFill>
              </a:rPr>
              <a:t>29</a:t>
            </a:fld>
            <a:endParaRPr lang="en-US" sz="1400" dirty="0">
              <a:solidFill>
                <a:schemeClr val="tx1"/>
              </a:solidFill>
            </a:endParaRPr>
          </a:p>
        </p:txBody>
      </p:sp>
    </p:spTree>
    <p:extLst>
      <p:ext uri="{BB962C8B-B14F-4D97-AF65-F5344CB8AC3E}">
        <p14:creationId xmlns:p14="http://schemas.microsoft.com/office/powerpoint/2010/main" val="2605137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95F60CAC-2DB9-FD48-922F-C5418E11EAB4}"/>
              </a:ext>
            </a:extLst>
          </p:cNvPr>
          <p:cNvPicPr>
            <a:picLocks noGrp="1" noChangeAspect="1"/>
          </p:cNvPicPr>
          <p:nvPr>
            <p:ph idx="1"/>
          </p:nvPr>
        </p:nvPicPr>
        <p:blipFill>
          <a:blip r:embed="rId2"/>
          <a:stretch>
            <a:fillRect/>
          </a:stretch>
        </p:blipFill>
        <p:spPr>
          <a:xfrm>
            <a:off x="8510591" y="530250"/>
            <a:ext cx="633625" cy="498452"/>
          </a:xfrm>
        </p:spPr>
      </p:pic>
      <p:grpSp>
        <p:nvGrpSpPr>
          <p:cNvPr id="5" name="Group 4">
            <a:extLst>
              <a:ext uri="{FF2B5EF4-FFF2-40B4-BE49-F238E27FC236}">
                <a16:creationId xmlns:a16="http://schemas.microsoft.com/office/drawing/2014/main" id="{33F2354A-018A-2146-BAE9-A0206D5840DB}"/>
              </a:ext>
            </a:extLst>
          </p:cNvPr>
          <p:cNvGrpSpPr/>
          <p:nvPr/>
        </p:nvGrpSpPr>
        <p:grpSpPr>
          <a:xfrm>
            <a:off x="0" y="-1"/>
            <a:ext cx="9144000" cy="485776"/>
            <a:chOff x="0" y="-1"/>
            <a:chExt cx="9144000" cy="485776"/>
          </a:xfrm>
        </p:grpSpPr>
        <p:pic>
          <p:nvPicPr>
            <p:cNvPr id="6" name="Picture 5">
              <a:extLst>
                <a:ext uri="{FF2B5EF4-FFF2-40B4-BE49-F238E27FC236}">
                  <a16:creationId xmlns:a16="http://schemas.microsoft.com/office/drawing/2014/main" id="{4036C841-A74B-1045-9B2C-F7A9ED92A68A}"/>
                </a:ext>
              </a:extLst>
            </p:cNvPr>
            <p:cNvPicPr>
              <a:picLocks noChangeAspect="1"/>
            </p:cNvPicPr>
            <p:nvPr/>
          </p:nvPicPr>
          <p:blipFill rotWithShape="1">
            <a:blip r:embed="rId3"/>
            <a:srcRect l="66190" t="1" r="50" b="490"/>
            <a:stretch/>
          </p:blipFill>
          <p:spPr>
            <a:xfrm>
              <a:off x="0" y="0"/>
              <a:ext cx="6515100" cy="485775"/>
            </a:xfrm>
            <a:prstGeom prst="rect">
              <a:avLst/>
            </a:prstGeom>
          </p:spPr>
        </p:pic>
        <p:pic>
          <p:nvPicPr>
            <p:cNvPr id="7" name="Picture 6">
              <a:extLst>
                <a:ext uri="{FF2B5EF4-FFF2-40B4-BE49-F238E27FC236}">
                  <a16:creationId xmlns:a16="http://schemas.microsoft.com/office/drawing/2014/main" id="{F353E362-58A9-6243-9E5C-F886F0786DA8}"/>
                </a:ext>
              </a:extLst>
            </p:cNvPr>
            <p:cNvPicPr>
              <a:picLocks noChangeAspect="1"/>
            </p:cNvPicPr>
            <p:nvPr/>
          </p:nvPicPr>
          <p:blipFill rotWithShape="1">
            <a:blip r:embed="rId3"/>
            <a:srcRect l="66190" t="1" r="50" b="490"/>
            <a:stretch/>
          </p:blipFill>
          <p:spPr>
            <a:xfrm>
              <a:off x="2628900" y="-1"/>
              <a:ext cx="6515100" cy="485775"/>
            </a:xfrm>
            <a:prstGeom prst="rect">
              <a:avLst/>
            </a:prstGeom>
          </p:spPr>
        </p:pic>
      </p:grpSp>
      <p:grpSp>
        <p:nvGrpSpPr>
          <p:cNvPr id="14" name="Group 13">
            <a:extLst>
              <a:ext uri="{FF2B5EF4-FFF2-40B4-BE49-F238E27FC236}">
                <a16:creationId xmlns:a16="http://schemas.microsoft.com/office/drawing/2014/main" id="{93EAA6D5-3067-1045-91B5-821C28CF8ACB}"/>
              </a:ext>
            </a:extLst>
          </p:cNvPr>
          <p:cNvGrpSpPr/>
          <p:nvPr/>
        </p:nvGrpSpPr>
        <p:grpSpPr>
          <a:xfrm>
            <a:off x="0" y="6472238"/>
            <a:ext cx="9144000" cy="385762"/>
            <a:chOff x="0" y="6472238"/>
            <a:chExt cx="9144000" cy="385762"/>
          </a:xfrm>
        </p:grpSpPr>
        <p:pic>
          <p:nvPicPr>
            <p:cNvPr id="4" name="Picture 3">
              <a:extLst>
                <a:ext uri="{FF2B5EF4-FFF2-40B4-BE49-F238E27FC236}">
                  <a16:creationId xmlns:a16="http://schemas.microsoft.com/office/drawing/2014/main" id="{7CBC0280-2211-254C-A942-4332D928E978}"/>
                </a:ext>
              </a:extLst>
            </p:cNvPr>
            <p:cNvPicPr>
              <a:picLocks noChangeAspect="1"/>
            </p:cNvPicPr>
            <p:nvPr/>
          </p:nvPicPr>
          <p:blipFill rotWithShape="1">
            <a:blip r:embed="rId3"/>
            <a:srcRect l="20019" r="66302"/>
            <a:stretch/>
          </p:blipFill>
          <p:spPr>
            <a:xfrm>
              <a:off x="0" y="6472238"/>
              <a:ext cx="2085975" cy="385762"/>
            </a:xfrm>
            <a:prstGeom prst="rect">
              <a:avLst/>
            </a:prstGeom>
          </p:spPr>
        </p:pic>
        <p:pic>
          <p:nvPicPr>
            <p:cNvPr id="10" name="Picture 9">
              <a:extLst>
                <a:ext uri="{FF2B5EF4-FFF2-40B4-BE49-F238E27FC236}">
                  <a16:creationId xmlns:a16="http://schemas.microsoft.com/office/drawing/2014/main" id="{F9B5B279-6DB3-7743-AD56-CC73C1CFD4C1}"/>
                </a:ext>
              </a:extLst>
            </p:cNvPr>
            <p:cNvPicPr>
              <a:picLocks noChangeAspect="1"/>
            </p:cNvPicPr>
            <p:nvPr/>
          </p:nvPicPr>
          <p:blipFill rotWithShape="1">
            <a:blip r:embed="rId3"/>
            <a:srcRect l="20019" r="66302"/>
            <a:stretch/>
          </p:blipFill>
          <p:spPr>
            <a:xfrm>
              <a:off x="2085975" y="6472238"/>
              <a:ext cx="2085975" cy="385762"/>
            </a:xfrm>
            <a:prstGeom prst="rect">
              <a:avLst/>
            </a:prstGeom>
          </p:spPr>
        </p:pic>
        <p:pic>
          <p:nvPicPr>
            <p:cNvPr id="11" name="Picture 10">
              <a:extLst>
                <a:ext uri="{FF2B5EF4-FFF2-40B4-BE49-F238E27FC236}">
                  <a16:creationId xmlns:a16="http://schemas.microsoft.com/office/drawing/2014/main" id="{D6F644B3-1911-4A40-9905-30962CF5E263}"/>
                </a:ext>
              </a:extLst>
            </p:cNvPr>
            <p:cNvPicPr>
              <a:picLocks noChangeAspect="1"/>
            </p:cNvPicPr>
            <p:nvPr/>
          </p:nvPicPr>
          <p:blipFill rotWithShape="1">
            <a:blip r:embed="rId3"/>
            <a:srcRect l="20019" r="66302"/>
            <a:stretch/>
          </p:blipFill>
          <p:spPr>
            <a:xfrm>
              <a:off x="4171950" y="6472238"/>
              <a:ext cx="2085975" cy="385762"/>
            </a:xfrm>
            <a:prstGeom prst="rect">
              <a:avLst/>
            </a:prstGeom>
          </p:spPr>
        </p:pic>
        <p:pic>
          <p:nvPicPr>
            <p:cNvPr id="12" name="Picture 11">
              <a:extLst>
                <a:ext uri="{FF2B5EF4-FFF2-40B4-BE49-F238E27FC236}">
                  <a16:creationId xmlns:a16="http://schemas.microsoft.com/office/drawing/2014/main" id="{ADFE84EB-D445-F243-9B67-1612AFA41BF6}"/>
                </a:ext>
              </a:extLst>
            </p:cNvPr>
            <p:cNvPicPr>
              <a:picLocks noChangeAspect="1"/>
            </p:cNvPicPr>
            <p:nvPr/>
          </p:nvPicPr>
          <p:blipFill rotWithShape="1">
            <a:blip r:embed="rId3"/>
            <a:srcRect l="20019" r="66302"/>
            <a:stretch/>
          </p:blipFill>
          <p:spPr>
            <a:xfrm>
              <a:off x="6257925" y="6472238"/>
              <a:ext cx="2085975" cy="385762"/>
            </a:xfrm>
            <a:prstGeom prst="rect">
              <a:avLst/>
            </a:prstGeom>
          </p:spPr>
        </p:pic>
        <p:pic>
          <p:nvPicPr>
            <p:cNvPr id="13" name="Picture 12">
              <a:extLst>
                <a:ext uri="{FF2B5EF4-FFF2-40B4-BE49-F238E27FC236}">
                  <a16:creationId xmlns:a16="http://schemas.microsoft.com/office/drawing/2014/main" id="{CF7AB262-80C9-9D4F-A56C-52C08F53428E}"/>
                </a:ext>
              </a:extLst>
            </p:cNvPr>
            <p:cNvPicPr>
              <a:picLocks noChangeAspect="1"/>
            </p:cNvPicPr>
            <p:nvPr/>
          </p:nvPicPr>
          <p:blipFill rotWithShape="1">
            <a:blip r:embed="rId3"/>
            <a:srcRect l="20019" r="66302"/>
            <a:stretch/>
          </p:blipFill>
          <p:spPr>
            <a:xfrm>
              <a:off x="7058025" y="6472238"/>
              <a:ext cx="2085975" cy="385762"/>
            </a:xfrm>
            <a:prstGeom prst="rect">
              <a:avLst/>
            </a:prstGeom>
          </p:spPr>
        </p:pic>
      </p:grpSp>
      <p:sp>
        <p:nvSpPr>
          <p:cNvPr id="17" name="Text Box 2">
            <a:extLst>
              <a:ext uri="{FF2B5EF4-FFF2-40B4-BE49-F238E27FC236}">
                <a16:creationId xmlns:a16="http://schemas.microsoft.com/office/drawing/2014/main" id="{92E82139-9AB2-9843-B489-CE347DDB8D8B}"/>
              </a:ext>
            </a:extLst>
          </p:cNvPr>
          <p:cNvSpPr txBox="1">
            <a:spLocks noChangeArrowheads="1"/>
          </p:cNvSpPr>
          <p:nvPr/>
        </p:nvSpPr>
        <p:spPr bwMode="auto">
          <a:xfrm>
            <a:off x="599243" y="1782194"/>
            <a:ext cx="8228160" cy="1144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5595"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9pPr>
          </a:lstStyle>
          <a:p>
            <a:pPr algn="ctr" eaLnBrk="1"/>
            <a:endParaRPr lang="en-US" altLang="x-none" sz="4000" dirty="0">
              <a:solidFill>
                <a:srgbClr val="000000"/>
              </a:solidFill>
              <a:latin typeface="Times New Roman" pitchFamily="16" charset="0"/>
              <a:cs typeface="Times New Roman" pitchFamily="16" charset="0"/>
            </a:endParaRPr>
          </a:p>
          <a:p>
            <a:pPr algn="ctr" eaLnBrk="1">
              <a:buClrTx/>
              <a:buFontTx/>
              <a:buNone/>
            </a:pPr>
            <a:endParaRPr lang="en-US" altLang="x-none" sz="4000" dirty="0">
              <a:solidFill>
                <a:srgbClr val="000000"/>
              </a:solidFill>
              <a:latin typeface="Times New Roman" pitchFamily="16" charset="0"/>
              <a:cs typeface="Times New Roman" pitchFamily="16" charset="0"/>
            </a:endParaRPr>
          </a:p>
        </p:txBody>
      </p:sp>
      <p:sp>
        <p:nvSpPr>
          <p:cNvPr id="19" name="Oval 18">
            <a:extLst>
              <a:ext uri="{FF2B5EF4-FFF2-40B4-BE49-F238E27FC236}">
                <a16:creationId xmlns:a16="http://schemas.microsoft.com/office/drawing/2014/main" id="{34A12957-F0B2-DF42-886E-8A5035D667EC}"/>
              </a:ext>
            </a:extLst>
          </p:cNvPr>
          <p:cNvSpPr/>
          <p:nvPr/>
        </p:nvSpPr>
        <p:spPr>
          <a:xfrm rot="20791323">
            <a:off x="3962371" y="5090627"/>
            <a:ext cx="304800" cy="1447800"/>
          </a:xfrm>
          <a:prstGeom prst="ellipse">
            <a:avLst/>
          </a:prstGeom>
          <a:solidFill>
            <a:schemeClr val="accent6">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110011</a:t>
            </a:r>
          </a:p>
        </p:txBody>
      </p:sp>
      <p:sp>
        <p:nvSpPr>
          <p:cNvPr id="20" name="Rectangle 19">
            <a:extLst>
              <a:ext uri="{FF2B5EF4-FFF2-40B4-BE49-F238E27FC236}">
                <a16:creationId xmlns:a16="http://schemas.microsoft.com/office/drawing/2014/main" id="{1047E660-1AB5-9A48-AB15-9CABE6983E24}"/>
              </a:ext>
            </a:extLst>
          </p:cNvPr>
          <p:cNvSpPr/>
          <p:nvPr/>
        </p:nvSpPr>
        <p:spPr>
          <a:xfrm>
            <a:off x="304800" y="3657600"/>
            <a:ext cx="8458200" cy="228600"/>
          </a:xfrm>
          <a:prstGeom prst="rect">
            <a:avLst/>
          </a:prstGeom>
          <a:solidFill>
            <a:schemeClr val="accent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10100001010100100010010010100100101010101100010100101001001001001001001</a:t>
            </a:r>
          </a:p>
        </p:txBody>
      </p:sp>
      <p:sp>
        <p:nvSpPr>
          <p:cNvPr id="21" name="Oval 20">
            <a:extLst>
              <a:ext uri="{FF2B5EF4-FFF2-40B4-BE49-F238E27FC236}">
                <a16:creationId xmlns:a16="http://schemas.microsoft.com/office/drawing/2014/main" id="{5B8BC76A-8C13-3A40-864E-7A9CB27EC73E}"/>
              </a:ext>
            </a:extLst>
          </p:cNvPr>
          <p:cNvSpPr/>
          <p:nvPr/>
        </p:nvSpPr>
        <p:spPr>
          <a:xfrm rot="5875088">
            <a:off x="4339782" y="4702449"/>
            <a:ext cx="216387" cy="879952"/>
          </a:xfrm>
          <a:prstGeom prst="ellipse">
            <a:avLst/>
          </a:prstGeom>
          <a:solidFill>
            <a:schemeClr val="accent6">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22" name="Oval 21">
            <a:extLst>
              <a:ext uri="{FF2B5EF4-FFF2-40B4-BE49-F238E27FC236}">
                <a16:creationId xmlns:a16="http://schemas.microsoft.com/office/drawing/2014/main" id="{A7D9D98E-94C8-1D4B-846B-482AAE66C2B8}"/>
              </a:ext>
            </a:extLst>
          </p:cNvPr>
          <p:cNvSpPr/>
          <p:nvPr/>
        </p:nvSpPr>
        <p:spPr>
          <a:xfrm rot="20602929">
            <a:off x="3676650" y="3891443"/>
            <a:ext cx="216387" cy="1230607"/>
          </a:xfrm>
          <a:prstGeom prst="ellipse">
            <a:avLst/>
          </a:prstGeom>
          <a:solidFill>
            <a:schemeClr val="accent6">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010</a:t>
            </a:r>
          </a:p>
        </p:txBody>
      </p:sp>
      <p:sp>
        <p:nvSpPr>
          <p:cNvPr id="23" name="Oval 22">
            <a:extLst>
              <a:ext uri="{FF2B5EF4-FFF2-40B4-BE49-F238E27FC236}">
                <a16:creationId xmlns:a16="http://schemas.microsoft.com/office/drawing/2014/main" id="{6647F285-7FAC-7145-889A-6AC6E9E72F7E}"/>
              </a:ext>
            </a:extLst>
          </p:cNvPr>
          <p:cNvSpPr/>
          <p:nvPr/>
        </p:nvSpPr>
        <p:spPr>
          <a:xfrm>
            <a:off x="1271777" y="4973345"/>
            <a:ext cx="185802" cy="741655"/>
          </a:xfrm>
          <a:prstGeom prst="ellipse">
            <a:avLst/>
          </a:prstGeom>
          <a:solidFill>
            <a:schemeClr val="accent6">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110</a:t>
            </a:r>
          </a:p>
        </p:txBody>
      </p:sp>
      <p:sp>
        <p:nvSpPr>
          <p:cNvPr id="24" name="Oval 23">
            <a:extLst>
              <a:ext uri="{FF2B5EF4-FFF2-40B4-BE49-F238E27FC236}">
                <a16:creationId xmlns:a16="http://schemas.microsoft.com/office/drawing/2014/main" id="{524C8D75-AB3A-5541-B48B-020D0058A0C9}"/>
              </a:ext>
            </a:extLst>
          </p:cNvPr>
          <p:cNvSpPr/>
          <p:nvPr/>
        </p:nvSpPr>
        <p:spPr>
          <a:xfrm rot="21411606">
            <a:off x="1278866" y="4313211"/>
            <a:ext cx="131907" cy="630395"/>
          </a:xfrm>
          <a:prstGeom prst="ellipse">
            <a:avLst/>
          </a:prstGeom>
          <a:solidFill>
            <a:schemeClr val="accent6">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010</a:t>
            </a:r>
          </a:p>
        </p:txBody>
      </p:sp>
      <p:sp>
        <p:nvSpPr>
          <p:cNvPr id="25" name="Oval 24">
            <a:extLst>
              <a:ext uri="{FF2B5EF4-FFF2-40B4-BE49-F238E27FC236}">
                <a16:creationId xmlns:a16="http://schemas.microsoft.com/office/drawing/2014/main" id="{D79F95A7-7334-7A48-AC10-3E8957D29501}"/>
              </a:ext>
            </a:extLst>
          </p:cNvPr>
          <p:cNvSpPr/>
          <p:nvPr/>
        </p:nvSpPr>
        <p:spPr>
          <a:xfrm rot="18898555">
            <a:off x="1109908" y="4674913"/>
            <a:ext cx="118760" cy="386532"/>
          </a:xfrm>
          <a:prstGeom prst="ellipse">
            <a:avLst/>
          </a:prstGeom>
          <a:solidFill>
            <a:schemeClr val="accent6">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26" name="Oval 25">
            <a:extLst>
              <a:ext uri="{FF2B5EF4-FFF2-40B4-BE49-F238E27FC236}">
                <a16:creationId xmlns:a16="http://schemas.microsoft.com/office/drawing/2014/main" id="{09EF2354-6834-1148-A8DE-FF966590441E}"/>
              </a:ext>
            </a:extLst>
          </p:cNvPr>
          <p:cNvSpPr/>
          <p:nvPr/>
        </p:nvSpPr>
        <p:spPr>
          <a:xfrm>
            <a:off x="699255" y="1483997"/>
            <a:ext cx="877543" cy="954403"/>
          </a:xfrm>
          <a:prstGeom prst="ellipse">
            <a:avLst/>
          </a:prstGeom>
          <a:solidFill>
            <a:srgbClr val="E9C8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110011001</a:t>
            </a:r>
          </a:p>
        </p:txBody>
      </p:sp>
      <p:sp>
        <p:nvSpPr>
          <p:cNvPr id="27" name="Flowchart: Merge 65">
            <a:extLst>
              <a:ext uri="{FF2B5EF4-FFF2-40B4-BE49-F238E27FC236}">
                <a16:creationId xmlns:a16="http://schemas.microsoft.com/office/drawing/2014/main" id="{169002CE-A7AA-7D4A-BC90-7E5D96F8A920}"/>
              </a:ext>
            </a:extLst>
          </p:cNvPr>
          <p:cNvSpPr/>
          <p:nvPr/>
        </p:nvSpPr>
        <p:spPr>
          <a:xfrm rot="18225199">
            <a:off x="1632795" y="2128457"/>
            <a:ext cx="477202" cy="573047"/>
          </a:xfrm>
          <a:prstGeom prst="flowChartMerge">
            <a:avLst/>
          </a:prstGeom>
          <a:solidFill>
            <a:srgbClr val="E9C8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11</a:t>
            </a:r>
          </a:p>
        </p:txBody>
      </p:sp>
      <p:sp>
        <p:nvSpPr>
          <p:cNvPr id="28" name="Flowchart: Merge 66">
            <a:extLst>
              <a:ext uri="{FF2B5EF4-FFF2-40B4-BE49-F238E27FC236}">
                <a16:creationId xmlns:a16="http://schemas.microsoft.com/office/drawing/2014/main" id="{59AE3AFD-815B-6243-AB35-080666901030}"/>
              </a:ext>
            </a:extLst>
          </p:cNvPr>
          <p:cNvSpPr/>
          <p:nvPr/>
        </p:nvSpPr>
        <p:spPr>
          <a:xfrm>
            <a:off x="989813" y="2510655"/>
            <a:ext cx="445704" cy="613545"/>
          </a:xfrm>
          <a:prstGeom prst="flowChartMerge">
            <a:avLst/>
          </a:prstGeom>
          <a:solidFill>
            <a:srgbClr val="E9C8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01</a:t>
            </a:r>
          </a:p>
        </p:txBody>
      </p:sp>
      <p:sp>
        <p:nvSpPr>
          <p:cNvPr id="29" name="Flowchart: Merge 67">
            <a:extLst>
              <a:ext uri="{FF2B5EF4-FFF2-40B4-BE49-F238E27FC236}">
                <a16:creationId xmlns:a16="http://schemas.microsoft.com/office/drawing/2014/main" id="{8442473C-3AA1-AA4B-A068-EE90E3407865}"/>
              </a:ext>
            </a:extLst>
          </p:cNvPr>
          <p:cNvSpPr/>
          <p:nvPr/>
        </p:nvSpPr>
        <p:spPr>
          <a:xfrm rot="2943376">
            <a:off x="279611" y="2215069"/>
            <a:ext cx="477202" cy="573047"/>
          </a:xfrm>
          <a:prstGeom prst="flowChartMerge">
            <a:avLst/>
          </a:prstGeom>
          <a:solidFill>
            <a:srgbClr val="E9C8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10</a:t>
            </a:r>
          </a:p>
        </p:txBody>
      </p:sp>
      <p:sp>
        <p:nvSpPr>
          <p:cNvPr id="30" name="Flowchart: Merge 68">
            <a:extLst>
              <a:ext uri="{FF2B5EF4-FFF2-40B4-BE49-F238E27FC236}">
                <a16:creationId xmlns:a16="http://schemas.microsoft.com/office/drawing/2014/main" id="{61E6B5A1-4D55-4545-A48B-5197C3398854}"/>
              </a:ext>
            </a:extLst>
          </p:cNvPr>
          <p:cNvSpPr/>
          <p:nvPr/>
        </p:nvSpPr>
        <p:spPr>
          <a:xfrm rot="7311486">
            <a:off x="206898" y="1264586"/>
            <a:ext cx="477202" cy="573047"/>
          </a:xfrm>
          <a:prstGeom prst="flowChartMerge">
            <a:avLst/>
          </a:prstGeom>
          <a:solidFill>
            <a:srgbClr val="E9C8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11</a:t>
            </a:r>
            <a:endParaRPr lang="en-US" dirty="0"/>
          </a:p>
        </p:txBody>
      </p:sp>
      <p:sp>
        <p:nvSpPr>
          <p:cNvPr id="31" name="Flowchart: Merge 69">
            <a:extLst>
              <a:ext uri="{FF2B5EF4-FFF2-40B4-BE49-F238E27FC236}">
                <a16:creationId xmlns:a16="http://schemas.microsoft.com/office/drawing/2014/main" id="{E5FAEBC7-9909-C94C-8F1B-ECDA4D3C3AF2}"/>
              </a:ext>
            </a:extLst>
          </p:cNvPr>
          <p:cNvSpPr/>
          <p:nvPr/>
        </p:nvSpPr>
        <p:spPr>
          <a:xfrm rot="10800000">
            <a:off x="964016" y="762000"/>
            <a:ext cx="445704" cy="613545"/>
          </a:xfrm>
          <a:prstGeom prst="flowChartMerge">
            <a:avLst/>
          </a:prstGeom>
          <a:solidFill>
            <a:srgbClr val="E9C8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2" name="Flowchart: Merge 70">
            <a:extLst>
              <a:ext uri="{FF2B5EF4-FFF2-40B4-BE49-F238E27FC236}">
                <a16:creationId xmlns:a16="http://schemas.microsoft.com/office/drawing/2014/main" id="{1934BE7F-CC3D-254A-951C-0E6F0A4C74E2}"/>
              </a:ext>
            </a:extLst>
          </p:cNvPr>
          <p:cNvSpPr/>
          <p:nvPr/>
        </p:nvSpPr>
        <p:spPr>
          <a:xfrm rot="14751537">
            <a:off x="1664948" y="1359759"/>
            <a:ext cx="477202" cy="573047"/>
          </a:xfrm>
          <a:prstGeom prst="flowChartMerge">
            <a:avLst/>
          </a:prstGeom>
          <a:solidFill>
            <a:srgbClr val="E9C8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11</a:t>
            </a:r>
          </a:p>
        </p:txBody>
      </p:sp>
      <p:sp>
        <p:nvSpPr>
          <p:cNvPr id="33" name="Cloud 32">
            <a:extLst>
              <a:ext uri="{FF2B5EF4-FFF2-40B4-BE49-F238E27FC236}">
                <a16:creationId xmlns:a16="http://schemas.microsoft.com/office/drawing/2014/main" id="{0F956E8B-34D8-154A-AE96-5E6F3F5C69BD}"/>
              </a:ext>
            </a:extLst>
          </p:cNvPr>
          <p:cNvSpPr/>
          <p:nvPr/>
        </p:nvSpPr>
        <p:spPr>
          <a:xfrm rot="605812">
            <a:off x="7667015" y="1282804"/>
            <a:ext cx="1122291" cy="899878"/>
          </a:xfrm>
          <a:prstGeom prst="cloud">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01010111</a:t>
            </a:r>
          </a:p>
        </p:txBody>
      </p:sp>
      <p:sp>
        <p:nvSpPr>
          <p:cNvPr id="34" name="Oval 33">
            <a:extLst>
              <a:ext uri="{FF2B5EF4-FFF2-40B4-BE49-F238E27FC236}">
                <a16:creationId xmlns:a16="http://schemas.microsoft.com/office/drawing/2014/main" id="{00BE1341-6EA0-3B4E-969E-25AB14FC628A}"/>
              </a:ext>
            </a:extLst>
          </p:cNvPr>
          <p:cNvSpPr/>
          <p:nvPr/>
        </p:nvSpPr>
        <p:spPr>
          <a:xfrm>
            <a:off x="2286000" y="4495800"/>
            <a:ext cx="381000" cy="445012"/>
          </a:xfrm>
          <a:prstGeom prst="ellipse">
            <a:avLst/>
          </a:prstGeom>
          <a:solidFill>
            <a:srgbClr val="92D05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grpSp>
        <p:nvGrpSpPr>
          <p:cNvPr id="35" name="Group 34">
            <a:extLst>
              <a:ext uri="{FF2B5EF4-FFF2-40B4-BE49-F238E27FC236}">
                <a16:creationId xmlns:a16="http://schemas.microsoft.com/office/drawing/2014/main" id="{4600A0F5-E7C2-8547-9BFA-66698FA13FDF}"/>
              </a:ext>
            </a:extLst>
          </p:cNvPr>
          <p:cNvGrpSpPr/>
          <p:nvPr/>
        </p:nvGrpSpPr>
        <p:grpSpPr>
          <a:xfrm rot="338567">
            <a:off x="4388846" y="2248389"/>
            <a:ext cx="2405005" cy="1423330"/>
            <a:chOff x="3581400" y="5269468"/>
            <a:chExt cx="996829" cy="498415"/>
          </a:xfrm>
        </p:grpSpPr>
        <p:pic>
          <p:nvPicPr>
            <p:cNvPr id="36" name="Picture 4" descr="C:\Users\pbuttigi\AppData\Local\Microsoft\Windows\Temporary Internet Files\Content.IE5\63JDIP6A\hole[1].png">
              <a:extLst>
                <a:ext uri="{FF2B5EF4-FFF2-40B4-BE49-F238E27FC236}">
                  <a16:creationId xmlns:a16="http://schemas.microsoft.com/office/drawing/2014/main" id="{4F8B4073-E8AE-E448-935F-B01C0BF7B6E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1400" y="5269468"/>
              <a:ext cx="996829" cy="498415"/>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C7086825-9BAF-8C41-A558-8E9557DAA2C1}"/>
                </a:ext>
              </a:extLst>
            </p:cNvPr>
            <p:cNvSpPr txBox="1"/>
            <p:nvPr/>
          </p:nvSpPr>
          <p:spPr>
            <a:xfrm>
              <a:off x="3744751" y="5468591"/>
              <a:ext cx="714731" cy="226329"/>
            </a:xfrm>
            <a:prstGeom prst="rect">
              <a:avLst/>
            </a:prstGeom>
            <a:noFill/>
          </p:spPr>
          <p:txBody>
            <a:bodyPr wrap="square" rtlCol="0">
              <a:spAutoFit/>
            </a:bodyPr>
            <a:lstStyle/>
            <a:p>
              <a:r>
                <a:rPr lang="en-US" b="1" dirty="0">
                  <a:solidFill>
                    <a:schemeClr val="bg1"/>
                  </a:solidFill>
                </a:rPr>
                <a:t>TGACGTTACGGTGATCGATTCGCC</a:t>
              </a:r>
            </a:p>
          </p:txBody>
        </p:sp>
      </p:grpSp>
      <p:sp>
        <p:nvSpPr>
          <p:cNvPr id="38" name="Oval 37">
            <a:extLst>
              <a:ext uri="{FF2B5EF4-FFF2-40B4-BE49-F238E27FC236}">
                <a16:creationId xmlns:a16="http://schemas.microsoft.com/office/drawing/2014/main" id="{DDEA0948-9B61-F64E-839D-3E54D9265A16}"/>
              </a:ext>
            </a:extLst>
          </p:cNvPr>
          <p:cNvSpPr/>
          <p:nvPr/>
        </p:nvSpPr>
        <p:spPr>
          <a:xfrm>
            <a:off x="7765927" y="4114800"/>
            <a:ext cx="185802" cy="741655"/>
          </a:xfrm>
          <a:prstGeom prst="ellipse">
            <a:avLst/>
          </a:prstGeom>
          <a:solidFill>
            <a:schemeClr val="accent6">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110</a:t>
            </a:r>
          </a:p>
        </p:txBody>
      </p:sp>
      <p:sp>
        <p:nvSpPr>
          <p:cNvPr id="39" name="Oval 38">
            <a:extLst>
              <a:ext uri="{FF2B5EF4-FFF2-40B4-BE49-F238E27FC236}">
                <a16:creationId xmlns:a16="http://schemas.microsoft.com/office/drawing/2014/main" id="{E54392D0-95D3-D947-9D68-ED426159FF00}"/>
              </a:ext>
            </a:extLst>
          </p:cNvPr>
          <p:cNvSpPr/>
          <p:nvPr/>
        </p:nvSpPr>
        <p:spPr>
          <a:xfrm rot="21411606">
            <a:off x="7783093" y="4859594"/>
            <a:ext cx="131907" cy="630395"/>
          </a:xfrm>
          <a:prstGeom prst="ellipse">
            <a:avLst/>
          </a:prstGeom>
          <a:solidFill>
            <a:schemeClr val="accent6">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010</a:t>
            </a:r>
          </a:p>
        </p:txBody>
      </p:sp>
      <p:sp>
        <p:nvSpPr>
          <p:cNvPr id="40" name="Oval 39">
            <a:extLst>
              <a:ext uri="{FF2B5EF4-FFF2-40B4-BE49-F238E27FC236}">
                <a16:creationId xmlns:a16="http://schemas.microsoft.com/office/drawing/2014/main" id="{3FA865E6-475F-7F48-B7A1-FBAA756375E6}"/>
              </a:ext>
            </a:extLst>
          </p:cNvPr>
          <p:cNvSpPr/>
          <p:nvPr/>
        </p:nvSpPr>
        <p:spPr>
          <a:xfrm rot="18898555">
            <a:off x="7991532" y="4834383"/>
            <a:ext cx="118760" cy="386532"/>
          </a:xfrm>
          <a:prstGeom prst="ellipse">
            <a:avLst/>
          </a:prstGeom>
          <a:solidFill>
            <a:schemeClr val="accent6">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41" name="Oval 40">
            <a:extLst>
              <a:ext uri="{FF2B5EF4-FFF2-40B4-BE49-F238E27FC236}">
                <a16:creationId xmlns:a16="http://schemas.microsoft.com/office/drawing/2014/main" id="{0ADC928F-DBFE-884E-AC89-D83007EA0F8D}"/>
              </a:ext>
            </a:extLst>
          </p:cNvPr>
          <p:cNvSpPr/>
          <p:nvPr/>
        </p:nvSpPr>
        <p:spPr>
          <a:xfrm>
            <a:off x="5638800" y="5335269"/>
            <a:ext cx="1371600" cy="989331"/>
          </a:xfrm>
          <a:prstGeom prst="ellipse">
            <a:avLst/>
          </a:prstGeom>
          <a:solidFill>
            <a:srgbClr val="92D05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010010110101001011</a:t>
            </a:r>
          </a:p>
        </p:txBody>
      </p:sp>
      <p:sp>
        <p:nvSpPr>
          <p:cNvPr id="42" name="TextBox 41">
            <a:extLst>
              <a:ext uri="{FF2B5EF4-FFF2-40B4-BE49-F238E27FC236}">
                <a16:creationId xmlns:a16="http://schemas.microsoft.com/office/drawing/2014/main" id="{1E9C17C0-D62C-6949-8B92-6A2800D5D670}"/>
              </a:ext>
            </a:extLst>
          </p:cNvPr>
          <p:cNvSpPr txBox="1"/>
          <p:nvPr/>
        </p:nvSpPr>
        <p:spPr>
          <a:xfrm>
            <a:off x="533400" y="3364468"/>
            <a:ext cx="2743200" cy="369332"/>
          </a:xfrm>
          <a:prstGeom prst="rect">
            <a:avLst/>
          </a:prstGeom>
          <a:noFill/>
        </p:spPr>
        <p:txBody>
          <a:bodyPr wrap="square" rtlCol="0">
            <a:spAutoFit/>
          </a:bodyPr>
          <a:lstStyle/>
          <a:p>
            <a:r>
              <a:rPr lang="en-US" dirty="0"/>
              <a:t>Cruise_1_01.01.14.xlsx</a:t>
            </a:r>
          </a:p>
        </p:txBody>
      </p:sp>
      <p:sp>
        <p:nvSpPr>
          <p:cNvPr id="43" name="TextBox 42">
            <a:extLst>
              <a:ext uri="{FF2B5EF4-FFF2-40B4-BE49-F238E27FC236}">
                <a16:creationId xmlns:a16="http://schemas.microsoft.com/office/drawing/2014/main" id="{51DFFB8C-82BA-A849-9298-4CCC3738C2DA}"/>
              </a:ext>
            </a:extLst>
          </p:cNvPr>
          <p:cNvSpPr txBox="1"/>
          <p:nvPr/>
        </p:nvSpPr>
        <p:spPr>
          <a:xfrm>
            <a:off x="4876800" y="1992868"/>
            <a:ext cx="2057400" cy="369332"/>
          </a:xfrm>
          <a:prstGeom prst="rect">
            <a:avLst/>
          </a:prstGeom>
          <a:noFill/>
        </p:spPr>
        <p:txBody>
          <a:bodyPr wrap="square" rtlCol="0">
            <a:spAutoFit/>
          </a:bodyPr>
          <a:lstStyle/>
          <a:p>
            <a:r>
              <a:rPr lang="en-US" dirty="0"/>
              <a:t>ARX_343_R.FASTA</a:t>
            </a:r>
          </a:p>
        </p:txBody>
      </p:sp>
      <p:sp>
        <p:nvSpPr>
          <p:cNvPr id="44" name="TextBox 43">
            <a:extLst>
              <a:ext uri="{FF2B5EF4-FFF2-40B4-BE49-F238E27FC236}">
                <a16:creationId xmlns:a16="http://schemas.microsoft.com/office/drawing/2014/main" id="{1EDEDB1B-85AF-4548-9A5D-2B8B557B6080}"/>
              </a:ext>
            </a:extLst>
          </p:cNvPr>
          <p:cNvSpPr txBox="1"/>
          <p:nvPr/>
        </p:nvSpPr>
        <p:spPr>
          <a:xfrm>
            <a:off x="5295900" y="4941430"/>
            <a:ext cx="2057400" cy="369332"/>
          </a:xfrm>
          <a:prstGeom prst="rect">
            <a:avLst/>
          </a:prstGeom>
          <a:noFill/>
        </p:spPr>
        <p:txBody>
          <a:bodyPr wrap="square" rtlCol="0">
            <a:spAutoFit/>
          </a:bodyPr>
          <a:lstStyle/>
          <a:p>
            <a:r>
              <a:rPr lang="en-US" dirty="0"/>
              <a:t>S1_01.NetCDF</a:t>
            </a:r>
          </a:p>
        </p:txBody>
      </p:sp>
      <p:sp>
        <p:nvSpPr>
          <p:cNvPr id="45" name="TextBox 44">
            <a:extLst>
              <a:ext uri="{FF2B5EF4-FFF2-40B4-BE49-F238E27FC236}">
                <a16:creationId xmlns:a16="http://schemas.microsoft.com/office/drawing/2014/main" id="{7E1658D8-E938-E743-BCC2-12427B2C99A9}"/>
              </a:ext>
            </a:extLst>
          </p:cNvPr>
          <p:cNvSpPr txBox="1"/>
          <p:nvPr/>
        </p:nvSpPr>
        <p:spPr>
          <a:xfrm>
            <a:off x="1600200" y="5029200"/>
            <a:ext cx="2057400" cy="369332"/>
          </a:xfrm>
          <a:prstGeom prst="rect">
            <a:avLst/>
          </a:prstGeom>
          <a:noFill/>
        </p:spPr>
        <p:txBody>
          <a:bodyPr wrap="square" rtlCol="0">
            <a:spAutoFit/>
          </a:bodyPr>
          <a:lstStyle/>
          <a:p>
            <a:r>
              <a:rPr lang="en-US" dirty="0"/>
              <a:t>Testfile_X.CSV</a:t>
            </a:r>
          </a:p>
        </p:txBody>
      </p:sp>
      <p:sp>
        <p:nvSpPr>
          <p:cNvPr id="46" name="TextBox 45">
            <a:extLst>
              <a:ext uri="{FF2B5EF4-FFF2-40B4-BE49-F238E27FC236}">
                <a16:creationId xmlns:a16="http://schemas.microsoft.com/office/drawing/2014/main" id="{E318ED3E-8BB4-3D42-A0F4-C8EC79309D81}"/>
              </a:ext>
            </a:extLst>
          </p:cNvPr>
          <p:cNvSpPr txBox="1"/>
          <p:nvPr/>
        </p:nvSpPr>
        <p:spPr>
          <a:xfrm>
            <a:off x="7543800" y="2197666"/>
            <a:ext cx="1295400" cy="369332"/>
          </a:xfrm>
          <a:prstGeom prst="rect">
            <a:avLst/>
          </a:prstGeom>
          <a:noFill/>
        </p:spPr>
        <p:txBody>
          <a:bodyPr wrap="square" rtlCol="0">
            <a:spAutoFit/>
          </a:bodyPr>
          <a:lstStyle/>
          <a:p>
            <a:r>
              <a:rPr lang="en-US" dirty="0"/>
              <a:t>log.txt</a:t>
            </a:r>
          </a:p>
        </p:txBody>
      </p:sp>
      <p:sp>
        <p:nvSpPr>
          <p:cNvPr id="47" name="TextBox 46">
            <a:extLst>
              <a:ext uri="{FF2B5EF4-FFF2-40B4-BE49-F238E27FC236}">
                <a16:creationId xmlns:a16="http://schemas.microsoft.com/office/drawing/2014/main" id="{65D370C9-3FD5-E344-A925-ABE1B6C07C1D}"/>
              </a:ext>
            </a:extLst>
          </p:cNvPr>
          <p:cNvSpPr txBox="1"/>
          <p:nvPr/>
        </p:nvSpPr>
        <p:spPr>
          <a:xfrm>
            <a:off x="1295400" y="2590800"/>
            <a:ext cx="2057400" cy="369332"/>
          </a:xfrm>
          <a:prstGeom prst="rect">
            <a:avLst/>
          </a:prstGeom>
          <a:noFill/>
        </p:spPr>
        <p:txBody>
          <a:bodyPr wrap="square" rtlCol="0">
            <a:spAutoFit/>
          </a:bodyPr>
          <a:lstStyle/>
          <a:p>
            <a:r>
              <a:rPr lang="en-US" dirty="0"/>
              <a:t>Test.csv</a:t>
            </a:r>
          </a:p>
        </p:txBody>
      </p:sp>
      <p:sp>
        <p:nvSpPr>
          <p:cNvPr id="8" name="Title 7">
            <a:extLst>
              <a:ext uri="{FF2B5EF4-FFF2-40B4-BE49-F238E27FC236}">
                <a16:creationId xmlns:a16="http://schemas.microsoft.com/office/drawing/2014/main" id="{98ED6109-012D-6046-8742-542FC1C2CBCB}"/>
              </a:ext>
            </a:extLst>
          </p:cNvPr>
          <p:cNvSpPr>
            <a:spLocks noGrp="1"/>
          </p:cNvSpPr>
          <p:nvPr>
            <p:ph type="title"/>
          </p:nvPr>
        </p:nvSpPr>
        <p:spPr>
          <a:xfrm>
            <a:off x="2286005" y="536208"/>
            <a:ext cx="7886700" cy="1325563"/>
          </a:xfrm>
        </p:spPr>
        <p:txBody>
          <a:bodyPr/>
          <a:lstStyle/>
          <a:p>
            <a:r>
              <a:rPr lang="en-US" altLang="x-none" dirty="0">
                <a:solidFill>
                  <a:srgbClr val="000000"/>
                </a:solidFill>
                <a:latin typeface="Times New Roman" pitchFamily="16" charset="0"/>
                <a:cs typeface="Times New Roman" pitchFamily="16" charset="0"/>
              </a:rPr>
              <a:t>Wilderness of Data</a:t>
            </a:r>
            <a:endParaRPr lang="en-US" dirty="0"/>
          </a:p>
        </p:txBody>
      </p:sp>
      <p:sp>
        <p:nvSpPr>
          <p:cNvPr id="48" name="Slide Number Placeholder 3">
            <a:extLst>
              <a:ext uri="{FF2B5EF4-FFF2-40B4-BE49-F238E27FC236}">
                <a16:creationId xmlns:a16="http://schemas.microsoft.com/office/drawing/2014/main" id="{5CC4A37D-3A2C-DB48-8D9B-C9826707415D}"/>
              </a:ext>
            </a:extLst>
          </p:cNvPr>
          <p:cNvSpPr>
            <a:spLocks noGrp="1"/>
          </p:cNvSpPr>
          <p:nvPr>
            <p:ph type="sldNum" sz="quarter" idx="12"/>
          </p:nvPr>
        </p:nvSpPr>
        <p:spPr>
          <a:xfrm>
            <a:off x="6457950" y="6483351"/>
            <a:ext cx="2057400" cy="365125"/>
          </a:xfrm>
        </p:spPr>
        <p:txBody>
          <a:bodyPr/>
          <a:lstStyle/>
          <a:p>
            <a:fld id="{AA3423F0-0EA4-8F43-AB03-42295784AA74}" type="slidenum">
              <a:rPr lang="en-US" sz="1400" smtClean="0">
                <a:solidFill>
                  <a:schemeClr val="tx1"/>
                </a:solidFill>
              </a:rPr>
              <a:t>3</a:t>
            </a:fld>
            <a:endParaRPr lang="en-US" sz="1400" dirty="0">
              <a:solidFill>
                <a:schemeClr val="tx1"/>
              </a:solidFill>
            </a:endParaRPr>
          </a:p>
        </p:txBody>
      </p:sp>
    </p:spTree>
    <p:extLst>
      <p:ext uri="{BB962C8B-B14F-4D97-AF65-F5344CB8AC3E}">
        <p14:creationId xmlns:p14="http://schemas.microsoft.com/office/powerpoint/2010/main" val="2195411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95F60CAC-2DB9-FD48-922F-C5418E11EAB4}"/>
              </a:ext>
            </a:extLst>
          </p:cNvPr>
          <p:cNvPicPr>
            <a:picLocks noGrp="1" noChangeAspect="1"/>
          </p:cNvPicPr>
          <p:nvPr>
            <p:ph idx="1"/>
          </p:nvPr>
        </p:nvPicPr>
        <p:blipFill>
          <a:blip r:embed="rId2"/>
          <a:stretch>
            <a:fillRect/>
          </a:stretch>
        </p:blipFill>
        <p:spPr>
          <a:xfrm>
            <a:off x="8510591" y="530250"/>
            <a:ext cx="633625" cy="498452"/>
          </a:xfrm>
        </p:spPr>
      </p:pic>
      <p:grpSp>
        <p:nvGrpSpPr>
          <p:cNvPr id="5" name="Group 4">
            <a:extLst>
              <a:ext uri="{FF2B5EF4-FFF2-40B4-BE49-F238E27FC236}">
                <a16:creationId xmlns:a16="http://schemas.microsoft.com/office/drawing/2014/main" id="{33F2354A-018A-2146-BAE9-A0206D5840DB}"/>
              </a:ext>
            </a:extLst>
          </p:cNvPr>
          <p:cNvGrpSpPr/>
          <p:nvPr/>
        </p:nvGrpSpPr>
        <p:grpSpPr>
          <a:xfrm>
            <a:off x="0" y="-1"/>
            <a:ext cx="9144000" cy="485776"/>
            <a:chOff x="0" y="-1"/>
            <a:chExt cx="9144000" cy="485776"/>
          </a:xfrm>
        </p:grpSpPr>
        <p:pic>
          <p:nvPicPr>
            <p:cNvPr id="6" name="Picture 5">
              <a:extLst>
                <a:ext uri="{FF2B5EF4-FFF2-40B4-BE49-F238E27FC236}">
                  <a16:creationId xmlns:a16="http://schemas.microsoft.com/office/drawing/2014/main" id="{4036C841-A74B-1045-9B2C-F7A9ED92A68A}"/>
                </a:ext>
              </a:extLst>
            </p:cNvPr>
            <p:cNvPicPr>
              <a:picLocks noChangeAspect="1"/>
            </p:cNvPicPr>
            <p:nvPr/>
          </p:nvPicPr>
          <p:blipFill rotWithShape="1">
            <a:blip r:embed="rId3"/>
            <a:srcRect l="66190" t="1" r="50" b="490"/>
            <a:stretch/>
          </p:blipFill>
          <p:spPr>
            <a:xfrm>
              <a:off x="0" y="0"/>
              <a:ext cx="6515100" cy="485775"/>
            </a:xfrm>
            <a:prstGeom prst="rect">
              <a:avLst/>
            </a:prstGeom>
          </p:spPr>
        </p:pic>
        <p:pic>
          <p:nvPicPr>
            <p:cNvPr id="7" name="Picture 6">
              <a:extLst>
                <a:ext uri="{FF2B5EF4-FFF2-40B4-BE49-F238E27FC236}">
                  <a16:creationId xmlns:a16="http://schemas.microsoft.com/office/drawing/2014/main" id="{F353E362-58A9-6243-9E5C-F886F0786DA8}"/>
                </a:ext>
              </a:extLst>
            </p:cNvPr>
            <p:cNvPicPr>
              <a:picLocks noChangeAspect="1"/>
            </p:cNvPicPr>
            <p:nvPr/>
          </p:nvPicPr>
          <p:blipFill rotWithShape="1">
            <a:blip r:embed="rId3"/>
            <a:srcRect l="66190" t="1" r="50" b="490"/>
            <a:stretch/>
          </p:blipFill>
          <p:spPr>
            <a:xfrm>
              <a:off x="2628900" y="-1"/>
              <a:ext cx="6515100" cy="485775"/>
            </a:xfrm>
            <a:prstGeom prst="rect">
              <a:avLst/>
            </a:prstGeom>
          </p:spPr>
        </p:pic>
      </p:grpSp>
      <p:grpSp>
        <p:nvGrpSpPr>
          <p:cNvPr id="14" name="Group 13">
            <a:extLst>
              <a:ext uri="{FF2B5EF4-FFF2-40B4-BE49-F238E27FC236}">
                <a16:creationId xmlns:a16="http://schemas.microsoft.com/office/drawing/2014/main" id="{93EAA6D5-3067-1045-91B5-821C28CF8ACB}"/>
              </a:ext>
            </a:extLst>
          </p:cNvPr>
          <p:cNvGrpSpPr/>
          <p:nvPr/>
        </p:nvGrpSpPr>
        <p:grpSpPr>
          <a:xfrm>
            <a:off x="0" y="6472238"/>
            <a:ext cx="9144000" cy="385762"/>
            <a:chOff x="0" y="6472238"/>
            <a:chExt cx="9144000" cy="385762"/>
          </a:xfrm>
        </p:grpSpPr>
        <p:pic>
          <p:nvPicPr>
            <p:cNvPr id="4" name="Picture 3">
              <a:extLst>
                <a:ext uri="{FF2B5EF4-FFF2-40B4-BE49-F238E27FC236}">
                  <a16:creationId xmlns:a16="http://schemas.microsoft.com/office/drawing/2014/main" id="{7CBC0280-2211-254C-A942-4332D928E978}"/>
                </a:ext>
              </a:extLst>
            </p:cNvPr>
            <p:cNvPicPr>
              <a:picLocks noChangeAspect="1"/>
            </p:cNvPicPr>
            <p:nvPr/>
          </p:nvPicPr>
          <p:blipFill rotWithShape="1">
            <a:blip r:embed="rId3"/>
            <a:srcRect l="20019" r="66302"/>
            <a:stretch/>
          </p:blipFill>
          <p:spPr>
            <a:xfrm>
              <a:off x="0" y="6472238"/>
              <a:ext cx="2085975" cy="385762"/>
            </a:xfrm>
            <a:prstGeom prst="rect">
              <a:avLst/>
            </a:prstGeom>
          </p:spPr>
        </p:pic>
        <p:pic>
          <p:nvPicPr>
            <p:cNvPr id="10" name="Picture 9">
              <a:extLst>
                <a:ext uri="{FF2B5EF4-FFF2-40B4-BE49-F238E27FC236}">
                  <a16:creationId xmlns:a16="http://schemas.microsoft.com/office/drawing/2014/main" id="{F9B5B279-6DB3-7743-AD56-CC73C1CFD4C1}"/>
                </a:ext>
              </a:extLst>
            </p:cNvPr>
            <p:cNvPicPr>
              <a:picLocks noChangeAspect="1"/>
            </p:cNvPicPr>
            <p:nvPr/>
          </p:nvPicPr>
          <p:blipFill rotWithShape="1">
            <a:blip r:embed="rId3"/>
            <a:srcRect l="20019" r="66302"/>
            <a:stretch/>
          </p:blipFill>
          <p:spPr>
            <a:xfrm>
              <a:off x="2085975" y="6472238"/>
              <a:ext cx="2085975" cy="385762"/>
            </a:xfrm>
            <a:prstGeom prst="rect">
              <a:avLst/>
            </a:prstGeom>
          </p:spPr>
        </p:pic>
        <p:pic>
          <p:nvPicPr>
            <p:cNvPr id="11" name="Picture 10">
              <a:extLst>
                <a:ext uri="{FF2B5EF4-FFF2-40B4-BE49-F238E27FC236}">
                  <a16:creationId xmlns:a16="http://schemas.microsoft.com/office/drawing/2014/main" id="{D6F644B3-1911-4A40-9905-30962CF5E263}"/>
                </a:ext>
              </a:extLst>
            </p:cNvPr>
            <p:cNvPicPr>
              <a:picLocks noChangeAspect="1"/>
            </p:cNvPicPr>
            <p:nvPr/>
          </p:nvPicPr>
          <p:blipFill rotWithShape="1">
            <a:blip r:embed="rId3"/>
            <a:srcRect l="20019" r="66302"/>
            <a:stretch/>
          </p:blipFill>
          <p:spPr>
            <a:xfrm>
              <a:off x="4171950" y="6472238"/>
              <a:ext cx="2085975" cy="385762"/>
            </a:xfrm>
            <a:prstGeom prst="rect">
              <a:avLst/>
            </a:prstGeom>
          </p:spPr>
        </p:pic>
        <p:pic>
          <p:nvPicPr>
            <p:cNvPr id="12" name="Picture 11">
              <a:extLst>
                <a:ext uri="{FF2B5EF4-FFF2-40B4-BE49-F238E27FC236}">
                  <a16:creationId xmlns:a16="http://schemas.microsoft.com/office/drawing/2014/main" id="{ADFE84EB-D445-F243-9B67-1612AFA41BF6}"/>
                </a:ext>
              </a:extLst>
            </p:cNvPr>
            <p:cNvPicPr>
              <a:picLocks noChangeAspect="1"/>
            </p:cNvPicPr>
            <p:nvPr/>
          </p:nvPicPr>
          <p:blipFill rotWithShape="1">
            <a:blip r:embed="rId3"/>
            <a:srcRect l="20019" r="66302"/>
            <a:stretch/>
          </p:blipFill>
          <p:spPr>
            <a:xfrm>
              <a:off x="6257925" y="6472238"/>
              <a:ext cx="2085975" cy="385762"/>
            </a:xfrm>
            <a:prstGeom prst="rect">
              <a:avLst/>
            </a:prstGeom>
          </p:spPr>
        </p:pic>
        <p:pic>
          <p:nvPicPr>
            <p:cNvPr id="13" name="Picture 12">
              <a:extLst>
                <a:ext uri="{FF2B5EF4-FFF2-40B4-BE49-F238E27FC236}">
                  <a16:creationId xmlns:a16="http://schemas.microsoft.com/office/drawing/2014/main" id="{CF7AB262-80C9-9D4F-A56C-52C08F53428E}"/>
                </a:ext>
              </a:extLst>
            </p:cNvPr>
            <p:cNvPicPr>
              <a:picLocks noChangeAspect="1"/>
            </p:cNvPicPr>
            <p:nvPr/>
          </p:nvPicPr>
          <p:blipFill rotWithShape="1">
            <a:blip r:embed="rId3"/>
            <a:srcRect l="20019" r="66302"/>
            <a:stretch/>
          </p:blipFill>
          <p:spPr>
            <a:xfrm>
              <a:off x="7058025" y="6472238"/>
              <a:ext cx="2085975" cy="385762"/>
            </a:xfrm>
            <a:prstGeom prst="rect">
              <a:avLst/>
            </a:prstGeom>
          </p:spPr>
        </p:pic>
      </p:grpSp>
      <p:sp>
        <p:nvSpPr>
          <p:cNvPr id="17" name="Title 16">
            <a:extLst>
              <a:ext uri="{FF2B5EF4-FFF2-40B4-BE49-F238E27FC236}">
                <a16:creationId xmlns:a16="http://schemas.microsoft.com/office/drawing/2014/main" id="{AFF7F321-B1B9-814E-AA32-8977AFDC34DC}"/>
              </a:ext>
            </a:extLst>
          </p:cNvPr>
          <p:cNvSpPr>
            <a:spLocks noGrp="1"/>
          </p:cNvSpPr>
          <p:nvPr>
            <p:ph type="title"/>
          </p:nvPr>
        </p:nvSpPr>
        <p:spPr/>
        <p:txBody>
          <a:bodyPr/>
          <a:lstStyle/>
          <a:p>
            <a:r>
              <a:rPr lang="en-US" altLang="x-none" dirty="0">
                <a:solidFill>
                  <a:srgbClr val="000000"/>
                </a:solidFill>
                <a:latin typeface="Times New Roman" pitchFamily="16" charset="0"/>
                <a:cs typeface="Times New Roman" pitchFamily="16" charset="0"/>
              </a:rPr>
              <a:t>Title</a:t>
            </a:r>
            <a:endParaRPr lang="en-US" dirty="0"/>
          </a:p>
        </p:txBody>
      </p:sp>
      <p:sp>
        <p:nvSpPr>
          <p:cNvPr id="15" name="Content Placeholder 2">
            <a:extLst>
              <a:ext uri="{FF2B5EF4-FFF2-40B4-BE49-F238E27FC236}">
                <a16:creationId xmlns:a16="http://schemas.microsoft.com/office/drawing/2014/main" id="{48887ECE-2691-924E-9138-E624DC253741}"/>
              </a:ext>
            </a:extLst>
          </p:cNvPr>
          <p:cNvSpPr txBox="1">
            <a:spLocks/>
          </p:cNvSpPr>
          <p:nvPr/>
        </p:nvSpPr>
        <p:spPr>
          <a:xfrm>
            <a:off x="628650" y="1825625"/>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A</a:t>
            </a:r>
          </a:p>
          <a:p>
            <a:pPr lvl="1"/>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6" name="Slide Number Placeholder 3">
            <a:extLst>
              <a:ext uri="{FF2B5EF4-FFF2-40B4-BE49-F238E27FC236}">
                <a16:creationId xmlns:a16="http://schemas.microsoft.com/office/drawing/2014/main" id="{18122988-6AE6-7C46-BCD8-F86A027C55C1}"/>
              </a:ext>
            </a:extLst>
          </p:cNvPr>
          <p:cNvSpPr>
            <a:spLocks noGrp="1"/>
          </p:cNvSpPr>
          <p:nvPr>
            <p:ph type="sldNum" sz="quarter" idx="12"/>
          </p:nvPr>
        </p:nvSpPr>
        <p:spPr>
          <a:xfrm>
            <a:off x="6457950" y="6483351"/>
            <a:ext cx="2057400" cy="365125"/>
          </a:xfrm>
        </p:spPr>
        <p:txBody>
          <a:bodyPr/>
          <a:lstStyle/>
          <a:p>
            <a:fld id="{AA3423F0-0EA4-8F43-AB03-42295784AA74}" type="slidenum">
              <a:rPr lang="en-US" sz="1400" smtClean="0">
                <a:solidFill>
                  <a:schemeClr val="tx1"/>
                </a:solidFill>
              </a:rPr>
              <a:t>30</a:t>
            </a:fld>
            <a:endParaRPr lang="en-US" sz="1400" dirty="0">
              <a:solidFill>
                <a:schemeClr val="tx1"/>
              </a:solidFill>
            </a:endParaRPr>
          </a:p>
        </p:txBody>
      </p:sp>
    </p:spTree>
    <p:extLst>
      <p:ext uri="{BB962C8B-B14F-4D97-AF65-F5344CB8AC3E}">
        <p14:creationId xmlns:p14="http://schemas.microsoft.com/office/powerpoint/2010/main" val="4044251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95F60CAC-2DB9-FD48-922F-C5418E11EAB4}"/>
              </a:ext>
            </a:extLst>
          </p:cNvPr>
          <p:cNvPicPr>
            <a:picLocks noGrp="1" noChangeAspect="1"/>
          </p:cNvPicPr>
          <p:nvPr>
            <p:ph idx="1"/>
          </p:nvPr>
        </p:nvPicPr>
        <p:blipFill>
          <a:blip r:embed="rId2"/>
          <a:stretch>
            <a:fillRect/>
          </a:stretch>
        </p:blipFill>
        <p:spPr>
          <a:xfrm>
            <a:off x="8510591" y="530250"/>
            <a:ext cx="633625" cy="498452"/>
          </a:xfrm>
        </p:spPr>
      </p:pic>
      <p:grpSp>
        <p:nvGrpSpPr>
          <p:cNvPr id="5" name="Group 4">
            <a:extLst>
              <a:ext uri="{FF2B5EF4-FFF2-40B4-BE49-F238E27FC236}">
                <a16:creationId xmlns:a16="http://schemas.microsoft.com/office/drawing/2014/main" id="{33F2354A-018A-2146-BAE9-A0206D5840DB}"/>
              </a:ext>
            </a:extLst>
          </p:cNvPr>
          <p:cNvGrpSpPr/>
          <p:nvPr/>
        </p:nvGrpSpPr>
        <p:grpSpPr>
          <a:xfrm>
            <a:off x="0" y="-1"/>
            <a:ext cx="9144000" cy="485776"/>
            <a:chOff x="0" y="-1"/>
            <a:chExt cx="9144000" cy="485776"/>
          </a:xfrm>
        </p:grpSpPr>
        <p:pic>
          <p:nvPicPr>
            <p:cNvPr id="6" name="Picture 5">
              <a:extLst>
                <a:ext uri="{FF2B5EF4-FFF2-40B4-BE49-F238E27FC236}">
                  <a16:creationId xmlns:a16="http://schemas.microsoft.com/office/drawing/2014/main" id="{4036C841-A74B-1045-9B2C-F7A9ED92A68A}"/>
                </a:ext>
              </a:extLst>
            </p:cNvPr>
            <p:cNvPicPr>
              <a:picLocks noChangeAspect="1"/>
            </p:cNvPicPr>
            <p:nvPr/>
          </p:nvPicPr>
          <p:blipFill rotWithShape="1">
            <a:blip r:embed="rId3"/>
            <a:srcRect l="66190" t="1" r="50" b="490"/>
            <a:stretch/>
          </p:blipFill>
          <p:spPr>
            <a:xfrm>
              <a:off x="0" y="0"/>
              <a:ext cx="6515100" cy="485775"/>
            </a:xfrm>
            <a:prstGeom prst="rect">
              <a:avLst/>
            </a:prstGeom>
          </p:spPr>
        </p:pic>
        <p:pic>
          <p:nvPicPr>
            <p:cNvPr id="7" name="Picture 6">
              <a:extLst>
                <a:ext uri="{FF2B5EF4-FFF2-40B4-BE49-F238E27FC236}">
                  <a16:creationId xmlns:a16="http://schemas.microsoft.com/office/drawing/2014/main" id="{F353E362-58A9-6243-9E5C-F886F0786DA8}"/>
                </a:ext>
              </a:extLst>
            </p:cNvPr>
            <p:cNvPicPr>
              <a:picLocks noChangeAspect="1"/>
            </p:cNvPicPr>
            <p:nvPr/>
          </p:nvPicPr>
          <p:blipFill rotWithShape="1">
            <a:blip r:embed="rId3"/>
            <a:srcRect l="66190" t="1" r="50" b="490"/>
            <a:stretch/>
          </p:blipFill>
          <p:spPr>
            <a:xfrm>
              <a:off x="2628900" y="-1"/>
              <a:ext cx="6515100" cy="485775"/>
            </a:xfrm>
            <a:prstGeom prst="rect">
              <a:avLst/>
            </a:prstGeom>
          </p:spPr>
        </p:pic>
      </p:grpSp>
      <p:grpSp>
        <p:nvGrpSpPr>
          <p:cNvPr id="14" name="Group 13">
            <a:extLst>
              <a:ext uri="{FF2B5EF4-FFF2-40B4-BE49-F238E27FC236}">
                <a16:creationId xmlns:a16="http://schemas.microsoft.com/office/drawing/2014/main" id="{93EAA6D5-3067-1045-91B5-821C28CF8ACB}"/>
              </a:ext>
            </a:extLst>
          </p:cNvPr>
          <p:cNvGrpSpPr/>
          <p:nvPr/>
        </p:nvGrpSpPr>
        <p:grpSpPr>
          <a:xfrm>
            <a:off x="0" y="6472238"/>
            <a:ext cx="9144000" cy="385762"/>
            <a:chOff x="0" y="6472238"/>
            <a:chExt cx="9144000" cy="385762"/>
          </a:xfrm>
        </p:grpSpPr>
        <p:pic>
          <p:nvPicPr>
            <p:cNvPr id="4" name="Picture 3">
              <a:extLst>
                <a:ext uri="{FF2B5EF4-FFF2-40B4-BE49-F238E27FC236}">
                  <a16:creationId xmlns:a16="http://schemas.microsoft.com/office/drawing/2014/main" id="{7CBC0280-2211-254C-A942-4332D928E978}"/>
                </a:ext>
              </a:extLst>
            </p:cNvPr>
            <p:cNvPicPr>
              <a:picLocks noChangeAspect="1"/>
            </p:cNvPicPr>
            <p:nvPr/>
          </p:nvPicPr>
          <p:blipFill rotWithShape="1">
            <a:blip r:embed="rId3"/>
            <a:srcRect l="20019" r="66302"/>
            <a:stretch/>
          </p:blipFill>
          <p:spPr>
            <a:xfrm>
              <a:off x="0" y="6472238"/>
              <a:ext cx="2085975" cy="385762"/>
            </a:xfrm>
            <a:prstGeom prst="rect">
              <a:avLst/>
            </a:prstGeom>
          </p:spPr>
        </p:pic>
        <p:pic>
          <p:nvPicPr>
            <p:cNvPr id="10" name="Picture 9">
              <a:extLst>
                <a:ext uri="{FF2B5EF4-FFF2-40B4-BE49-F238E27FC236}">
                  <a16:creationId xmlns:a16="http://schemas.microsoft.com/office/drawing/2014/main" id="{F9B5B279-6DB3-7743-AD56-CC73C1CFD4C1}"/>
                </a:ext>
              </a:extLst>
            </p:cNvPr>
            <p:cNvPicPr>
              <a:picLocks noChangeAspect="1"/>
            </p:cNvPicPr>
            <p:nvPr/>
          </p:nvPicPr>
          <p:blipFill rotWithShape="1">
            <a:blip r:embed="rId3"/>
            <a:srcRect l="20019" r="66302"/>
            <a:stretch/>
          </p:blipFill>
          <p:spPr>
            <a:xfrm>
              <a:off x="2085975" y="6472238"/>
              <a:ext cx="2085975" cy="385762"/>
            </a:xfrm>
            <a:prstGeom prst="rect">
              <a:avLst/>
            </a:prstGeom>
          </p:spPr>
        </p:pic>
        <p:pic>
          <p:nvPicPr>
            <p:cNvPr id="11" name="Picture 10">
              <a:extLst>
                <a:ext uri="{FF2B5EF4-FFF2-40B4-BE49-F238E27FC236}">
                  <a16:creationId xmlns:a16="http://schemas.microsoft.com/office/drawing/2014/main" id="{D6F644B3-1911-4A40-9905-30962CF5E263}"/>
                </a:ext>
              </a:extLst>
            </p:cNvPr>
            <p:cNvPicPr>
              <a:picLocks noChangeAspect="1"/>
            </p:cNvPicPr>
            <p:nvPr/>
          </p:nvPicPr>
          <p:blipFill rotWithShape="1">
            <a:blip r:embed="rId3"/>
            <a:srcRect l="20019" r="66302"/>
            <a:stretch/>
          </p:blipFill>
          <p:spPr>
            <a:xfrm>
              <a:off x="4171950" y="6472238"/>
              <a:ext cx="2085975" cy="385762"/>
            </a:xfrm>
            <a:prstGeom prst="rect">
              <a:avLst/>
            </a:prstGeom>
          </p:spPr>
        </p:pic>
        <p:pic>
          <p:nvPicPr>
            <p:cNvPr id="12" name="Picture 11">
              <a:extLst>
                <a:ext uri="{FF2B5EF4-FFF2-40B4-BE49-F238E27FC236}">
                  <a16:creationId xmlns:a16="http://schemas.microsoft.com/office/drawing/2014/main" id="{ADFE84EB-D445-F243-9B67-1612AFA41BF6}"/>
                </a:ext>
              </a:extLst>
            </p:cNvPr>
            <p:cNvPicPr>
              <a:picLocks noChangeAspect="1"/>
            </p:cNvPicPr>
            <p:nvPr/>
          </p:nvPicPr>
          <p:blipFill rotWithShape="1">
            <a:blip r:embed="rId3"/>
            <a:srcRect l="20019" r="66302"/>
            <a:stretch/>
          </p:blipFill>
          <p:spPr>
            <a:xfrm>
              <a:off x="6257925" y="6472238"/>
              <a:ext cx="2085975" cy="385762"/>
            </a:xfrm>
            <a:prstGeom prst="rect">
              <a:avLst/>
            </a:prstGeom>
          </p:spPr>
        </p:pic>
        <p:pic>
          <p:nvPicPr>
            <p:cNvPr id="13" name="Picture 12">
              <a:extLst>
                <a:ext uri="{FF2B5EF4-FFF2-40B4-BE49-F238E27FC236}">
                  <a16:creationId xmlns:a16="http://schemas.microsoft.com/office/drawing/2014/main" id="{CF7AB262-80C9-9D4F-A56C-52C08F53428E}"/>
                </a:ext>
              </a:extLst>
            </p:cNvPr>
            <p:cNvPicPr>
              <a:picLocks noChangeAspect="1"/>
            </p:cNvPicPr>
            <p:nvPr/>
          </p:nvPicPr>
          <p:blipFill rotWithShape="1">
            <a:blip r:embed="rId3"/>
            <a:srcRect l="20019" r="66302"/>
            <a:stretch/>
          </p:blipFill>
          <p:spPr>
            <a:xfrm>
              <a:off x="7058025" y="6472238"/>
              <a:ext cx="2085975" cy="385762"/>
            </a:xfrm>
            <a:prstGeom prst="rect">
              <a:avLst/>
            </a:prstGeom>
          </p:spPr>
        </p:pic>
      </p:grpSp>
      <p:sp>
        <p:nvSpPr>
          <p:cNvPr id="17" name="Text Box 2">
            <a:extLst>
              <a:ext uri="{FF2B5EF4-FFF2-40B4-BE49-F238E27FC236}">
                <a16:creationId xmlns:a16="http://schemas.microsoft.com/office/drawing/2014/main" id="{92E82139-9AB2-9843-B489-CE347DDB8D8B}"/>
              </a:ext>
            </a:extLst>
          </p:cNvPr>
          <p:cNvSpPr txBox="1">
            <a:spLocks noChangeArrowheads="1"/>
          </p:cNvSpPr>
          <p:nvPr/>
        </p:nvSpPr>
        <p:spPr bwMode="auto">
          <a:xfrm>
            <a:off x="599243" y="1782194"/>
            <a:ext cx="8228160" cy="1144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5595"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Noto Sans CJK SC Regular" charset="0"/>
                <a:cs typeface="Noto Sans CJK SC Regular" charset="0"/>
              </a:defRPr>
            </a:lvl9pPr>
          </a:lstStyle>
          <a:p>
            <a:pPr algn="ctr" eaLnBrk="1"/>
            <a:endParaRPr lang="en-US" altLang="x-none" sz="4000" dirty="0">
              <a:solidFill>
                <a:srgbClr val="000000"/>
              </a:solidFill>
              <a:latin typeface="Times New Roman" pitchFamily="16" charset="0"/>
              <a:cs typeface="Times New Roman" pitchFamily="16" charset="0"/>
            </a:endParaRPr>
          </a:p>
          <a:p>
            <a:pPr algn="ctr" eaLnBrk="1">
              <a:buClrTx/>
              <a:buFontTx/>
              <a:buNone/>
            </a:pPr>
            <a:endParaRPr lang="en-US" altLang="x-none" sz="4000" dirty="0">
              <a:solidFill>
                <a:srgbClr val="000000"/>
              </a:solidFill>
              <a:latin typeface="Times New Roman" pitchFamily="16" charset="0"/>
              <a:cs typeface="Times New Roman" pitchFamily="16" charset="0"/>
            </a:endParaRPr>
          </a:p>
        </p:txBody>
      </p:sp>
      <p:sp>
        <p:nvSpPr>
          <p:cNvPr id="19" name="Oval 18">
            <a:extLst>
              <a:ext uri="{FF2B5EF4-FFF2-40B4-BE49-F238E27FC236}">
                <a16:creationId xmlns:a16="http://schemas.microsoft.com/office/drawing/2014/main" id="{34A12957-F0B2-DF42-886E-8A5035D667EC}"/>
              </a:ext>
            </a:extLst>
          </p:cNvPr>
          <p:cNvSpPr/>
          <p:nvPr/>
        </p:nvSpPr>
        <p:spPr>
          <a:xfrm rot="20791323">
            <a:off x="3962371" y="5090627"/>
            <a:ext cx="304800" cy="1447800"/>
          </a:xfrm>
          <a:prstGeom prst="ellipse">
            <a:avLst/>
          </a:prstGeom>
          <a:solidFill>
            <a:schemeClr val="accent6">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110011</a:t>
            </a:r>
          </a:p>
        </p:txBody>
      </p:sp>
      <p:sp>
        <p:nvSpPr>
          <p:cNvPr id="20" name="Rectangle 19">
            <a:extLst>
              <a:ext uri="{FF2B5EF4-FFF2-40B4-BE49-F238E27FC236}">
                <a16:creationId xmlns:a16="http://schemas.microsoft.com/office/drawing/2014/main" id="{1047E660-1AB5-9A48-AB15-9CABE6983E24}"/>
              </a:ext>
            </a:extLst>
          </p:cNvPr>
          <p:cNvSpPr/>
          <p:nvPr/>
        </p:nvSpPr>
        <p:spPr>
          <a:xfrm>
            <a:off x="304800" y="3657600"/>
            <a:ext cx="8458200" cy="228600"/>
          </a:xfrm>
          <a:prstGeom prst="rect">
            <a:avLst/>
          </a:prstGeom>
          <a:solidFill>
            <a:schemeClr val="accent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10100001010100100010010010100100101010101100010100101001001001001001001</a:t>
            </a:r>
          </a:p>
        </p:txBody>
      </p:sp>
      <p:sp>
        <p:nvSpPr>
          <p:cNvPr id="21" name="Oval 20">
            <a:extLst>
              <a:ext uri="{FF2B5EF4-FFF2-40B4-BE49-F238E27FC236}">
                <a16:creationId xmlns:a16="http://schemas.microsoft.com/office/drawing/2014/main" id="{5B8BC76A-8C13-3A40-864E-7A9CB27EC73E}"/>
              </a:ext>
            </a:extLst>
          </p:cNvPr>
          <p:cNvSpPr/>
          <p:nvPr/>
        </p:nvSpPr>
        <p:spPr>
          <a:xfrm rot="5875088">
            <a:off x="4339782" y="4702449"/>
            <a:ext cx="216387" cy="879952"/>
          </a:xfrm>
          <a:prstGeom prst="ellipse">
            <a:avLst/>
          </a:prstGeom>
          <a:solidFill>
            <a:schemeClr val="accent6">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22" name="Oval 21">
            <a:extLst>
              <a:ext uri="{FF2B5EF4-FFF2-40B4-BE49-F238E27FC236}">
                <a16:creationId xmlns:a16="http://schemas.microsoft.com/office/drawing/2014/main" id="{A7D9D98E-94C8-1D4B-846B-482AAE66C2B8}"/>
              </a:ext>
            </a:extLst>
          </p:cNvPr>
          <p:cNvSpPr/>
          <p:nvPr/>
        </p:nvSpPr>
        <p:spPr>
          <a:xfrm rot="20602929">
            <a:off x="3676650" y="3891443"/>
            <a:ext cx="216387" cy="1230607"/>
          </a:xfrm>
          <a:prstGeom prst="ellipse">
            <a:avLst/>
          </a:prstGeom>
          <a:solidFill>
            <a:schemeClr val="accent6">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010</a:t>
            </a:r>
          </a:p>
        </p:txBody>
      </p:sp>
      <p:sp>
        <p:nvSpPr>
          <p:cNvPr id="23" name="Oval 22">
            <a:extLst>
              <a:ext uri="{FF2B5EF4-FFF2-40B4-BE49-F238E27FC236}">
                <a16:creationId xmlns:a16="http://schemas.microsoft.com/office/drawing/2014/main" id="{6647F285-7FAC-7145-889A-6AC6E9E72F7E}"/>
              </a:ext>
            </a:extLst>
          </p:cNvPr>
          <p:cNvSpPr/>
          <p:nvPr/>
        </p:nvSpPr>
        <p:spPr>
          <a:xfrm>
            <a:off x="1271777" y="4973345"/>
            <a:ext cx="185802" cy="741655"/>
          </a:xfrm>
          <a:prstGeom prst="ellipse">
            <a:avLst/>
          </a:prstGeom>
          <a:solidFill>
            <a:schemeClr val="accent6">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110</a:t>
            </a:r>
          </a:p>
        </p:txBody>
      </p:sp>
      <p:sp>
        <p:nvSpPr>
          <p:cNvPr id="24" name="Oval 23">
            <a:extLst>
              <a:ext uri="{FF2B5EF4-FFF2-40B4-BE49-F238E27FC236}">
                <a16:creationId xmlns:a16="http://schemas.microsoft.com/office/drawing/2014/main" id="{524C8D75-AB3A-5541-B48B-020D0058A0C9}"/>
              </a:ext>
            </a:extLst>
          </p:cNvPr>
          <p:cNvSpPr/>
          <p:nvPr/>
        </p:nvSpPr>
        <p:spPr>
          <a:xfrm rot="21411606">
            <a:off x="1278866" y="4313211"/>
            <a:ext cx="131907" cy="630395"/>
          </a:xfrm>
          <a:prstGeom prst="ellipse">
            <a:avLst/>
          </a:prstGeom>
          <a:solidFill>
            <a:schemeClr val="accent6">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010</a:t>
            </a:r>
          </a:p>
        </p:txBody>
      </p:sp>
      <p:sp>
        <p:nvSpPr>
          <p:cNvPr id="25" name="Oval 24">
            <a:extLst>
              <a:ext uri="{FF2B5EF4-FFF2-40B4-BE49-F238E27FC236}">
                <a16:creationId xmlns:a16="http://schemas.microsoft.com/office/drawing/2014/main" id="{D79F95A7-7334-7A48-AC10-3E8957D29501}"/>
              </a:ext>
            </a:extLst>
          </p:cNvPr>
          <p:cNvSpPr/>
          <p:nvPr/>
        </p:nvSpPr>
        <p:spPr>
          <a:xfrm rot="18898555">
            <a:off x="1109908" y="4674913"/>
            <a:ext cx="118760" cy="386532"/>
          </a:xfrm>
          <a:prstGeom prst="ellipse">
            <a:avLst/>
          </a:prstGeom>
          <a:solidFill>
            <a:schemeClr val="accent6">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26" name="Oval 25">
            <a:extLst>
              <a:ext uri="{FF2B5EF4-FFF2-40B4-BE49-F238E27FC236}">
                <a16:creationId xmlns:a16="http://schemas.microsoft.com/office/drawing/2014/main" id="{09EF2354-6834-1148-A8DE-FF966590441E}"/>
              </a:ext>
            </a:extLst>
          </p:cNvPr>
          <p:cNvSpPr/>
          <p:nvPr/>
        </p:nvSpPr>
        <p:spPr>
          <a:xfrm>
            <a:off x="699255" y="1483997"/>
            <a:ext cx="877543" cy="954403"/>
          </a:xfrm>
          <a:prstGeom prst="ellipse">
            <a:avLst/>
          </a:prstGeom>
          <a:solidFill>
            <a:srgbClr val="E9C8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110011001</a:t>
            </a:r>
          </a:p>
        </p:txBody>
      </p:sp>
      <p:sp>
        <p:nvSpPr>
          <p:cNvPr id="27" name="Flowchart: Merge 65">
            <a:extLst>
              <a:ext uri="{FF2B5EF4-FFF2-40B4-BE49-F238E27FC236}">
                <a16:creationId xmlns:a16="http://schemas.microsoft.com/office/drawing/2014/main" id="{169002CE-A7AA-7D4A-BC90-7E5D96F8A920}"/>
              </a:ext>
            </a:extLst>
          </p:cNvPr>
          <p:cNvSpPr/>
          <p:nvPr/>
        </p:nvSpPr>
        <p:spPr>
          <a:xfrm rot="18225199">
            <a:off x="1632795" y="2128457"/>
            <a:ext cx="477202" cy="573047"/>
          </a:xfrm>
          <a:prstGeom prst="flowChartMerge">
            <a:avLst/>
          </a:prstGeom>
          <a:solidFill>
            <a:srgbClr val="E9C8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11</a:t>
            </a:r>
          </a:p>
        </p:txBody>
      </p:sp>
      <p:sp>
        <p:nvSpPr>
          <p:cNvPr id="28" name="Flowchart: Merge 66">
            <a:extLst>
              <a:ext uri="{FF2B5EF4-FFF2-40B4-BE49-F238E27FC236}">
                <a16:creationId xmlns:a16="http://schemas.microsoft.com/office/drawing/2014/main" id="{59AE3AFD-815B-6243-AB35-080666901030}"/>
              </a:ext>
            </a:extLst>
          </p:cNvPr>
          <p:cNvSpPr/>
          <p:nvPr/>
        </p:nvSpPr>
        <p:spPr>
          <a:xfrm>
            <a:off x="989813" y="2510655"/>
            <a:ext cx="445704" cy="613545"/>
          </a:xfrm>
          <a:prstGeom prst="flowChartMerge">
            <a:avLst/>
          </a:prstGeom>
          <a:solidFill>
            <a:srgbClr val="E9C8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01</a:t>
            </a:r>
          </a:p>
        </p:txBody>
      </p:sp>
      <p:sp>
        <p:nvSpPr>
          <p:cNvPr id="29" name="Flowchart: Merge 67">
            <a:extLst>
              <a:ext uri="{FF2B5EF4-FFF2-40B4-BE49-F238E27FC236}">
                <a16:creationId xmlns:a16="http://schemas.microsoft.com/office/drawing/2014/main" id="{8442473C-3AA1-AA4B-A068-EE90E3407865}"/>
              </a:ext>
            </a:extLst>
          </p:cNvPr>
          <p:cNvSpPr/>
          <p:nvPr/>
        </p:nvSpPr>
        <p:spPr>
          <a:xfrm rot="2943376">
            <a:off x="279611" y="2215069"/>
            <a:ext cx="477202" cy="573047"/>
          </a:xfrm>
          <a:prstGeom prst="flowChartMerge">
            <a:avLst/>
          </a:prstGeom>
          <a:solidFill>
            <a:srgbClr val="E9C8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10</a:t>
            </a:r>
          </a:p>
        </p:txBody>
      </p:sp>
      <p:sp>
        <p:nvSpPr>
          <p:cNvPr id="30" name="Flowchart: Merge 68">
            <a:extLst>
              <a:ext uri="{FF2B5EF4-FFF2-40B4-BE49-F238E27FC236}">
                <a16:creationId xmlns:a16="http://schemas.microsoft.com/office/drawing/2014/main" id="{61E6B5A1-4D55-4545-A48B-5197C3398854}"/>
              </a:ext>
            </a:extLst>
          </p:cNvPr>
          <p:cNvSpPr/>
          <p:nvPr/>
        </p:nvSpPr>
        <p:spPr>
          <a:xfrm rot="7311486">
            <a:off x="206898" y="1264586"/>
            <a:ext cx="477202" cy="573047"/>
          </a:xfrm>
          <a:prstGeom prst="flowChartMerge">
            <a:avLst/>
          </a:prstGeom>
          <a:solidFill>
            <a:srgbClr val="E9C8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11</a:t>
            </a:r>
            <a:endParaRPr lang="en-US" dirty="0"/>
          </a:p>
        </p:txBody>
      </p:sp>
      <p:sp>
        <p:nvSpPr>
          <p:cNvPr id="31" name="Flowchart: Merge 69">
            <a:extLst>
              <a:ext uri="{FF2B5EF4-FFF2-40B4-BE49-F238E27FC236}">
                <a16:creationId xmlns:a16="http://schemas.microsoft.com/office/drawing/2014/main" id="{E5FAEBC7-9909-C94C-8F1B-ECDA4D3C3AF2}"/>
              </a:ext>
            </a:extLst>
          </p:cNvPr>
          <p:cNvSpPr/>
          <p:nvPr/>
        </p:nvSpPr>
        <p:spPr>
          <a:xfrm rot="10800000">
            <a:off x="964016" y="762000"/>
            <a:ext cx="445704" cy="613545"/>
          </a:xfrm>
          <a:prstGeom prst="flowChartMerge">
            <a:avLst/>
          </a:prstGeom>
          <a:solidFill>
            <a:srgbClr val="E9C8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2" name="Flowchart: Merge 70">
            <a:extLst>
              <a:ext uri="{FF2B5EF4-FFF2-40B4-BE49-F238E27FC236}">
                <a16:creationId xmlns:a16="http://schemas.microsoft.com/office/drawing/2014/main" id="{1934BE7F-CC3D-254A-951C-0E6F0A4C74E2}"/>
              </a:ext>
            </a:extLst>
          </p:cNvPr>
          <p:cNvSpPr/>
          <p:nvPr/>
        </p:nvSpPr>
        <p:spPr>
          <a:xfrm rot="14751537">
            <a:off x="1664948" y="1359759"/>
            <a:ext cx="477202" cy="573047"/>
          </a:xfrm>
          <a:prstGeom prst="flowChartMerge">
            <a:avLst/>
          </a:prstGeom>
          <a:solidFill>
            <a:srgbClr val="E9C8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11</a:t>
            </a:r>
          </a:p>
        </p:txBody>
      </p:sp>
      <p:sp>
        <p:nvSpPr>
          <p:cNvPr id="33" name="Cloud 32">
            <a:extLst>
              <a:ext uri="{FF2B5EF4-FFF2-40B4-BE49-F238E27FC236}">
                <a16:creationId xmlns:a16="http://schemas.microsoft.com/office/drawing/2014/main" id="{0F956E8B-34D8-154A-AE96-5E6F3F5C69BD}"/>
              </a:ext>
            </a:extLst>
          </p:cNvPr>
          <p:cNvSpPr/>
          <p:nvPr/>
        </p:nvSpPr>
        <p:spPr>
          <a:xfrm rot="605812">
            <a:off x="7667015" y="1282804"/>
            <a:ext cx="1122291" cy="899878"/>
          </a:xfrm>
          <a:prstGeom prst="cloud">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01010111</a:t>
            </a:r>
          </a:p>
        </p:txBody>
      </p:sp>
      <p:sp>
        <p:nvSpPr>
          <p:cNvPr id="34" name="Oval 33">
            <a:extLst>
              <a:ext uri="{FF2B5EF4-FFF2-40B4-BE49-F238E27FC236}">
                <a16:creationId xmlns:a16="http://schemas.microsoft.com/office/drawing/2014/main" id="{00BE1341-6EA0-3B4E-969E-25AB14FC628A}"/>
              </a:ext>
            </a:extLst>
          </p:cNvPr>
          <p:cNvSpPr/>
          <p:nvPr/>
        </p:nvSpPr>
        <p:spPr>
          <a:xfrm>
            <a:off x="2286000" y="4495800"/>
            <a:ext cx="381000" cy="445012"/>
          </a:xfrm>
          <a:prstGeom prst="ellipse">
            <a:avLst/>
          </a:prstGeom>
          <a:solidFill>
            <a:srgbClr val="92D05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grpSp>
        <p:nvGrpSpPr>
          <p:cNvPr id="35" name="Group 34">
            <a:extLst>
              <a:ext uri="{FF2B5EF4-FFF2-40B4-BE49-F238E27FC236}">
                <a16:creationId xmlns:a16="http://schemas.microsoft.com/office/drawing/2014/main" id="{4600A0F5-E7C2-8547-9BFA-66698FA13FDF}"/>
              </a:ext>
            </a:extLst>
          </p:cNvPr>
          <p:cNvGrpSpPr/>
          <p:nvPr/>
        </p:nvGrpSpPr>
        <p:grpSpPr>
          <a:xfrm rot="338567">
            <a:off x="4388846" y="2248389"/>
            <a:ext cx="2405005" cy="1423330"/>
            <a:chOff x="3581400" y="5269468"/>
            <a:chExt cx="996829" cy="498415"/>
          </a:xfrm>
        </p:grpSpPr>
        <p:pic>
          <p:nvPicPr>
            <p:cNvPr id="36" name="Picture 4" descr="C:\Users\pbuttigi\AppData\Local\Microsoft\Windows\Temporary Internet Files\Content.IE5\63JDIP6A\hole[1].png">
              <a:extLst>
                <a:ext uri="{FF2B5EF4-FFF2-40B4-BE49-F238E27FC236}">
                  <a16:creationId xmlns:a16="http://schemas.microsoft.com/office/drawing/2014/main" id="{4F8B4073-E8AE-E448-935F-B01C0BF7B6E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1400" y="5269468"/>
              <a:ext cx="996829" cy="498415"/>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C7086825-9BAF-8C41-A558-8E9557DAA2C1}"/>
                </a:ext>
              </a:extLst>
            </p:cNvPr>
            <p:cNvSpPr txBox="1"/>
            <p:nvPr/>
          </p:nvSpPr>
          <p:spPr>
            <a:xfrm>
              <a:off x="3744751" y="5468591"/>
              <a:ext cx="714731" cy="226329"/>
            </a:xfrm>
            <a:prstGeom prst="rect">
              <a:avLst/>
            </a:prstGeom>
            <a:noFill/>
          </p:spPr>
          <p:txBody>
            <a:bodyPr wrap="square" rtlCol="0">
              <a:spAutoFit/>
            </a:bodyPr>
            <a:lstStyle/>
            <a:p>
              <a:r>
                <a:rPr lang="en-US" b="1" dirty="0">
                  <a:solidFill>
                    <a:schemeClr val="bg1"/>
                  </a:solidFill>
                </a:rPr>
                <a:t>TGACGTTACGGTGATCGATTCGCC</a:t>
              </a:r>
            </a:p>
          </p:txBody>
        </p:sp>
      </p:grpSp>
      <p:sp>
        <p:nvSpPr>
          <p:cNvPr id="38" name="Oval 37">
            <a:extLst>
              <a:ext uri="{FF2B5EF4-FFF2-40B4-BE49-F238E27FC236}">
                <a16:creationId xmlns:a16="http://schemas.microsoft.com/office/drawing/2014/main" id="{DDEA0948-9B61-F64E-839D-3E54D9265A16}"/>
              </a:ext>
            </a:extLst>
          </p:cNvPr>
          <p:cNvSpPr/>
          <p:nvPr/>
        </p:nvSpPr>
        <p:spPr>
          <a:xfrm>
            <a:off x="7765927" y="4114800"/>
            <a:ext cx="185802" cy="741655"/>
          </a:xfrm>
          <a:prstGeom prst="ellipse">
            <a:avLst/>
          </a:prstGeom>
          <a:solidFill>
            <a:schemeClr val="accent6">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110</a:t>
            </a:r>
          </a:p>
        </p:txBody>
      </p:sp>
      <p:sp>
        <p:nvSpPr>
          <p:cNvPr id="39" name="Oval 38">
            <a:extLst>
              <a:ext uri="{FF2B5EF4-FFF2-40B4-BE49-F238E27FC236}">
                <a16:creationId xmlns:a16="http://schemas.microsoft.com/office/drawing/2014/main" id="{E54392D0-95D3-D947-9D68-ED426159FF00}"/>
              </a:ext>
            </a:extLst>
          </p:cNvPr>
          <p:cNvSpPr/>
          <p:nvPr/>
        </p:nvSpPr>
        <p:spPr>
          <a:xfrm rot="21411606">
            <a:off x="7783093" y="4859594"/>
            <a:ext cx="131907" cy="630395"/>
          </a:xfrm>
          <a:prstGeom prst="ellipse">
            <a:avLst/>
          </a:prstGeom>
          <a:solidFill>
            <a:schemeClr val="accent6">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010</a:t>
            </a:r>
          </a:p>
        </p:txBody>
      </p:sp>
      <p:sp>
        <p:nvSpPr>
          <p:cNvPr id="40" name="Oval 39">
            <a:extLst>
              <a:ext uri="{FF2B5EF4-FFF2-40B4-BE49-F238E27FC236}">
                <a16:creationId xmlns:a16="http://schemas.microsoft.com/office/drawing/2014/main" id="{3FA865E6-475F-7F48-B7A1-FBAA756375E6}"/>
              </a:ext>
            </a:extLst>
          </p:cNvPr>
          <p:cNvSpPr/>
          <p:nvPr/>
        </p:nvSpPr>
        <p:spPr>
          <a:xfrm rot="18898555">
            <a:off x="7991532" y="4834383"/>
            <a:ext cx="118760" cy="386532"/>
          </a:xfrm>
          <a:prstGeom prst="ellipse">
            <a:avLst/>
          </a:prstGeom>
          <a:solidFill>
            <a:schemeClr val="accent6">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41" name="Oval 40">
            <a:extLst>
              <a:ext uri="{FF2B5EF4-FFF2-40B4-BE49-F238E27FC236}">
                <a16:creationId xmlns:a16="http://schemas.microsoft.com/office/drawing/2014/main" id="{0ADC928F-DBFE-884E-AC89-D83007EA0F8D}"/>
              </a:ext>
            </a:extLst>
          </p:cNvPr>
          <p:cNvSpPr/>
          <p:nvPr/>
        </p:nvSpPr>
        <p:spPr>
          <a:xfrm>
            <a:off x="5638800" y="5335269"/>
            <a:ext cx="1371600" cy="989331"/>
          </a:xfrm>
          <a:prstGeom prst="ellipse">
            <a:avLst/>
          </a:prstGeom>
          <a:solidFill>
            <a:srgbClr val="92D05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010010110101001011</a:t>
            </a:r>
          </a:p>
        </p:txBody>
      </p:sp>
      <p:sp>
        <p:nvSpPr>
          <p:cNvPr id="8" name="Title 7">
            <a:extLst>
              <a:ext uri="{FF2B5EF4-FFF2-40B4-BE49-F238E27FC236}">
                <a16:creationId xmlns:a16="http://schemas.microsoft.com/office/drawing/2014/main" id="{98ED6109-012D-6046-8742-542FC1C2CBCB}"/>
              </a:ext>
            </a:extLst>
          </p:cNvPr>
          <p:cNvSpPr>
            <a:spLocks noGrp="1"/>
          </p:cNvSpPr>
          <p:nvPr>
            <p:ph type="title"/>
          </p:nvPr>
        </p:nvSpPr>
        <p:spPr>
          <a:xfrm>
            <a:off x="2286005" y="536208"/>
            <a:ext cx="7886700" cy="1325563"/>
          </a:xfrm>
        </p:spPr>
        <p:txBody>
          <a:bodyPr/>
          <a:lstStyle/>
          <a:p>
            <a:r>
              <a:rPr lang="en-US" altLang="x-none" dirty="0">
                <a:solidFill>
                  <a:srgbClr val="000000"/>
                </a:solidFill>
                <a:latin typeface="Times New Roman" pitchFamily="16" charset="0"/>
                <a:cs typeface="Times New Roman" pitchFamily="16" charset="0"/>
              </a:rPr>
              <a:t>Taming the Wilderness</a:t>
            </a:r>
            <a:endParaRPr lang="en-US" dirty="0"/>
          </a:p>
        </p:txBody>
      </p:sp>
      <p:sp>
        <p:nvSpPr>
          <p:cNvPr id="48" name="TextBox 47">
            <a:extLst>
              <a:ext uri="{FF2B5EF4-FFF2-40B4-BE49-F238E27FC236}">
                <a16:creationId xmlns:a16="http://schemas.microsoft.com/office/drawing/2014/main" id="{31A1FFCF-019D-4444-A2E2-2EFACA040155}"/>
              </a:ext>
            </a:extLst>
          </p:cNvPr>
          <p:cNvSpPr txBox="1"/>
          <p:nvPr/>
        </p:nvSpPr>
        <p:spPr>
          <a:xfrm>
            <a:off x="533400" y="3364468"/>
            <a:ext cx="2743200" cy="369332"/>
          </a:xfrm>
          <a:prstGeom prst="rect">
            <a:avLst/>
          </a:prstGeom>
          <a:noFill/>
        </p:spPr>
        <p:txBody>
          <a:bodyPr wrap="square" rtlCol="0">
            <a:spAutoFit/>
          </a:bodyPr>
          <a:lstStyle/>
          <a:p>
            <a:r>
              <a:rPr lang="en-US" dirty="0"/>
              <a:t>Inorganic_nutrients.xlsx</a:t>
            </a:r>
          </a:p>
        </p:txBody>
      </p:sp>
      <p:sp>
        <p:nvSpPr>
          <p:cNvPr id="49" name="TextBox 48">
            <a:extLst>
              <a:ext uri="{FF2B5EF4-FFF2-40B4-BE49-F238E27FC236}">
                <a16:creationId xmlns:a16="http://schemas.microsoft.com/office/drawing/2014/main" id="{ABE91BBE-4BBE-934B-83EA-90199F3A54CE}"/>
              </a:ext>
            </a:extLst>
          </p:cNvPr>
          <p:cNvSpPr txBox="1"/>
          <p:nvPr/>
        </p:nvSpPr>
        <p:spPr>
          <a:xfrm>
            <a:off x="4495800" y="1905000"/>
            <a:ext cx="2502505" cy="369332"/>
          </a:xfrm>
          <a:prstGeom prst="rect">
            <a:avLst/>
          </a:prstGeom>
          <a:noFill/>
        </p:spPr>
        <p:txBody>
          <a:bodyPr wrap="square" rtlCol="0">
            <a:spAutoFit/>
          </a:bodyPr>
          <a:lstStyle/>
          <a:p>
            <a:r>
              <a:rPr lang="en-US" dirty="0"/>
              <a:t>Sea_ice_plankton.FASTA</a:t>
            </a:r>
          </a:p>
        </p:txBody>
      </p:sp>
      <p:sp>
        <p:nvSpPr>
          <p:cNvPr id="50" name="TextBox 49">
            <a:extLst>
              <a:ext uri="{FF2B5EF4-FFF2-40B4-BE49-F238E27FC236}">
                <a16:creationId xmlns:a16="http://schemas.microsoft.com/office/drawing/2014/main" id="{1428F35F-E113-BF48-ABFB-D7739062E6BE}"/>
              </a:ext>
            </a:extLst>
          </p:cNvPr>
          <p:cNvSpPr txBox="1"/>
          <p:nvPr/>
        </p:nvSpPr>
        <p:spPr>
          <a:xfrm>
            <a:off x="4953000" y="4941430"/>
            <a:ext cx="3021713" cy="369332"/>
          </a:xfrm>
          <a:prstGeom prst="rect">
            <a:avLst/>
          </a:prstGeom>
          <a:noFill/>
        </p:spPr>
        <p:txBody>
          <a:bodyPr wrap="square" rtlCol="0">
            <a:spAutoFit/>
          </a:bodyPr>
          <a:lstStyle/>
          <a:p>
            <a:r>
              <a:rPr lang="en-US" dirty="0"/>
              <a:t>Satelite_chlorophyll.NetCDF</a:t>
            </a:r>
          </a:p>
        </p:txBody>
      </p:sp>
      <p:sp>
        <p:nvSpPr>
          <p:cNvPr id="51" name="TextBox 50">
            <a:extLst>
              <a:ext uri="{FF2B5EF4-FFF2-40B4-BE49-F238E27FC236}">
                <a16:creationId xmlns:a16="http://schemas.microsoft.com/office/drawing/2014/main" id="{C5243230-A2AA-1C49-9006-685849660EE4}"/>
              </a:ext>
            </a:extLst>
          </p:cNvPr>
          <p:cNvSpPr txBox="1"/>
          <p:nvPr/>
        </p:nvSpPr>
        <p:spPr>
          <a:xfrm>
            <a:off x="1600200" y="5029200"/>
            <a:ext cx="2057400" cy="369332"/>
          </a:xfrm>
          <a:prstGeom prst="rect">
            <a:avLst/>
          </a:prstGeom>
          <a:noFill/>
        </p:spPr>
        <p:txBody>
          <a:bodyPr wrap="square" rtlCol="0">
            <a:spAutoFit/>
          </a:bodyPr>
          <a:lstStyle/>
          <a:p>
            <a:r>
              <a:rPr lang="en-US" dirty="0"/>
              <a:t>Chlorophyll_a.CSV</a:t>
            </a:r>
          </a:p>
        </p:txBody>
      </p:sp>
      <p:sp>
        <p:nvSpPr>
          <p:cNvPr id="52" name="TextBox 51">
            <a:extLst>
              <a:ext uri="{FF2B5EF4-FFF2-40B4-BE49-F238E27FC236}">
                <a16:creationId xmlns:a16="http://schemas.microsoft.com/office/drawing/2014/main" id="{FB68052E-8564-8640-8C00-40AAD5BB9983}"/>
              </a:ext>
            </a:extLst>
          </p:cNvPr>
          <p:cNvSpPr txBox="1"/>
          <p:nvPr/>
        </p:nvSpPr>
        <p:spPr>
          <a:xfrm>
            <a:off x="7377112" y="2169092"/>
            <a:ext cx="1751159" cy="369332"/>
          </a:xfrm>
          <a:prstGeom prst="rect">
            <a:avLst/>
          </a:prstGeom>
          <a:noFill/>
        </p:spPr>
        <p:txBody>
          <a:bodyPr wrap="square" rtlCol="0">
            <a:spAutoFit/>
          </a:bodyPr>
          <a:lstStyle/>
          <a:p>
            <a:r>
              <a:rPr lang="en-US" dirty="0"/>
              <a:t>genome_log.txt</a:t>
            </a:r>
          </a:p>
        </p:txBody>
      </p:sp>
      <p:sp>
        <p:nvSpPr>
          <p:cNvPr id="53" name="TextBox 52">
            <a:extLst>
              <a:ext uri="{FF2B5EF4-FFF2-40B4-BE49-F238E27FC236}">
                <a16:creationId xmlns:a16="http://schemas.microsoft.com/office/drawing/2014/main" id="{5BE1A585-5438-2C4F-A937-E6B3AC94E373}"/>
              </a:ext>
            </a:extLst>
          </p:cNvPr>
          <p:cNvSpPr txBox="1"/>
          <p:nvPr/>
        </p:nvSpPr>
        <p:spPr>
          <a:xfrm>
            <a:off x="1295400" y="2590800"/>
            <a:ext cx="2057400" cy="369332"/>
          </a:xfrm>
          <a:prstGeom prst="rect">
            <a:avLst/>
          </a:prstGeom>
          <a:noFill/>
        </p:spPr>
        <p:txBody>
          <a:bodyPr wrap="square" rtlCol="0">
            <a:spAutoFit/>
          </a:bodyPr>
          <a:lstStyle/>
          <a:p>
            <a:r>
              <a:rPr lang="en-US" dirty="0"/>
              <a:t>irradiance.csv</a:t>
            </a:r>
          </a:p>
        </p:txBody>
      </p:sp>
      <p:sp>
        <p:nvSpPr>
          <p:cNvPr id="45" name="Slide Number Placeholder 3">
            <a:extLst>
              <a:ext uri="{FF2B5EF4-FFF2-40B4-BE49-F238E27FC236}">
                <a16:creationId xmlns:a16="http://schemas.microsoft.com/office/drawing/2014/main" id="{F7E5B783-B4CB-4949-895E-2ABE8AC3C45B}"/>
              </a:ext>
            </a:extLst>
          </p:cNvPr>
          <p:cNvSpPr>
            <a:spLocks noGrp="1"/>
          </p:cNvSpPr>
          <p:nvPr>
            <p:ph type="sldNum" sz="quarter" idx="12"/>
          </p:nvPr>
        </p:nvSpPr>
        <p:spPr>
          <a:xfrm>
            <a:off x="6457950" y="6483351"/>
            <a:ext cx="2057400" cy="365125"/>
          </a:xfrm>
        </p:spPr>
        <p:txBody>
          <a:bodyPr/>
          <a:lstStyle/>
          <a:p>
            <a:fld id="{AA3423F0-0EA4-8F43-AB03-42295784AA74}" type="slidenum">
              <a:rPr lang="en-US" sz="1400" smtClean="0">
                <a:solidFill>
                  <a:schemeClr val="tx1"/>
                </a:solidFill>
              </a:rPr>
              <a:t>4</a:t>
            </a:fld>
            <a:endParaRPr lang="en-US" sz="1400" dirty="0">
              <a:solidFill>
                <a:schemeClr val="tx1"/>
              </a:solidFill>
            </a:endParaRPr>
          </a:p>
        </p:txBody>
      </p:sp>
    </p:spTree>
    <p:extLst>
      <p:ext uri="{BB962C8B-B14F-4D97-AF65-F5344CB8AC3E}">
        <p14:creationId xmlns:p14="http://schemas.microsoft.com/office/powerpoint/2010/main" val="1351234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95F60CAC-2DB9-FD48-922F-C5418E11EAB4}"/>
              </a:ext>
            </a:extLst>
          </p:cNvPr>
          <p:cNvPicPr>
            <a:picLocks noGrp="1" noChangeAspect="1"/>
          </p:cNvPicPr>
          <p:nvPr>
            <p:ph idx="1"/>
          </p:nvPr>
        </p:nvPicPr>
        <p:blipFill>
          <a:blip r:embed="rId2"/>
          <a:stretch>
            <a:fillRect/>
          </a:stretch>
        </p:blipFill>
        <p:spPr>
          <a:xfrm>
            <a:off x="8510591" y="530250"/>
            <a:ext cx="633625" cy="498452"/>
          </a:xfrm>
        </p:spPr>
      </p:pic>
      <p:grpSp>
        <p:nvGrpSpPr>
          <p:cNvPr id="5" name="Group 4">
            <a:extLst>
              <a:ext uri="{FF2B5EF4-FFF2-40B4-BE49-F238E27FC236}">
                <a16:creationId xmlns:a16="http://schemas.microsoft.com/office/drawing/2014/main" id="{33F2354A-018A-2146-BAE9-A0206D5840DB}"/>
              </a:ext>
            </a:extLst>
          </p:cNvPr>
          <p:cNvGrpSpPr/>
          <p:nvPr/>
        </p:nvGrpSpPr>
        <p:grpSpPr>
          <a:xfrm>
            <a:off x="0" y="-1"/>
            <a:ext cx="9144000" cy="485776"/>
            <a:chOff x="0" y="-1"/>
            <a:chExt cx="9144000" cy="485776"/>
          </a:xfrm>
        </p:grpSpPr>
        <p:pic>
          <p:nvPicPr>
            <p:cNvPr id="6" name="Picture 5">
              <a:extLst>
                <a:ext uri="{FF2B5EF4-FFF2-40B4-BE49-F238E27FC236}">
                  <a16:creationId xmlns:a16="http://schemas.microsoft.com/office/drawing/2014/main" id="{4036C841-A74B-1045-9B2C-F7A9ED92A68A}"/>
                </a:ext>
              </a:extLst>
            </p:cNvPr>
            <p:cNvPicPr>
              <a:picLocks noChangeAspect="1"/>
            </p:cNvPicPr>
            <p:nvPr/>
          </p:nvPicPr>
          <p:blipFill rotWithShape="1">
            <a:blip r:embed="rId3"/>
            <a:srcRect l="66190" t="1" r="50" b="490"/>
            <a:stretch/>
          </p:blipFill>
          <p:spPr>
            <a:xfrm>
              <a:off x="0" y="0"/>
              <a:ext cx="6515100" cy="485775"/>
            </a:xfrm>
            <a:prstGeom prst="rect">
              <a:avLst/>
            </a:prstGeom>
          </p:spPr>
        </p:pic>
        <p:pic>
          <p:nvPicPr>
            <p:cNvPr id="7" name="Picture 6">
              <a:extLst>
                <a:ext uri="{FF2B5EF4-FFF2-40B4-BE49-F238E27FC236}">
                  <a16:creationId xmlns:a16="http://schemas.microsoft.com/office/drawing/2014/main" id="{F353E362-58A9-6243-9E5C-F886F0786DA8}"/>
                </a:ext>
              </a:extLst>
            </p:cNvPr>
            <p:cNvPicPr>
              <a:picLocks noChangeAspect="1"/>
            </p:cNvPicPr>
            <p:nvPr/>
          </p:nvPicPr>
          <p:blipFill rotWithShape="1">
            <a:blip r:embed="rId3"/>
            <a:srcRect l="66190" t="1" r="50" b="490"/>
            <a:stretch/>
          </p:blipFill>
          <p:spPr>
            <a:xfrm>
              <a:off x="2628900" y="-1"/>
              <a:ext cx="6515100" cy="485775"/>
            </a:xfrm>
            <a:prstGeom prst="rect">
              <a:avLst/>
            </a:prstGeom>
          </p:spPr>
        </p:pic>
      </p:grpSp>
      <p:grpSp>
        <p:nvGrpSpPr>
          <p:cNvPr id="14" name="Group 13">
            <a:extLst>
              <a:ext uri="{FF2B5EF4-FFF2-40B4-BE49-F238E27FC236}">
                <a16:creationId xmlns:a16="http://schemas.microsoft.com/office/drawing/2014/main" id="{93EAA6D5-3067-1045-91B5-821C28CF8ACB}"/>
              </a:ext>
            </a:extLst>
          </p:cNvPr>
          <p:cNvGrpSpPr/>
          <p:nvPr/>
        </p:nvGrpSpPr>
        <p:grpSpPr>
          <a:xfrm>
            <a:off x="0" y="6472238"/>
            <a:ext cx="9144000" cy="385762"/>
            <a:chOff x="0" y="6472238"/>
            <a:chExt cx="9144000" cy="385762"/>
          </a:xfrm>
        </p:grpSpPr>
        <p:pic>
          <p:nvPicPr>
            <p:cNvPr id="4" name="Picture 3">
              <a:extLst>
                <a:ext uri="{FF2B5EF4-FFF2-40B4-BE49-F238E27FC236}">
                  <a16:creationId xmlns:a16="http://schemas.microsoft.com/office/drawing/2014/main" id="{7CBC0280-2211-254C-A942-4332D928E978}"/>
                </a:ext>
              </a:extLst>
            </p:cNvPr>
            <p:cNvPicPr>
              <a:picLocks noChangeAspect="1"/>
            </p:cNvPicPr>
            <p:nvPr/>
          </p:nvPicPr>
          <p:blipFill rotWithShape="1">
            <a:blip r:embed="rId3"/>
            <a:srcRect l="20019" r="66302"/>
            <a:stretch/>
          </p:blipFill>
          <p:spPr>
            <a:xfrm>
              <a:off x="0" y="6472238"/>
              <a:ext cx="2085975" cy="385762"/>
            </a:xfrm>
            <a:prstGeom prst="rect">
              <a:avLst/>
            </a:prstGeom>
          </p:spPr>
        </p:pic>
        <p:pic>
          <p:nvPicPr>
            <p:cNvPr id="10" name="Picture 9">
              <a:extLst>
                <a:ext uri="{FF2B5EF4-FFF2-40B4-BE49-F238E27FC236}">
                  <a16:creationId xmlns:a16="http://schemas.microsoft.com/office/drawing/2014/main" id="{F9B5B279-6DB3-7743-AD56-CC73C1CFD4C1}"/>
                </a:ext>
              </a:extLst>
            </p:cNvPr>
            <p:cNvPicPr>
              <a:picLocks noChangeAspect="1"/>
            </p:cNvPicPr>
            <p:nvPr/>
          </p:nvPicPr>
          <p:blipFill rotWithShape="1">
            <a:blip r:embed="rId3"/>
            <a:srcRect l="20019" r="66302"/>
            <a:stretch/>
          </p:blipFill>
          <p:spPr>
            <a:xfrm>
              <a:off x="2085975" y="6472238"/>
              <a:ext cx="2085975" cy="385762"/>
            </a:xfrm>
            <a:prstGeom prst="rect">
              <a:avLst/>
            </a:prstGeom>
          </p:spPr>
        </p:pic>
        <p:pic>
          <p:nvPicPr>
            <p:cNvPr id="11" name="Picture 10">
              <a:extLst>
                <a:ext uri="{FF2B5EF4-FFF2-40B4-BE49-F238E27FC236}">
                  <a16:creationId xmlns:a16="http://schemas.microsoft.com/office/drawing/2014/main" id="{D6F644B3-1911-4A40-9905-30962CF5E263}"/>
                </a:ext>
              </a:extLst>
            </p:cNvPr>
            <p:cNvPicPr>
              <a:picLocks noChangeAspect="1"/>
            </p:cNvPicPr>
            <p:nvPr/>
          </p:nvPicPr>
          <p:blipFill rotWithShape="1">
            <a:blip r:embed="rId3"/>
            <a:srcRect l="20019" r="66302"/>
            <a:stretch/>
          </p:blipFill>
          <p:spPr>
            <a:xfrm>
              <a:off x="4171950" y="6472238"/>
              <a:ext cx="2085975" cy="385762"/>
            </a:xfrm>
            <a:prstGeom prst="rect">
              <a:avLst/>
            </a:prstGeom>
          </p:spPr>
        </p:pic>
        <p:pic>
          <p:nvPicPr>
            <p:cNvPr id="12" name="Picture 11">
              <a:extLst>
                <a:ext uri="{FF2B5EF4-FFF2-40B4-BE49-F238E27FC236}">
                  <a16:creationId xmlns:a16="http://schemas.microsoft.com/office/drawing/2014/main" id="{ADFE84EB-D445-F243-9B67-1612AFA41BF6}"/>
                </a:ext>
              </a:extLst>
            </p:cNvPr>
            <p:cNvPicPr>
              <a:picLocks noChangeAspect="1"/>
            </p:cNvPicPr>
            <p:nvPr/>
          </p:nvPicPr>
          <p:blipFill rotWithShape="1">
            <a:blip r:embed="rId3"/>
            <a:srcRect l="20019" r="66302"/>
            <a:stretch/>
          </p:blipFill>
          <p:spPr>
            <a:xfrm>
              <a:off x="6257925" y="6472238"/>
              <a:ext cx="2085975" cy="385762"/>
            </a:xfrm>
            <a:prstGeom prst="rect">
              <a:avLst/>
            </a:prstGeom>
          </p:spPr>
        </p:pic>
        <p:pic>
          <p:nvPicPr>
            <p:cNvPr id="13" name="Picture 12">
              <a:extLst>
                <a:ext uri="{FF2B5EF4-FFF2-40B4-BE49-F238E27FC236}">
                  <a16:creationId xmlns:a16="http://schemas.microsoft.com/office/drawing/2014/main" id="{CF7AB262-80C9-9D4F-A56C-52C08F53428E}"/>
                </a:ext>
              </a:extLst>
            </p:cNvPr>
            <p:cNvPicPr>
              <a:picLocks noChangeAspect="1"/>
            </p:cNvPicPr>
            <p:nvPr/>
          </p:nvPicPr>
          <p:blipFill rotWithShape="1">
            <a:blip r:embed="rId3"/>
            <a:srcRect l="20019" r="66302"/>
            <a:stretch/>
          </p:blipFill>
          <p:spPr>
            <a:xfrm>
              <a:off x="7058025" y="6472238"/>
              <a:ext cx="2085975" cy="385762"/>
            </a:xfrm>
            <a:prstGeom prst="rect">
              <a:avLst/>
            </a:prstGeom>
          </p:spPr>
        </p:pic>
      </p:grpSp>
      <p:sp>
        <p:nvSpPr>
          <p:cNvPr id="16" name="Rectangle 15">
            <a:extLst>
              <a:ext uri="{FF2B5EF4-FFF2-40B4-BE49-F238E27FC236}">
                <a16:creationId xmlns:a16="http://schemas.microsoft.com/office/drawing/2014/main" id="{9FDB0DA7-A5AB-3F42-B1E1-A356F37C40F7}"/>
              </a:ext>
            </a:extLst>
          </p:cNvPr>
          <p:cNvSpPr/>
          <p:nvPr/>
        </p:nvSpPr>
        <p:spPr>
          <a:xfrm>
            <a:off x="1185861" y="2065341"/>
            <a:ext cx="6983413" cy="3662541"/>
          </a:xfrm>
          <a:prstGeom prst="rect">
            <a:avLst/>
          </a:prstGeom>
        </p:spPr>
        <p:txBody>
          <a:bodyPr wrap="square">
            <a:spAutoFit/>
          </a:bodyPr>
          <a:lstStyle/>
          <a:p>
            <a:r>
              <a:rPr lang="en-GB" sz="3600" b="1" cap="all" dirty="0">
                <a:solidFill>
                  <a:prstClr val="black"/>
                </a:solidFill>
                <a:latin typeface="Times New Roman" panose="02020603050405020304" pitchFamily="18" charset="0"/>
                <a:cs typeface="Times New Roman" panose="02020603050405020304" pitchFamily="18" charset="0"/>
              </a:rPr>
              <a:t>To BE </a:t>
            </a:r>
            <a:r>
              <a:rPr lang="en-GB" sz="3600" b="1" cap="all" dirty="0">
                <a:solidFill>
                  <a:srgbClr val="0070C0"/>
                </a:solidFill>
                <a:latin typeface="Times New Roman" panose="02020603050405020304" pitchFamily="18" charset="0"/>
                <a:cs typeface="Times New Roman" panose="02020603050405020304" pitchFamily="18" charset="0"/>
              </a:rPr>
              <a:t>I</a:t>
            </a:r>
            <a:r>
              <a:rPr lang="en-GB" sz="3600" b="1" cap="all" dirty="0">
                <a:solidFill>
                  <a:prstClr val="black"/>
                </a:solidFill>
                <a:latin typeface="Times New Roman" panose="02020603050405020304" pitchFamily="18" charset="0"/>
                <a:cs typeface="Times New Roman" panose="02020603050405020304" pitchFamily="18" charset="0"/>
              </a:rPr>
              <a:t>NTEROPERABLE:</a:t>
            </a:r>
          </a:p>
          <a:p>
            <a:pPr lvl="1"/>
            <a:r>
              <a:rPr lang="en-GB" sz="2400" dirty="0">
                <a:solidFill>
                  <a:prstClr val="black"/>
                </a:solidFill>
                <a:latin typeface="Times New Roman" panose="02020603050405020304" pitchFamily="18" charset="0"/>
                <a:cs typeface="Times New Roman" panose="02020603050405020304" pitchFamily="18" charset="0"/>
              </a:rPr>
              <a:t>I1. (meta)data use a</a:t>
            </a:r>
            <a:r>
              <a:rPr lang="en-GB" sz="2400" u="sng" dirty="0">
                <a:solidFill>
                  <a:prstClr val="black"/>
                </a:solidFill>
                <a:latin typeface="Times New Roman" panose="02020603050405020304" pitchFamily="18" charset="0"/>
                <a:cs typeface="Times New Roman" panose="02020603050405020304" pitchFamily="18" charset="0"/>
              </a:rPr>
              <a:t> formal, accessible, shared, and broadly applicable language</a:t>
            </a:r>
            <a:r>
              <a:rPr lang="en-GB" sz="2400" dirty="0">
                <a:solidFill>
                  <a:prstClr val="black"/>
                </a:solidFill>
                <a:latin typeface="Times New Roman" panose="02020603050405020304" pitchFamily="18" charset="0"/>
                <a:cs typeface="Times New Roman" panose="02020603050405020304" pitchFamily="18" charset="0"/>
              </a:rPr>
              <a:t> for knowledge representation.</a:t>
            </a:r>
          </a:p>
          <a:p>
            <a:pPr lvl="1"/>
            <a:br>
              <a:rPr lang="en-GB" sz="1200" dirty="0">
                <a:solidFill>
                  <a:prstClr val="black"/>
                </a:solidFill>
                <a:latin typeface="Times New Roman" panose="02020603050405020304" pitchFamily="18" charset="0"/>
                <a:cs typeface="Times New Roman" panose="02020603050405020304" pitchFamily="18" charset="0"/>
              </a:rPr>
            </a:br>
            <a:r>
              <a:rPr lang="en-GB" sz="2400" dirty="0">
                <a:solidFill>
                  <a:prstClr val="black"/>
                </a:solidFill>
                <a:latin typeface="Times New Roman" panose="02020603050405020304" pitchFamily="18" charset="0"/>
                <a:cs typeface="Times New Roman" panose="02020603050405020304" pitchFamily="18" charset="0"/>
              </a:rPr>
              <a:t>I2. (meta)data use </a:t>
            </a:r>
            <a:r>
              <a:rPr lang="en-GB" sz="2400" u="sng" dirty="0">
                <a:solidFill>
                  <a:prstClr val="black"/>
                </a:solidFill>
                <a:latin typeface="Times New Roman" panose="02020603050405020304" pitchFamily="18" charset="0"/>
                <a:cs typeface="Times New Roman" panose="02020603050405020304" pitchFamily="18" charset="0"/>
              </a:rPr>
              <a:t>vocabularies that follow FAIR principles.</a:t>
            </a:r>
          </a:p>
          <a:p>
            <a:pPr lvl="1"/>
            <a:br>
              <a:rPr lang="en-GB" sz="1200" dirty="0">
                <a:solidFill>
                  <a:prstClr val="black"/>
                </a:solidFill>
                <a:latin typeface="Times New Roman" panose="02020603050405020304" pitchFamily="18" charset="0"/>
                <a:cs typeface="Times New Roman" panose="02020603050405020304" pitchFamily="18" charset="0"/>
              </a:rPr>
            </a:br>
            <a:r>
              <a:rPr lang="en-GB" sz="2400" dirty="0">
                <a:solidFill>
                  <a:prstClr val="black"/>
                </a:solidFill>
                <a:latin typeface="Times New Roman" panose="02020603050405020304" pitchFamily="18" charset="0"/>
                <a:cs typeface="Times New Roman" panose="02020603050405020304" pitchFamily="18" charset="0"/>
              </a:rPr>
              <a:t>I3. (meta)data include </a:t>
            </a:r>
            <a:r>
              <a:rPr lang="en-GB" sz="2400" u="sng" dirty="0">
                <a:solidFill>
                  <a:prstClr val="black"/>
                </a:solidFill>
                <a:latin typeface="Times New Roman" panose="02020603050405020304" pitchFamily="18" charset="0"/>
                <a:cs typeface="Times New Roman" panose="02020603050405020304" pitchFamily="18" charset="0"/>
              </a:rPr>
              <a:t>qualified references</a:t>
            </a:r>
            <a:r>
              <a:rPr lang="en-GB" sz="2400" dirty="0">
                <a:solidFill>
                  <a:prstClr val="black"/>
                </a:solidFill>
                <a:latin typeface="Times New Roman" panose="02020603050405020304" pitchFamily="18" charset="0"/>
                <a:cs typeface="Times New Roman" panose="02020603050405020304" pitchFamily="18" charset="0"/>
              </a:rPr>
              <a:t> to other (meta)data.</a:t>
            </a:r>
          </a:p>
        </p:txBody>
      </p:sp>
      <p:sp>
        <p:nvSpPr>
          <p:cNvPr id="18" name="Rectangle 17">
            <a:extLst>
              <a:ext uri="{FF2B5EF4-FFF2-40B4-BE49-F238E27FC236}">
                <a16:creationId xmlns:a16="http://schemas.microsoft.com/office/drawing/2014/main" id="{5B1C2508-0029-394E-919E-9829FDEC0DA5}"/>
              </a:ext>
            </a:extLst>
          </p:cNvPr>
          <p:cNvSpPr/>
          <p:nvPr/>
        </p:nvSpPr>
        <p:spPr>
          <a:xfrm>
            <a:off x="832043" y="746389"/>
            <a:ext cx="2189702" cy="1107996"/>
          </a:xfrm>
          <a:prstGeom prst="rect">
            <a:avLst/>
          </a:prstGeom>
        </p:spPr>
        <p:txBody>
          <a:bodyPr wrap="none">
            <a:spAutoFit/>
          </a:bodyPr>
          <a:lstStyle/>
          <a:p>
            <a:r>
              <a:rPr lang="en-GB" sz="6600" b="1" cap="all" dirty="0">
                <a:solidFill>
                  <a:prstClr val="white">
                    <a:lumMod val="65000"/>
                  </a:prstClr>
                </a:solidFill>
                <a:latin typeface="Times New Roman" panose="02020603050405020304" pitchFamily="18" charset="0"/>
                <a:cs typeface="Times New Roman" panose="02020603050405020304" pitchFamily="18" charset="0"/>
              </a:rPr>
              <a:t>FA</a:t>
            </a:r>
            <a:r>
              <a:rPr lang="en-GB" sz="6600" b="1" cap="all" dirty="0">
                <a:solidFill>
                  <a:srgbClr val="0070C0"/>
                </a:solidFill>
                <a:latin typeface="Times New Roman" panose="02020603050405020304" pitchFamily="18" charset="0"/>
                <a:cs typeface="Times New Roman" panose="02020603050405020304" pitchFamily="18" charset="0"/>
              </a:rPr>
              <a:t>I</a:t>
            </a:r>
            <a:r>
              <a:rPr lang="en-GB" sz="6600" b="1" cap="all" dirty="0">
                <a:solidFill>
                  <a:prstClr val="white">
                    <a:lumMod val="65000"/>
                  </a:prstClr>
                </a:solidFill>
                <a:latin typeface="Times New Roman" panose="02020603050405020304" pitchFamily="18" charset="0"/>
                <a:cs typeface="Times New Roman" panose="02020603050405020304" pitchFamily="18" charset="0"/>
              </a:rPr>
              <a:t>R</a:t>
            </a:r>
            <a:endParaRPr lang="en-GB" sz="4400" dirty="0">
              <a:solidFill>
                <a:prstClr val="white">
                  <a:lumMod val="65000"/>
                </a:prst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C85208C-0DE1-9E42-8A8E-9B4AF31F2778}"/>
              </a:ext>
            </a:extLst>
          </p:cNvPr>
          <p:cNvSpPr txBox="1"/>
          <p:nvPr/>
        </p:nvSpPr>
        <p:spPr>
          <a:xfrm>
            <a:off x="692343" y="5981882"/>
            <a:ext cx="688955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Wilkinson </a:t>
            </a:r>
            <a:r>
              <a:rPr lang="en-US" i="1" dirty="0">
                <a:latin typeface="Times New Roman" panose="02020603050405020304" pitchFamily="18" charset="0"/>
                <a:cs typeface="Times New Roman" panose="02020603050405020304" pitchFamily="18" charset="0"/>
              </a:rPr>
              <a:t>et al. </a:t>
            </a:r>
            <a:r>
              <a:rPr lang="en-US" dirty="0">
                <a:latin typeface="Times New Roman" panose="02020603050405020304" pitchFamily="18" charset="0"/>
                <a:cs typeface="Times New Roman" panose="02020603050405020304" pitchFamily="18" charset="0"/>
              </a:rPr>
              <a:t>2016 </a:t>
            </a:r>
            <a:r>
              <a:rPr lang="en-US" i="1" dirty="0">
                <a:latin typeface="Times New Roman" panose="02020603050405020304" pitchFamily="18" charset="0"/>
                <a:cs typeface="Times New Roman" panose="02020603050405020304" pitchFamily="18" charset="0"/>
              </a:rPr>
              <a:t>Scientific Data</a:t>
            </a:r>
            <a:endParaRPr lang="en-US" dirty="0">
              <a:latin typeface="Times New Roman" panose="02020603050405020304" pitchFamily="18" charset="0"/>
              <a:cs typeface="Times New Roman" panose="02020603050405020304" pitchFamily="18" charset="0"/>
            </a:endParaRPr>
          </a:p>
        </p:txBody>
      </p:sp>
      <p:sp>
        <p:nvSpPr>
          <p:cNvPr id="17" name="Slide Number Placeholder 3">
            <a:extLst>
              <a:ext uri="{FF2B5EF4-FFF2-40B4-BE49-F238E27FC236}">
                <a16:creationId xmlns:a16="http://schemas.microsoft.com/office/drawing/2014/main" id="{3F710B19-4B81-F942-87D3-FD7AE4558F21}"/>
              </a:ext>
            </a:extLst>
          </p:cNvPr>
          <p:cNvSpPr>
            <a:spLocks noGrp="1"/>
          </p:cNvSpPr>
          <p:nvPr>
            <p:ph type="sldNum" sz="quarter" idx="12"/>
          </p:nvPr>
        </p:nvSpPr>
        <p:spPr>
          <a:xfrm>
            <a:off x="6457950" y="6483351"/>
            <a:ext cx="2057400" cy="365125"/>
          </a:xfrm>
        </p:spPr>
        <p:txBody>
          <a:bodyPr/>
          <a:lstStyle/>
          <a:p>
            <a:fld id="{AA3423F0-0EA4-8F43-AB03-42295784AA74}" type="slidenum">
              <a:rPr lang="en-US" sz="1400" smtClean="0">
                <a:solidFill>
                  <a:schemeClr val="tx1"/>
                </a:solidFill>
              </a:rPr>
              <a:t>5</a:t>
            </a:fld>
            <a:endParaRPr lang="en-US" sz="1400" dirty="0">
              <a:solidFill>
                <a:schemeClr val="tx1"/>
              </a:solidFill>
            </a:endParaRPr>
          </a:p>
        </p:txBody>
      </p:sp>
    </p:spTree>
    <p:extLst>
      <p:ext uri="{BB962C8B-B14F-4D97-AF65-F5344CB8AC3E}">
        <p14:creationId xmlns:p14="http://schemas.microsoft.com/office/powerpoint/2010/main" val="1080567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95F60CAC-2DB9-FD48-922F-C5418E11EAB4}"/>
              </a:ext>
            </a:extLst>
          </p:cNvPr>
          <p:cNvPicPr>
            <a:picLocks noGrp="1" noChangeAspect="1"/>
          </p:cNvPicPr>
          <p:nvPr>
            <p:ph idx="1"/>
          </p:nvPr>
        </p:nvPicPr>
        <p:blipFill>
          <a:blip r:embed="rId2"/>
          <a:stretch>
            <a:fillRect/>
          </a:stretch>
        </p:blipFill>
        <p:spPr>
          <a:xfrm>
            <a:off x="8510591" y="530250"/>
            <a:ext cx="633625" cy="498452"/>
          </a:xfrm>
        </p:spPr>
      </p:pic>
      <p:grpSp>
        <p:nvGrpSpPr>
          <p:cNvPr id="5" name="Group 4">
            <a:extLst>
              <a:ext uri="{FF2B5EF4-FFF2-40B4-BE49-F238E27FC236}">
                <a16:creationId xmlns:a16="http://schemas.microsoft.com/office/drawing/2014/main" id="{33F2354A-018A-2146-BAE9-A0206D5840DB}"/>
              </a:ext>
            </a:extLst>
          </p:cNvPr>
          <p:cNvGrpSpPr/>
          <p:nvPr/>
        </p:nvGrpSpPr>
        <p:grpSpPr>
          <a:xfrm>
            <a:off x="0" y="-1"/>
            <a:ext cx="9144000" cy="485776"/>
            <a:chOff x="0" y="-1"/>
            <a:chExt cx="9144000" cy="485776"/>
          </a:xfrm>
        </p:grpSpPr>
        <p:pic>
          <p:nvPicPr>
            <p:cNvPr id="6" name="Picture 5">
              <a:extLst>
                <a:ext uri="{FF2B5EF4-FFF2-40B4-BE49-F238E27FC236}">
                  <a16:creationId xmlns:a16="http://schemas.microsoft.com/office/drawing/2014/main" id="{4036C841-A74B-1045-9B2C-F7A9ED92A68A}"/>
                </a:ext>
              </a:extLst>
            </p:cNvPr>
            <p:cNvPicPr>
              <a:picLocks noChangeAspect="1"/>
            </p:cNvPicPr>
            <p:nvPr/>
          </p:nvPicPr>
          <p:blipFill rotWithShape="1">
            <a:blip r:embed="rId3"/>
            <a:srcRect l="66190" t="1" r="50" b="490"/>
            <a:stretch/>
          </p:blipFill>
          <p:spPr>
            <a:xfrm>
              <a:off x="0" y="0"/>
              <a:ext cx="6515100" cy="485775"/>
            </a:xfrm>
            <a:prstGeom prst="rect">
              <a:avLst/>
            </a:prstGeom>
          </p:spPr>
        </p:pic>
        <p:pic>
          <p:nvPicPr>
            <p:cNvPr id="7" name="Picture 6">
              <a:extLst>
                <a:ext uri="{FF2B5EF4-FFF2-40B4-BE49-F238E27FC236}">
                  <a16:creationId xmlns:a16="http://schemas.microsoft.com/office/drawing/2014/main" id="{F353E362-58A9-6243-9E5C-F886F0786DA8}"/>
                </a:ext>
              </a:extLst>
            </p:cNvPr>
            <p:cNvPicPr>
              <a:picLocks noChangeAspect="1"/>
            </p:cNvPicPr>
            <p:nvPr/>
          </p:nvPicPr>
          <p:blipFill rotWithShape="1">
            <a:blip r:embed="rId3"/>
            <a:srcRect l="66190" t="1" r="50" b="490"/>
            <a:stretch/>
          </p:blipFill>
          <p:spPr>
            <a:xfrm>
              <a:off x="2628900" y="-1"/>
              <a:ext cx="6515100" cy="485775"/>
            </a:xfrm>
            <a:prstGeom prst="rect">
              <a:avLst/>
            </a:prstGeom>
          </p:spPr>
        </p:pic>
      </p:grpSp>
      <p:grpSp>
        <p:nvGrpSpPr>
          <p:cNvPr id="14" name="Group 13">
            <a:extLst>
              <a:ext uri="{FF2B5EF4-FFF2-40B4-BE49-F238E27FC236}">
                <a16:creationId xmlns:a16="http://schemas.microsoft.com/office/drawing/2014/main" id="{93EAA6D5-3067-1045-91B5-821C28CF8ACB}"/>
              </a:ext>
            </a:extLst>
          </p:cNvPr>
          <p:cNvGrpSpPr/>
          <p:nvPr/>
        </p:nvGrpSpPr>
        <p:grpSpPr>
          <a:xfrm>
            <a:off x="0" y="6472238"/>
            <a:ext cx="9144000" cy="385762"/>
            <a:chOff x="0" y="6472238"/>
            <a:chExt cx="9144000" cy="385762"/>
          </a:xfrm>
        </p:grpSpPr>
        <p:pic>
          <p:nvPicPr>
            <p:cNvPr id="4" name="Picture 3">
              <a:extLst>
                <a:ext uri="{FF2B5EF4-FFF2-40B4-BE49-F238E27FC236}">
                  <a16:creationId xmlns:a16="http://schemas.microsoft.com/office/drawing/2014/main" id="{7CBC0280-2211-254C-A942-4332D928E978}"/>
                </a:ext>
              </a:extLst>
            </p:cNvPr>
            <p:cNvPicPr>
              <a:picLocks noChangeAspect="1"/>
            </p:cNvPicPr>
            <p:nvPr/>
          </p:nvPicPr>
          <p:blipFill rotWithShape="1">
            <a:blip r:embed="rId3"/>
            <a:srcRect l="20019" r="66302"/>
            <a:stretch/>
          </p:blipFill>
          <p:spPr>
            <a:xfrm>
              <a:off x="0" y="6472238"/>
              <a:ext cx="2085975" cy="385762"/>
            </a:xfrm>
            <a:prstGeom prst="rect">
              <a:avLst/>
            </a:prstGeom>
          </p:spPr>
        </p:pic>
        <p:pic>
          <p:nvPicPr>
            <p:cNvPr id="10" name="Picture 9">
              <a:extLst>
                <a:ext uri="{FF2B5EF4-FFF2-40B4-BE49-F238E27FC236}">
                  <a16:creationId xmlns:a16="http://schemas.microsoft.com/office/drawing/2014/main" id="{F9B5B279-6DB3-7743-AD56-CC73C1CFD4C1}"/>
                </a:ext>
              </a:extLst>
            </p:cNvPr>
            <p:cNvPicPr>
              <a:picLocks noChangeAspect="1"/>
            </p:cNvPicPr>
            <p:nvPr/>
          </p:nvPicPr>
          <p:blipFill rotWithShape="1">
            <a:blip r:embed="rId3"/>
            <a:srcRect l="20019" r="66302"/>
            <a:stretch/>
          </p:blipFill>
          <p:spPr>
            <a:xfrm>
              <a:off x="2085975" y="6472238"/>
              <a:ext cx="2085975" cy="385762"/>
            </a:xfrm>
            <a:prstGeom prst="rect">
              <a:avLst/>
            </a:prstGeom>
          </p:spPr>
        </p:pic>
        <p:pic>
          <p:nvPicPr>
            <p:cNvPr id="11" name="Picture 10">
              <a:extLst>
                <a:ext uri="{FF2B5EF4-FFF2-40B4-BE49-F238E27FC236}">
                  <a16:creationId xmlns:a16="http://schemas.microsoft.com/office/drawing/2014/main" id="{D6F644B3-1911-4A40-9905-30962CF5E263}"/>
                </a:ext>
              </a:extLst>
            </p:cNvPr>
            <p:cNvPicPr>
              <a:picLocks noChangeAspect="1"/>
            </p:cNvPicPr>
            <p:nvPr/>
          </p:nvPicPr>
          <p:blipFill rotWithShape="1">
            <a:blip r:embed="rId3"/>
            <a:srcRect l="20019" r="66302"/>
            <a:stretch/>
          </p:blipFill>
          <p:spPr>
            <a:xfrm>
              <a:off x="4171950" y="6472238"/>
              <a:ext cx="2085975" cy="385762"/>
            </a:xfrm>
            <a:prstGeom prst="rect">
              <a:avLst/>
            </a:prstGeom>
          </p:spPr>
        </p:pic>
        <p:pic>
          <p:nvPicPr>
            <p:cNvPr id="12" name="Picture 11">
              <a:extLst>
                <a:ext uri="{FF2B5EF4-FFF2-40B4-BE49-F238E27FC236}">
                  <a16:creationId xmlns:a16="http://schemas.microsoft.com/office/drawing/2014/main" id="{ADFE84EB-D445-F243-9B67-1612AFA41BF6}"/>
                </a:ext>
              </a:extLst>
            </p:cNvPr>
            <p:cNvPicPr>
              <a:picLocks noChangeAspect="1"/>
            </p:cNvPicPr>
            <p:nvPr/>
          </p:nvPicPr>
          <p:blipFill rotWithShape="1">
            <a:blip r:embed="rId3"/>
            <a:srcRect l="20019" r="66302"/>
            <a:stretch/>
          </p:blipFill>
          <p:spPr>
            <a:xfrm>
              <a:off x="6257925" y="6472238"/>
              <a:ext cx="2085975" cy="385762"/>
            </a:xfrm>
            <a:prstGeom prst="rect">
              <a:avLst/>
            </a:prstGeom>
          </p:spPr>
        </p:pic>
        <p:pic>
          <p:nvPicPr>
            <p:cNvPr id="13" name="Picture 12">
              <a:extLst>
                <a:ext uri="{FF2B5EF4-FFF2-40B4-BE49-F238E27FC236}">
                  <a16:creationId xmlns:a16="http://schemas.microsoft.com/office/drawing/2014/main" id="{CF7AB262-80C9-9D4F-A56C-52C08F53428E}"/>
                </a:ext>
              </a:extLst>
            </p:cNvPr>
            <p:cNvPicPr>
              <a:picLocks noChangeAspect="1"/>
            </p:cNvPicPr>
            <p:nvPr/>
          </p:nvPicPr>
          <p:blipFill rotWithShape="1">
            <a:blip r:embed="rId3"/>
            <a:srcRect l="20019" r="66302"/>
            <a:stretch/>
          </p:blipFill>
          <p:spPr>
            <a:xfrm>
              <a:off x="7058025" y="6472238"/>
              <a:ext cx="2085975" cy="385762"/>
            </a:xfrm>
            <a:prstGeom prst="rect">
              <a:avLst/>
            </a:prstGeom>
          </p:spPr>
        </p:pic>
      </p:grpSp>
      <p:sp>
        <p:nvSpPr>
          <p:cNvPr id="15" name="Rectangle 2">
            <a:extLst>
              <a:ext uri="{FF2B5EF4-FFF2-40B4-BE49-F238E27FC236}">
                <a16:creationId xmlns:a16="http://schemas.microsoft.com/office/drawing/2014/main" id="{8779385D-633B-674E-8A68-5BBBAE7908B3}"/>
              </a:ext>
            </a:extLst>
          </p:cNvPr>
          <p:cNvSpPr>
            <a:spLocks noGrp="1" noChangeArrowheads="1"/>
          </p:cNvSpPr>
          <p:nvPr>
            <p:ph type="title"/>
          </p:nvPr>
        </p:nvSpPr>
        <p:spPr>
          <a:xfrm>
            <a:off x="4318961" y="1410377"/>
            <a:ext cx="2736304" cy="576064"/>
          </a:xfrm>
        </p:spPr>
        <p:txBody>
          <a:bodyPr>
            <a:normAutofit/>
          </a:bodyPr>
          <a:lstStyle/>
          <a:p>
            <a:pPr algn="l"/>
            <a:r>
              <a:rPr lang="en-GB" altLang="de-DE" sz="2800" b="1" dirty="0"/>
              <a:t>Ontologies</a:t>
            </a:r>
          </a:p>
        </p:txBody>
      </p:sp>
      <p:cxnSp>
        <p:nvCxnSpPr>
          <p:cNvPr id="16" name="Straight Arrow Connector 15">
            <a:extLst>
              <a:ext uri="{FF2B5EF4-FFF2-40B4-BE49-F238E27FC236}">
                <a16:creationId xmlns:a16="http://schemas.microsoft.com/office/drawing/2014/main" id="{6F2232FB-BB74-3341-A78B-2B675D678CCA}"/>
              </a:ext>
            </a:extLst>
          </p:cNvPr>
          <p:cNvCxnSpPr>
            <a:cxnSpLocks/>
          </p:cNvCxnSpPr>
          <p:nvPr/>
        </p:nvCxnSpPr>
        <p:spPr>
          <a:xfrm flipV="1">
            <a:off x="785811" y="633269"/>
            <a:ext cx="7434002" cy="565521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18" name="Rectangle 2">
            <a:extLst>
              <a:ext uri="{FF2B5EF4-FFF2-40B4-BE49-F238E27FC236}">
                <a16:creationId xmlns:a16="http://schemas.microsoft.com/office/drawing/2014/main" id="{2F2DBF51-95C5-734F-B3C3-12B48803A34A}"/>
              </a:ext>
            </a:extLst>
          </p:cNvPr>
          <p:cNvSpPr txBox="1">
            <a:spLocks noChangeArrowheads="1"/>
          </p:cNvSpPr>
          <p:nvPr/>
        </p:nvSpPr>
        <p:spPr>
          <a:xfrm>
            <a:off x="2722649" y="4914742"/>
            <a:ext cx="2160240" cy="576064"/>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altLang="de-DE" sz="2800" b="1" dirty="0"/>
              <a:t>Thesauri</a:t>
            </a:r>
          </a:p>
        </p:txBody>
      </p:sp>
      <p:sp>
        <p:nvSpPr>
          <p:cNvPr id="19" name="Rectangle 2">
            <a:extLst>
              <a:ext uri="{FF2B5EF4-FFF2-40B4-BE49-F238E27FC236}">
                <a16:creationId xmlns:a16="http://schemas.microsoft.com/office/drawing/2014/main" id="{08DE5B43-2FDB-1B46-923B-645D7497982B}"/>
              </a:ext>
            </a:extLst>
          </p:cNvPr>
          <p:cNvSpPr txBox="1">
            <a:spLocks noChangeArrowheads="1"/>
          </p:cNvSpPr>
          <p:nvPr/>
        </p:nvSpPr>
        <p:spPr>
          <a:xfrm>
            <a:off x="60418" y="5164556"/>
            <a:ext cx="2160240" cy="576064"/>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altLang="de-DE" sz="2800" b="1" dirty="0"/>
              <a:t>Glossaries</a:t>
            </a:r>
          </a:p>
        </p:txBody>
      </p:sp>
      <p:sp>
        <p:nvSpPr>
          <p:cNvPr id="20" name="Rectangle 2">
            <a:extLst>
              <a:ext uri="{FF2B5EF4-FFF2-40B4-BE49-F238E27FC236}">
                <a16:creationId xmlns:a16="http://schemas.microsoft.com/office/drawing/2014/main" id="{946A5450-5DFD-F64B-88DE-6A5BC00DD165}"/>
              </a:ext>
            </a:extLst>
          </p:cNvPr>
          <p:cNvSpPr txBox="1">
            <a:spLocks noChangeArrowheads="1"/>
          </p:cNvSpPr>
          <p:nvPr/>
        </p:nvSpPr>
        <p:spPr>
          <a:xfrm>
            <a:off x="978429" y="3733625"/>
            <a:ext cx="2064807" cy="847215"/>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altLang="de-DE" sz="2800" b="1" dirty="0"/>
              <a:t>Controlled</a:t>
            </a:r>
          </a:p>
          <a:p>
            <a:pPr algn="l"/>
            <a:r>
              <a:rPr lang="en-GB" altLang="de-DE" sz="2800" b="1" dirty="0"/>
              <a:t> vocabularies </a:t>
            </a:r>
          </a:p>
        </p:txBody>
      </p:sp>
      <p:sp>
        <p:nvSpPr>
          <p:cNvPr id="21" name="Rectangle 2">
            <a:extLst>
              <a:ext uri="{FF2B5EF4-FFF2-40B4-BE49-F238E27FC236}">
                <a16:creationId xmlns:a16="http://schemas.microsoft.com/office/drawing/2014/main" id="{1BE0527D-20C2-5844-A9E1-7CCB43E53B9F}"/>
              </a:ext>
            </a:extLst>
          </p:cNvPr>
          <p:cNvSpPr txBox="1">
            <a:spLocks noChangeArrowheads="1"/>
          </p:cNvSpPr>
          <p:nvPr/>
        </p:nvSpPr>
        <p:spPr>
          <a:xfrm>
            <a:off x="217584" y="843162"/>
            <a:ext cx="4392488" cy="57606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altLang="de-DE" sz="2400" b="1" dirty="0">
                <a:solidFill>
                  <a:srgbClr val="0070C0"/>
                </a:solidFill>
              </a:rPr>
              <a:t>A rough illustration of the semantic gradient</a:t>
            </a:r>
          </a:p>
        </p:txBody>
      </p:sp>
      <p:sp>
        <p:nvSpPr>
          <p:cNvPr id="22" name="Rectangle 2">
            <a:extLst>
              <a:ext uri="{FF2B5EF4-FFF2-40B4-BE49-F238E27FC236}">
                <a16:creationId xmlns:a16="http://schemas.microsoft.com/office/drawing/2014/main" id="{4B943ABC-8CAF-D047-A3C3-F2EF46CF7E05}"/>
              </a:ext>
            </a:extLst>
          </p:cNvPr>
          <p:cNvSpPr txBox="1">
            <a:spLocks noChangeArrowheads="1"/>
          </p:cNvSpPr>
          <p:nvPr/>
        </p:nvSpPr>
        <p:spPr>
          <a:xfrm>
            <a:off x="1239200" y="5917870"/>
            <a:ext cx="4392488" cy="576064"/>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altLang="de-DE" sz="2000" b="1" dirty="0">
                <a:solidFill>
                  <a:srgbClr val="0070C0"/>
                </a:solidFill>
              </a:rPr>
              <a:t>Weaker semantics</a:t>
            </a:r>
          </a:p>
        </p:txBody>
      </p:sp>
      <p:sp>
        <p:nvSpPr>
          <p:cNvPr id="23" name="Rectangle 2">
            <a:extLst>
              <a:ext uri="{FF2B5EF4-FFF2-40B4-BE49-F238E27FC236}">
                <a16:creationId xmlns:a16="http://schemas.microsoft.com/office/drawing/2014/main" id="{83D4DFDC-BBCC-8F4A-9BFC-3945E92B1C0E}"/>
              </a:ext>
            </a:extLst>
          </p:cNvPr>
          <p:cNvSpPr txBox="1">
            <a:spLocks noChangeArrowheads="1"/>
          </p:cNvSpPr>
          <p:nvPr/>
        </p:nvSpPr>
        <p:spPr>
          <a:xfrm>
            <a:off x="5551904" y="497640"/>
            <a:ext cx="2192710" cy="597737"/>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altLang="de-DE" sz="2000" b="1" dirty="0">
                <a:solidFill>
                  <a:srgbClr val="0070C0"/>
                </a:solidFill>
              </a:rPr>
              <a:t>Stronger semantics</a:t>
            </a:r>
          </a:p>
        </p:txBody>
      </p:sp>
      <p:sp>
        <p:nvSpPr>
          <p:cNvPr id="24" name="Rectangle 23">
            <a:extLst>
              <a:ext uri="{FF2B5EF4-FFF2-40B4-BE49-F238E27FC236}">
                <a16:creationId xmlns:a16="http://schemas.microsoft.com/office/drawing/2014/main" id="{1BDBA0DB-07BF-C740-B2CA-FE93880CFD77}"/>
              </a:ext>
            </a:extLst>
          </p:cNvPr>
          <p:cNvSpPr/>
          <p:nvPr/>
        </p:nvSpPr>
        <p:spPr>
          <a:xfrm>
            <a:off x="6086218" y="5907001"/>
            <a:ext cx="3086358" cy="738664"/>
          </a:xfrm>
          <a:prstGeom prst="rect">
            <a:avLst/>
          </a:prstGeom>
        </p:spPr>
        <p:txBody>
          <a:bodyPr wrap="none">
            <a:spAutoFit/>
          </a:bodyPr>
          <a:lstStyle/>
          <a:p>
            <a:r>
              <a:rPr lang="en-GB" sz="1400" dirty="0"/>
              <a:t>Modified from McCreary D (2006) </a:t>
            </a:r>
          </a:p>
          <a:p>
            <a:r>
              <a:rPr lang="en-US" altLang="en-US" sz="1400" dirty="0"/>
              <a:t>Patterns of Semantic Integration. CC 2.5</a:t>
            </a:r>
            <a:br>
              <a:rPr lang="en-US" altLang="en-US" sz="1400" dirty="0"/>
            </a:br>
            <a:endParaRPr lang="en-GB" sz="1400" dirty="0"/>
          </a:p>
        </p:txBody>
      </p:sp>
      <p:sp>
        <p:nvSpPr>
          <p:cNvPr id="25" name="Rectangle 2">
            <a:extLst>
              <a:ext uri="{FF2B5EF4-FFF2-40B4-BE49-F238E27FC236}">
                <a16:creationId xmlns:a16="http://schemas.microsoft.com/office/drawing/2014/main" id="{420B79EC-16FF-9A49-B2A3-A95810ED9061}"/>
              </a:ext>
            </a:extLst>
          </p:cNvPr>
          <p:cNvSpPr txBox="1">
            <a:spLocks noChangeArrowheads="1"/>
          </p:cNvSpPr>
          <p:nvPr/>
        </p:nvSpPr>
        <p:spPr>
          <a:xfrm>
            <a:off x="5508174" y="2696999"/>
            <a:ext cx="2160240" cy="576064"/>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altLang="de-DE" sz="2800" b="1" dirty="0"/>
              <a:t>Taxonomies</a:t>
            </a:r>
          </a:p>
        </p:txBody>
      </p:sp>
      <p:sp>
        <p:nvSpPr>
          <p:cNvPr id="26" name="Rectangle 2">
            <a:extLst>
              <a:ext uri="{FF2B5EF4-FFF2-40B4-BE49-F238E27FC236}">
                <a16:creationId xmlns:a16="http://schemas.microsoft.com/office/drawing/2014/main" id="{44D108F0-6414-334C-B892-7B18BB13C05D}"/>
              </a:ext>
            </a:extLst>
          </p:cNvPr>
          <p:cNvSpPr txBox="1">
            <a:spLocks noChangeArrowheads="1"/>
          </p:cNvSpPr>
          <p:nvPr/>
        </p:nvSpPr>
        <p:spPr>
          <a:xfrm>
            <a:off x="4100055" y="3549531"/>
            <a:ext cx="2127706" cy="68258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altLang="de-DE" sz="2800" b="1" dirty="0"/>
              <a:t>Data models</a:t>
            </a:r>
          </a:p>
        </p:txBody>
      </p:sp>
      <p:sp>
        <p:nvSpPr>
          <p:cNvPr id="27" name="Rectangle 26">
            <a:extLst>
              <a:ext uri="{FF2B5EF4-FFF2-40B4-BE49-F238E27FC236}">
                <a16:creationId xmlns:a16="http://schemas.microsoft.com/office/drawing/2014/main" id="{EEDE6846-7F21-1F49-979A-DEE9E1A06C30}"/>
              </a:ext>
            </a:extLst>
          </p:cNvPr>
          <p:cNvSpPr/>
          <p:nvPr/>
        </p:nvSpPr>
        <p:spPr>
          <a:xfrm>
            <a:off x="4249768" y="1338369"/>
            <a:ext cx="1872208" cy="72008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Slide Number Placeholder 3">
            <a:extLst>
              <a:ext uri="{FF2B5EF4-FFF2-40B4-BE49-F238E27FC236}">
                <a16:creationId xmlns:a16="http://schemas.microsoft.com/office/drawing/2014/main" id="{B42845B7-78F9-7C44-8BDB-E995CE6DEA30}"/>
              </a:ext>
            </a:extLst>
          </p:cNvPr>
          <p:cNvSpPr>
            <a:spLocks noGrp="1"/>
          </p:cNvSpPr>
          <p:nvPr>
            <p:ph type="sldNum" sz="quarter" idx="12"/>
          </p:nvPr>
        </p:nvSpPr>
        <p:spPr>
          <a:xfrm>
            <a:off x="6457950" y="6483351"/>
            <a:ext cx="2057400" cy="365125"/>
          </a:xfrm>
        </p:spPr>
        <p:txBody>
          <a:bodyPr/>
          <a:lstStyle/>
          <a:p>
            <a:fld id="{AA3423F0-0EA4-8F43-AB03-42295784AA74}" type="slidenum">
              <a:rPr lang="en-US" sz="1400" smtClean="0">
                <a:solidFill>
                  <a:schemeClr val="tx1"/>
                </a:solidFill>
              </a:rPr>
              <a:t>6</a:t>
            </a:fld>
            <a:endParaRPr lang="en-US" sz="1400" dirty="0">
              <a:solidFill>
                <a:schemeClr val="tx1"/>
              </a:solidFill>
            </a:endParaRPr>
          </a:p>
        </p:txBody>
      </p:sp>
    </p:spTree>
    <p:extLst>
      <p:ext uri="{BB962C8B-B14F-4D97-AF65-F5344CB8AC3E}">
        <p14:creationId xmlns:p14="http://schemas.microsoft.com/office/powerpoint/2010/main" val="3995072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395288" y="914400"/>
            <a:ext cx="8518525" cy="1143000"/>
          </a:xfrm>
          <a:prstGeom prst="rect">
            <a:avLst/>
          </a:prstGeom>
        </p:spPr>
        <p:txBody>
          <a:bodyP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altLang="de-DE" sz="4000" b="1" dirty="0">
                <a:latin typeface="Times New Roman" pitchFamily="18" charset="0"/>
                <a:cs typeface="Times New Roman" pitchFamily="18" charset="0"/>
              </a:rPr>
              <a:t>Ontology</a:t>
            </a:r>
            <a:br>
              <a:rPr lang="en-GB" altLang="de-DE" sz="4000" b="1" dirty="0">
                <a:latin typeface="Times New Roman" pitchFamily="18" charset="0"/>
                <a:cs typeface="Times New Roman" pitchFamily="18" charset="0"/>
              </a:rPr>
            </a:br>
            <a:r>
              <a:rPr lang="en-GB" altLang="de-DE" sz="4000" b="1" dirty="0">
                <a:latin typeface="Times New Roman" pitchFamily="18" charset="0"/>
                <a:cs typeface="Times New Roman" pitchFamily="18" charset="0"/>
              </a:rPr>
              <a:t>	</a:t>
            </a:r>
            <a:endParaRPr lang="en-GB" altLang="de-DE" sz="2800" b="1" dirty="0">
              <a:latin typeface="Times New Roman" pitchFamily="18" charset="0"/>
              <a:cs typeface="Times New Roman" pitchFamily="18" charset="0"/>
            </a:endParaRPr>
          </a:p>
        </p:txBody>
      </p:sp>
      <p:sp>
        <p:nvSpPr>
          <p:cNvPr id="4" name="Rectangle 3"/>
          <p:cNvSpPr>
            <a:spLocks noChangeArrowheads="1"/>
          </p:cNvSpPr>
          <p:nvPr/>
        </p:nvSpPr>
        <p:spPr bwMode="auto">
          <a:xfrm>
            <a:off x="1239761" y="1689318"/>
            <a:ext cx="7761548"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de-DE" sz="2800" b="1" dirty="0">
                <a:solidFill>
                  <a:srgbClr val="148D97"/>
                </a:solidFill>
                <a:latin typeface="Times New Roman" pitchFamily="18" charset="0"/>
                <a:cs typeface="Times New Roman" pitchFamily="18" charset="0"/>
              </a:rPr>
              <a:t>~ def. A machine- and human-readable, </a:t>
            </a:r>
            <a:br>
              <a:rPr lang="en-GB" altLang="de-DE" sz="2800" b="1" dirty="0">
                <a:solidFill>
                  <a:srgbClr val="148D97"/>
                </a:solidFill>
                <a:latin typeface="Times New Roman" pitchFamily="18" charset="0"/>
                <a:cs typeface="Times New Roman" pitchFamily="18" charset="0"/>
              </a:rPr>
            </a:br>
            <a:r>
              <a:rPr lang="en-GB" altLang="de-DE" sz="2800" b="1" dirty="0">
                <a:solidFill>
                  <a:srgbClr val="148D97"/>
                </a:solidFill>
                <a:latin typeface="Times New Roman" pitchFamily="18" charset="0"/>
                <a:cs typeface="Times New Roman" pitchFamily="18" charset="0"/>
              </a:rPr>
              <a:t>logical representation of expert knowledge about</a:t>
            </a:r>
            <a:br>
              <a:rPr lang="en-GB" altLang="de-DE" sz="2800" b="1" dirty="0">
                <a:solidFill>
                  <a:srgbClr val="148D97"/>
                </a:solidFill>
                <a:latin typeface="Times New Roman" pitchFamily="18" charset="0"/>
                <a:cs typeface="Times New Roman" pitchFamily="18" charset="0"/>
              </a:rPr>
            </a:br>
            <a:r>
              <a:rPr lang="en-GB" altLang="de-DE" sz="2800" b="1" dirty="0">
                <a:solidFill>
                  <a:srgbClr val="148D97"/>
                </a:solidFill>
                <a:latin typeface="Times New Roman" pitchFamily="18" charset="0"/>
                <a:cs typeface="Times New Roman" pitchFamily="18" charset="0"/>
              </a:rPr>
              <a:t>real-world entities</a:t>
            </a:r>
            <a:br>
              <a:rPr lang="en-GB" altLang="de-DE" sz="2800" b="1" dirty="0">
                <a:solidFill>
                  <a:srgbClr val="148D97"/>
                </a:solidFill>
                <a:latin typeface="Times New Roman" pitchFamily="18" charset="0"/>
                <a:cs typeface="Times New Roman" pitchFamily="18" charset="0"/>
              </a:rPr>
            </a:br>
            <a:endParaRPr lang="en-GB" altLang="de-DE" sz="2800" b="1" dirty="0">
              <a:solidFill>
                <a:srgbClr val="148D97"/>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657600"/>
            <a:ext cx="2242260" cy="2306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2" name="Group 21"/>
          <p:cNvGrpSpPr/>
          <p:nvPr/>
        </p:nvGrpSpPr>
        <p:grpSpPr>
          <a:xfrm>
            <a:off x="6603069" y="3686488"/>
            <a:ext cx="2323334" cy="2381568"/>
            <a:chOff x="2286000" y="1295400"/>
            <a:chExt cx="4985451" cy="5081164"/>
          </a:xfrm>
        </p:grpSpPr>
        <p:pic>
          <p:nvPicPr>
            <p:cNvPr id="23"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0" y="2898602"/>
              <a:ext cx="3005137" cy="758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33907" y="3927832"/>
              <a:ext cx="3095567" cy="2448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95800" y="3584933"/>
              <a:ext cx="2099278" cy="685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10200" y="1295400"/>
              <a:ext cx="1861251" cy="2752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4" descr="C:\Users\pbuttigi\AppData\Local\Microsoft\Windows\Temporary Internet Files\Content.IE5\XX6JAFDU\1373811890[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336448" flipH="1">
              <a:off x="4990171" y="2035143"/>
              <a:ext cx="1514044" cy="203911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p:cNvGrpSpPr/>
          <p:nvPr/>
        </p:nvGrpSpPr>
        <p:grpSpPr>
          <a:xfrm>
            <a:off x="3029431" y="3429000"/>
            <a:ext cx="3447569" cy="2667000"/>
            <a:chOff x="3029431" y="3657601"/>
            <a:chExt cx="3810001" cy="2667000"/>
          </a:xfrm>
        </p:grpSpPr>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29431" y="3657601"/>
              <a:ext cx="3810001" cy="2667000"/>
            </a:xfrm>
            <a:prstGeom prst="rect">
              <a:avLst/>
            </a:prstGeom>
          </p:spPr>
        </p:pic>
        <p:sp>
          <p:nvSpPr>
            <p:cNvPr id="9" name="Oval 8"/>
            <p:cNvSpPr/>
            <p:nvPr/>
          </p:nvSpPr>
          <p:spPr>
            <a:xfrm>
              <a:off x="3886393" y="3891983"/>
              <a:ext cx="1447608" cy="581294"/>
            </a:xfrm>
            <a:prstGeom prst="ellipse">
              <a:avLst/>
            </a:prstGeom>
            <a:solidFill>
              <a:schemeClr val="tx1">
                <a:lumMod val="65000"/>
                <a:lumOff val="3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505200" y="5410200"/>
              <a:ext cx="2590800" cy="668866"/>
            </a:xfrm>
            <a:prstGeom prst="ellipse">
              <a:avLst/>
            </a:prstGeom>
            <a:solidFill>
              <a:schemeClr val="tx1">
                <a:lumMod val="65000"/>
                <a:lumOff val="3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12" name="TextBox 11"/>
            <p:cNvSpPr txBox="1"/>
            <p:nvPr/>
          </p:nvSpPr>
          <p:spPr>
            <a:xfrm>
              <a:off x="4124044" y="3950057"/>
              <a:ext cx="1209957" cy="523220"/>
            </a:xfrm>
            <a:prstGeom prst="rect">
              <a:avLst/>
            </a:prstGeom>
            <a:noFill/>
          </p:spPr>
          <p:txBody>
            <a:bodyPr wrap="square" rtlCol="0">
              <a:spAutoFit/>
            </a:bodyPr>
            <a:lstStyle/>
            <a:p>
              <a:r>
                <a:rPr lang="en-US" sz="2800" b="1" dirty="0">
                  <a:solidFill>
                    <a:srgbClr val="00B050"/>
                  </a:solidFill>
                  <a:latin typeface="Times New Roman" pitchFamily="18" charset="0"/>
                  <a:cs typeface="Times New Roman" pitchFamily="18" charset="0"/>
                </a:rPr>
                <a:t>thing</a:t>
              </a:r>
              <a:endParaRPr lang="en-US" sz="1600" b="1" dirty="0">
                <a:solidFill>
                  <a:srgbClr val="00B050"/>
                </a:solidFill>
                <a:latin typeface="Times New Roman" pitchFamily="18" charset="0"/>
                <a:cs typeface="Times New Roman" pitchFamily="18" charset="0"/>
              </a:endParaRPr>
            </a:p>
          </p:txBody>
        </p:sp>
        <p:sp>
          <p:nvSpPr>
            <p:cNvPr id="13" name="TextBox 12"/>
            <p:cNvSpPr txBox="1"/>
            <p:nvPr/>
          </p:nvSpPr>
          <p:spPr>
            <a:xfrm>
              <a:off x="3593350" y="5466378"/>
              <a:ext cx="2681562" cy="461665"/>
            </a:xfrm>
            <a:prstGeom prst="rect">
              <a:avLst/>
            </a:prstGeom>
            <a:noFill/>
            <a:ln>
              <a:noFill/>
            </a:ln>
          </p:spPr>
          <p:txBody>
            <a:bodyPr wrap="square" rtlCol="0">
              <a:spAutoFit/>
            </a:bodyPr>
            <a:lstStyle/>
            <a:p>
              <a:r>
                <a:rPr lang="en-US" sz="2400" b="1" dirty="0">
                  <a:solidFill>
                    <a:srgbClr val="FFC000"/>
                  </a:solidFill>
                  <a:latin typeface="Times New Roman" pitchFamily="18" charset="0"/>
                  <a:cs typeface="Times New Roman" pitchFamily="18" charset="0"/>
                </a:rPr>
                <a:t>associated thing</a:t>
              </a:r>
            </a:p>
          </p:txBody>
        </p:sp>
        <p:sp>
          <p:nvSpPr>
            <p:cNvPr id="18" name="Right Arrow 17"/>
            <p:cNvSpPr/>
            <p:nvPr/>
          </p:nvSpPr>
          <p:spPr>
            <a:xfrm rot="5236191">
              <a:off x="3816150" y="4892785"/>
              <a:ext cx="906774" cy="104653"/>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266480" y="4575340"/>
              <a:ext cx="2286720" cy="584775"/>
            </a:xfrm>
            <a:prstGeom prst="rect">
              <a:avLst/>
            </a:prstGeom>
            <a:noFill/>
          </p:spPr>
          <p:txBody>
            <a:bodyPr wrap="square" rtlCol="0">
              <a:spAutoFit/>
            </a:bodyPr>
            <a:lstStyle/>
            <a:p>
              <a:r>
                <a:rPr lang="en-US" sz="3200" dirty="0">
                  <a:solidFill>
                    <a:schemeClr val="bg1"/>
                  </a:solidFill>
                  <a:latin typeface="Times New Roman" pitchFamily="18" charset="0"/>
                  <a:cs typeface="Times New Roman" pitchFamily="18" charset="0"/>
                </a:rPr>
                <a:t>association</a:t>
              </a:r>
              <a:endParaRPr lang="en-US" dirty="0">
                <a:solidFill>
                  <a:schemeClr val="bg1"/>
                </a:solidFill>
                <a:latin typeface="Times New Roman" pitchFamily="18" charset="0"/>
                <a:cs typeface="Times New Roman" pitchFamily="18" charset="0"/>
              </a:endParaRPr>
            </a:p>
          </p:txBody>
        </p:sp>
      </p:grpSp>
      <p:sp>
        <p:nvSpPr>
          <p:cNvPr id="29" name="Slide Number Placeholder 1"/>
          <p:cNvSpPr>
            <a:spLocks noGrp="1"/>
          </p:cNvSpPr>
          <p:nvPr>
            <p:ph type="sldNum" sz="quarter" idx="12"/>
          </p:nvPr>
        </p:nvSpPr>
        <p:spPr>
          <a:xfrm>
            <a:off x="6553200" y="6492875"/>
            <a:ext cx="2133600" cy="365125"/>
          </a:xfrm>
        </p:spPr>
        <p:txBody>
          <a:bodyPr/>
          <a:lstStyle/>
          <a:p>
            <a:fld id="{060AB1CE-4C39-4F53-967E-D7E580C66B6C}" type="slidenum">
              <a:rPr lang="en-US" smtClean="0">
                <a:solidFill>
                  <a:schemeClr val="tx1"/>
                </a:solidFill>
              </a:rPr>
              <a:t>7</a:t>
            </a:fld>
            <a:endParaRPr lang="en-US" dirty="0">
              <a:solidFill>
                <a:schemeClr val="tx1"/>
              </a:solidFill>
            </a:endParaRPr>
          </a:p>
        </p:txBody>
      </p:sp>
      <p:pic>
        <p:nvPicPr>
          <p:cNvPr id="31" name="Content Placeholder 8">
            <a:extLst>
              <a:ext uri="{FF2B5EF4-FFF2-40B4-BE49-F238E27FC236}">
                <a16:creationId xmlns:a16="http://schemas.microsoft.com/office/drawing/2014/main" id="{D955430B-3F27-664D-97F3-C65818E2ABCE}"/>
              </a:ext>
            </a:extLst>
          </p:cNvPr>
          <p:cNvPicPr>
            <a:picLocks noChangeAspect="1"/>
          </p:cNvPicPr>
          <p:nvPr/>
        </p:nvPicPr>
        <p:blipFill>
          <a:blip r:embed="rId10"/>
          <a:stretch>
            <a:fillRect/>
          </a:stretch>
        </p:blipFill>
        <p:spPr>
          <a:xfrm>
            <a:off x="8510591" y="530250"/>
            <a:ext cx="633625" cy="498452"/>
          </a:xfrm>
          <a:prstGeom prst="rect">
            <a:avLst/>
          </a:prstGeom>
        </p:spPr>
      </p:pic>
      <p:grpSp>
        <p:nvGrpSpPr>
          <p:cNvPr id="32" name="Group 31">
            <a:extLst>
              <a:ext uri="{FF2B5EF4-FFF2-40B4-BE49-F238E27FC236}">
                <a16:creationId xmlns:a16="http://schemas.microsoft.com/office/drawing/2014/main" id="{ABED36B9-13CA-A443-AE94-CC30CE82E3A4}"/>
              </a:ext>
            </a:extLst>
          </p:cNvPr>
          <p:cNvGrpSpPr/>
          <p:nvPr/>
        </p:nvGrpSpPr>
        <p:grpSpPr>
          <a:xfrm>
            <a:off x="0" y="-1"/>
            <a:ext cx="9144000" cy="485776"/>
            <a:chOff x="0" y="-1"/>
            <a:chExt cx="9144000" cy="485776"/>
          </a:xfrm>
        </p:grpSpPr>
        <p:pic>
          <p:nvPicPr>
            <p:cNvPr id="33" name="Picture 32">
              <a:extLst>
                <a:ext uri="{FF2B5EF4-FFF2-40B4-BE49-F238E27FC236}">
                  <a16:creationId xmlns:a16="http://schemas.microsoft.com/office/drawing/2014/main" id="{48C67FAD-DE5F-E24A-A5C9-961409FF7510}"/>
                </a:ext>
              </a:extLst>
            </p:cNvPr>
            <p:cNvPicPr>
              <a:picLocks noChangeAspect="1"/>
            </p:cNvPicPr>
            <p:nvPr/>
          </p:nvPicPr>
          <p:blipFill rotWithShape="1">
            <a:blip r:embed="rId11"/>
            <a:srcRect l="66190" t="1" r="50" b="490"/>
            <a:stretch/>
          </p:blipFill>
          <p:spPr>
            <a:xfrm>
              <a:off x="0" y="0"/>
              <a:ext cx="6515100" cy="485775"/>
            </a:xfrm>
            <a:prstGeom prst="rect">
              <a:avLst/>
            </a:prstGeom>
          </p:spPr>
        </p:pic>
        <p:pic>
          <p:nvPicPr>
            <p:cNvPr id="34" name="Picture 33">
              <a:extLst>
                <a:ext uri="{FF2B5EF4-FFF2-40B4-BE49-F238E27FC236}">
                  <a16:creationId xmlns:a16="http://schemas.microsoft.com/office/drawing/2014/main" id="{BECB1BB0-CF7A-2F46-967E-B6824B76978D}"/>
                </a:ext>
              </a:extLst>
            </p:cNvPr>
            <p:cNvPicPr>
              <a:picLocks noChangeAspect="1"/>
            </p:cNvPicPr>
            <p:nvPr/>
          </p:nvPicPr>
          <p:blipFill rotWithShape="1">
            <a:blip r:embed="rId11"/>
            <a:srcRect l="66190" t="1" r="50" b="490"/>
            <a:stretch/>
          </p:blipFill>
          <p:spPr>
            <a:xfrm>
              <a:off x="2628900" y="-1"/>
              <a:ext cx="6515100" cy="485775"/>
            </a:xfrm>
            <a:prstGeom prst="rect">
              <a:avLst/>
            </a:prstGeom>
          </p:spPr>
        </p:pic>
      </p:grpSp>
      <p:grpSp>
        <p:nvGrpSpPr>
          <p:cNvPr id="35" name="Group 34">
            <a:extLst>
              <a:ext uri="{FF2B5EF4-FFF2-40B4-BE49-F238E27FC236}">
                <a16:creationId xmlns:a16="http://schemas.microsoft.com/office/drawing/2014/main" id="{6B3D46F3-5719-B046-B769-B67ED841EF31}"/>
              </a:ext>
            </a:extLst>
          </p:cNvPr>
          <p:cNvGrpSpPr/>
          <p:nvPr/>
        </p:nvGrpSpPr>
        <p:grpSpPr>
          <a:xfrm>
            <a:off x="0" y="6472238"/>
            <a:ext cx="9144000" cy="385762"/>
            <a:chOff x="0" y="6472238"/>
            <a:chExt cx="9144000" cy="385762"/>
          </a:xfrm>
        </p:grpSpPr>
        <p:pic>
          <p:nvPicPr>
            <p:cNvPr id="36" name="Picture 35">
              <a:extLst>
                <a:ext uri="{FF2B5EF4-FFF2-40B4-BE49-F238E27FC236}">
                  <a16:creationId xmlns:a16="http://schemas.microsoft.com/office/drawing/2014/main" id="{7B3BDD17-CBE6-0F46-835E-8A5AF05C9694}"/>
                </a:ext>
              </a:extLst>
            </p:cNvPr>
            <p:cNvPicPr>
              <a:picLocks noChangeAspect="1"/>
            </p:cNvPicPr>
            <p:nvPr/>
          </p:nvPicPr>
          <p:blipFill rotWithShape="1">
            <a:blip r:embed="rId11"/>
            <a:srcRect l="20019" r="66302"/>
            <a:stretch/>
          </p:blipFill>
          <p:spPr>
            <a:xfrm>
              <a:off x="0" y="6472238"/>
              <a:ext cx="2085975" cy="385762"/>
            </a:xfrm>
            <a:prstGeom prst="rect">
              <a:avLst/>
            </a:prstGeom>
          </p:spPr>
        </p:pic>
        <p:pic>
          <p:nvPicPr>
            <p:cNvPr id="37" name="Picture 36">
              <a:extLst>
                <a:ext uri="{FF2B5EF4-FFF2-40B4-BE49-F238E27FC236}">
                  <a16:creationId xmlns:a16="http://schemas.microsoft.com/office/drawing/2014/main" id="{71AF64B7-140C-3746-A1AE-447A033E610F}"/>
                </a:ext>
              </a:extLst>
            </p:cNvPr>
            <p:cNvPicPr>
              <a:picLocks noChangeAspect="1"/>
            </p:cNvPicPr>
            <p:nvPr/>
          </p:nvPicPr>
          <p:blipFill rotWithShape="1">
            <a:blip r:embed="rId11"/>
            <a:srcRect l="20019" r="66302"/>
            <a:stretch/>
          </p:blipFill>
          <p:spPr>
            <a:xfrm>
              <a:off x="2085975" y="6472238"/>
              <a:ext cx="2085975" cy="385762"/>
            </a:xfrm>
            <a:prstGeom prst="rect">
              <a:avLst/>
            </a:prstGeom>
          </p:spPr>
        </p:pic>
        <p:pic>
          <p:nvPicPr>
            <p:cNvPr id="38" name="Picture 37">
              <a:extLst>
                <a:ext uri="{FF2B5EF4-FFF2-40B4-BE49-F238E27FC236}">
                  <a16:creationId xmlns:a16="http://schemas.microsoft.com/office/drawing/2014/main" id="{82F0C5A6-8862-4248-8DD2-CEA674360CBA}"/>
                </a:ext>
              </a:extLst>
            </p:cNvPr>
            <p:cNvPicPr>
              <a:picLocks noChangeAspect="1"/>
            </p:cNvPicPr>
            <p:nvPr/>
          </p:nvPicPr>
          <p:blipFill rotWithShape="1">
            <a:blip r:embed="rId11"/>
            <a:srcRect l="20019" r="66302"/>
            <a:stretch/>
          </p:blipFill>
          <p:spPr>
            <a:xfrm>
              <a:off x="4171950" y="6472238"/>
              <a:ext cx="2085975" cy="385762"/>
            </a:xfrm>
            <a:prstGeom prst="rect">
              <a:avLst/>
            </a:prstGeom>
          </p:spPr>
        </p:pic>
        <p:pic>
          <p:nvPicPr>
            <p:cNvPr id="39" name="Picture 38">
              <a:extLst>
                <a:ext uri="{FF2B5EF4-FFF2-40B4-BE49-F238E27FC236}">
                  <a16:creationId xmlns:a16="http://schemas.microsoft.com/office/drawing/2014/main" id="{6EE48E2C-11FC-0F46-A6BA-0312726FD993}"/>
                </a:ext>
              </a:extLst>
            </p:cNvPr>
            <p:cNvPicPr>
              <a:picLocks noChangeAspect="1"/>
            </p:cNvPicPr>
            <p:nvPr/>
          </p:nvPicPr>
          <p:blipFill rotWithShape="1">
            <a:blip r:embed="rId11"/>
            <a:srcRect l="20019" r="66302"/>
            <a:stretch/>
          </p:blipFill>
          <p:spPr>
            <a:xfrm>
              <a:off x="6257925" y="6472238"/>
              <a:ext cx="2085975" cy="385762"/>
            </a:xfrm>
            <a:prstGeom prst="rect">
              <a:avLst/>
            </a:prstGeom>
          </p:spPr>
        </p:pic>
        <p:pic>
          <p:nvPicPr>
            <p:cNvPr id="40" name="Picture 39">
              <a:extLst>
                <a:ext uri="{FF2B5EF4-FFF2-40B4-BE49-F238E27FC236}">
                  <a16:creationId xmlns:a16="http://schemas.microsoft.com/office/drawing/2014/main" id="{832CE4DB-081F-CA43-A1A4-7CC853E44154}"/>
                </a:ext>
              </a:extLst>
            </p:cNvPr>
            <p:cNvPicPr>
              <a:picLocks noChangeAspect="1"/>
            </p:cNvPicPr>
            <p:nvPr/>
          </p:nvPicPr>
          <p:blipFill rotWithShape="1">
            <a:blip r:embed="rId11"/>
            <a:srcRect l="20019" r="66302"/>
            <a:stretch/>
          </p:blipFill>
          <p:spPr>
            <a:xfrm>
              <a:off x="7058025" y="6472238"/>
              <a:ext cx="2085975" cy="385762"/>
            </a:xfrm>
            <a:prstGeom prst="rect">
              <a:avLst/>
            </a:prstGeom>
          </p:spPr>
        </p:pic>
      </p:grpSp>
      <p:sp>
        <p:nvSpPr>
          <p:cNvPr id="30" name="Slide Number Placeholder 3">
            <a:extLst>
              <a:ext uri="{FF2B5EF4-FFF2-40B4-BE49-F238E27FC236}">
                <a16:creationId xmlns:a16="http://schemas.microsoft.com/office/drawing/2014/main" id="{98108BF7-8C69-1F43-8F31-5C2013D1E35A}"/>
              </a:ext>
            </a:extLst>
          </p:cNvPr>
          <p:cNvSpPr txBox="1">
            <a:spLocks/>
          </p:cNvSpPr>
          <p:nvPr/>
        </p:nvSpPr>
        <p:spPr>
          <a:xfrm>
            <a:off x="6457950" y="6483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A3423F0-0EA4-8F43-AB03-42295784AA74}" type="slidenum">
              <a:rPr lang="en-US" sz="1400" smtClean="0">
                <a:solidFill>
                  <a:schemeClr val="tx1"/>
                </a:solidFill>
              </a:rPr>
              <a:pPr/>
              <a:t>7</a:t>
            </a:fld>
            <a:endParaRPr lang="en-US" sz="1400" dirty="0">
              <a:solidFill>
                <a:schemeClr val="tx1"/>
              </a:solidFill>
            </a:endParaRPr>
          </a:p>
        </p:txBody>
      </p:sp>
    </p:spTree>
    <p:extLst>
      <p:ext uri="{BB962C8B-B14F-4D97-AF65-F5344CB8AC3E}">
        <p14:creationId xmlns:p14="http://schemas.microsoft.com/office/powerpoint/2010/main" val="1877252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395288" y="914400"/>
            <a:ext cx="8518525" cy="1143000"/>
          </a:xfrm>
          <a:prstGeom prst="rect">
            <a:avLst/>
          </a:prstGeom>
        </p:spPr>
        <p:txBody>
          <a:bodyP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altLang="de-DE" sz="4000" b="1" dirty="0">
                <a:latin typeface="Times New Roman" pitchFamily="18" charset="0"/>
                <a:cs typeface="Times New Roman" pitchFamily="18" charset="0"/>
              </a:rPr>
              <a:t>Ontology</a:t>
            </a:r>
            <a:br>
              <a:rPr lang="en-GB" altLang="de-DE" sz="4000" b="1" dirty="0">
                <a:latin typeface="Times New Roman" pitchFamily="18" charset="0"/>
                <a:cs typeface="Times New Roman" pitchFamily="18" charset="0"/>
              </a:rPr>
            </a:br>
            <a:r>
              <a:rPr lang="en-GB" altLang="de-DE" sz="4000" b="1" dirty="0">
                <a:latin typeface="Times New Roman" pitchFamily="18" charset="0"/>
                <a:cs typeface="Times New Roman" pitchFamily="18" charset="0"/>
              </a:rPr>
              <a:t>	</a:t>
            </a:r>
            <a:endParaRPr lang="en-GB" altLang="de-DE" sz="2800" b="1" dirty="0">
              <a:latin typeface="Times New Roman" pitchFamily="18" charset="0"/>
              <a:cs typeface="Times New Roman" pitchFamily="18" charset="0"/>
            </a:endParaRPr>
          </a:p>
        </p:txBody>
      </p:sp>
      <p:sp>
        <p:nvSpPr>
          <p:cNvPr id="4" name="Rectangle 3"/>
          <p:cNvSpPr>
            <a:spLocks noChangeArrowheads="1"/>
          </p:cNvSpPr>
          <p:nvPr/>
        </p:nvSpPr>
        <p:spPr bwMode="auto">
          <a:xfrm>
            <a:off x="1239761" y="1689318"/>
            <a:ext cx="7761548"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de-DE" sz="2800" b="1" dirty="0">
                <a:solidFill>
                  <a:srgbClr val="148D97"/>
                </a:solidFill>
                <a:latin typeface="Times New Roman" pitchFamily="18" charset="0"/>
                <a:cs typeface="Times New Roman" pitchFamily="18" charset="0"/>
              </a:rPr>
              <a:t>~ def. A machine- and human-readable, </a:t>
            </a:r>
            <a:br>
              <a:rPr lang="en-GB" altLang="de-DE" sz="2800" b="1" dirty="0">
                <a:solidFill>
                  <a:srgbClr val="148D97"/>
                </a:solidFill>
                <a:latin typeface="Times New Roman" pitchFamily="18" charset="0"/>
                <a:cs typeface="Times New Roman" pitchFamily="18" charset="0"/>
              </a:rPr>
            </a:br>
            <a:r>
              <a:rPr lang="en-GB" altLang="de-DE" sz="2800" b="1" dirty="0">
                <a:solidFill>
                  <a:srgbClr val="148D97"/>
                </a:solidFill>
                <a:latin typeface="Times New Roman" pitchFamily="18" charset="0"/>
                <a:cs typeface="Times New Roman" pitchFamily="18" charset="0"/>
              </a:rPr>
              <a:t>logical representation of expert knowledge about</a:t>
            </a:r>
            <a:br>
              <a:rPr lang="en-GB" altLang="de-DE" sz="2800" b="1" dirty="0">
                <a:solidFill>
                  <a:srgbClr val="148D97"/>
                </a:solidFill>
                <a:latin typeface="Times New Roman" pitchFamily="18" charset="0"/>
                <a:cs typeface="Times New Roman" pitchFamily="18" charset="0"/>
              </a:rPr>
            </a:br>
            <a:r>
              <a:rPr lang="en-GB" altLang="de-DE" sz="2800" b="1" dirty="0">
                <a:solidFill>
                  <a:srgbClr val="148D97"/>
                </a:solidFill>
                <a:latin typeface="Times New Roman" pitchFamily="18" charset="0"/>
                <a:cs typeface="Times New Roman" pitchFamily="18" charset="0"/>
              </a:rPr>
              <a:t>real-world entities</a:t>
            </a:r>
            <a:br>
              <a:rPr lang="en-GB" altLang="de-DE" sz="2800" b="1" dirty="0">
                <a:solidFill>
                  <a:srgbClr val="148D97"/>
                </a:solidFill>
                <a:latin typeface="Times New Roman" pitchFamily="18" charset="0"/>
                <a:cs typeface="Times New Roman" pitchFamily="18" charset="0"/>
              </a:rPr>
            </a:br>
            <a:endParaRPr lang="en-GB" altLang="de-DE" sz="2800" b="1" dirty="0">
              <a:solidFill>
                <a:srgbClr val="148D97"/>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657600"/>
            <a:ext cx="2242260" cy="2306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2" name="Group 21"/>
          <p:cNvGrpSpPr/>
          <p:nvPr/>
        </p:nvGrpSpPr>
        <p:grpSpPr>
          <a:xfrm>
            <a:off x="6603069" y="3686488"/>
            <a:ext cx="2323334" cy="2381568"/>
            <a:chOff x="2286000" y="1295400"/>
            <a:chExt cx="4985451" cy="5081164"/>
          </a:xfrm>
        </p:grpSpPr>
        <p:pic>
          <p:nvPicPr>
            <p:cNvPr id="23"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0" y="2898602"/>
              <a:ext cx="3005137" cy="758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33907" y="3927832"/>
              <a:ext cx="3095567" cy="2448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95800" y="3584933"/>
              <a:ext cx="2099278" cy="685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10200" y="1295400"/>
              <a:ext cx="1861251" cy="2752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4" descr="C:\Users\pbuttigi\AppData\Local\Microsoft\Windows\Temporary Internet Files\Content.IE5\XX6JAFDU\1373811890[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336448" flipH="1">
              <a:off x="4990171" y="2035143"/>
              <a:ext cx="1514044" cy="2039116"/>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Slide Number Placeholder 1"/>
          <p:cNvSpPr>
            <a:spLocks noGrp="1"/>
          </p:cNvSpPr>
          <p:nvPr>
            <p:ph type="sldNum" sz="quarter" idx="12"/>
          </p:nvPr>
        </p:nvSpPr>
        <p:spPr>
          <a:xfrm>
            <a:off x="6553200" y="6492875"/>
            <a:ext cx="2133600" cy="365125"/>
          </a:xfrm>
        </p:spPr>
        <p:txBody>
          <a:bodyPr/>
          <a:lstStyle/>
          <a:p>
            <a:fld id="{060AB1CE-4C39-4F53-967E-D7E580C66B6C}" type="slidenum">
              <a:rPr lang="en-US" smtClean="0">
                <a:solidFill>
                  <a:schemeClr val="tx1"/>
                </a:solidFill>
              </a:rPr>
              <a:t>8</a:t>
            </a:fld>
            <a:endParaRPr lang="en-US" dirty="0">
              <a:solidFill>
                <a:schemeClr val="tx1"/>
              </a:solidFill>
            </a:endParaRPr>
          </a:p>
        </p:txBody>
      </p:sp>
      <p:pic>
        <p:nvPicPr>
          <p:cNvPr id="31" name="Content Placeholder 8">
            <a:extLst>
              <a:ext uri="{FF2B5EF4-FFF2-40B4-BE49-F238E27FC236}">
                <a16:creationId xmlns:a16="http://schemas.microsoft.com/office/drawing/2014/main" id="{D955430B-3F27-664D-97F3-C65818E2ABCE}"/>
              </a:ext>
            </a:extLst>
          </p:cNvPr>
          <p:cNvPicPr>
            <a:picLocks noChangeAspect="1"/>
          </p:cNvPicPr>
          <p:nvPr/>
        </p:nvPicPr>
        <p:blipFill>
          <a:blip r:embed="rId9"/>
          <a:stretch>
            <a:fillRect/>
          </a:stretch>
        </p:blipFill>
        <p:spPr>
          <a:xfrm>
            <a:off x="8510591" y="530250"/>
            <a:ext cx="633625" cy="498452"/>
          </a:xfrm>
          <a:prstGeom prst="rect">
            <a:avLst/>
          </a:prstGeom>
        </p:spPr>
      </p:pic>
      <p:grpSp>
        <p:nvGrpSpPr>
          <p:cNvPr id="32" name="Group 31">
            <a:extLst>
              <a:ext uri="{FF2B5EF4-FFF2-40B4-BE49-F238E27FC236}">
                <a16:creationId xmlns:a16="http://schemas.microsoft.com/office/drawing/2014/main" id="{ABED36B9-13CA-A443-AE94-CC30CE82E3A4}"/>
              </a:ext>
            </a:extLst>
          </p:cNvPr>
          <p:cNvGrpSpPr/>
          <p:nvPr/>
        </p:nvGrpSpPr>
        <p:grpSpPr>
          <a:xfrm>
            <a:off x="0" y="-1"/>
            <a:ext cx="9144000" cy="485776"/>
            <a:chOff x="0" y="-1"/>
            <a:chExt cx="9144000" cy="485776"/>
          </a:xfrm>
        </p:grpSpPr>
        <p:pic>
          <p:nvPicPr>
            <p:cNvPr id="33" name="Picture 32">
              <a:extLst>
                <a:ext uri="{FF2B5EF4-FFF2-40B4-BE49-F238E27FC236}">
                  <a16:creationId xmlns:a16="http://schemas.microsoft.com/office/drawing/2014/main" id="{48C67FAD-DE5F-E24A-A5C9-961409FF7510}"/>
                </a:ext>
              </a:extLst>
            </p:cNvPr>
            <p:cNvPicPr>
              <a:picLocks noChangeAspect="1"/>
            </p:cNvPicPr>
            <p:nvPr/>
          </p:nvPicPr>
          <p:blipFill rotWithShape="1">
            <a:blip r:embed="rId10"/>
            <a:srcRect l="66190" t="1" r="50" b="490"/>
            <a:stretch/>
          </p:blipFill>
          <p:spPr>
            <a:xfrm>
              <a:off x="0" y="0"/>
              <a:ext cx="6515100" cy="485775"/>
            </a:xfrm>
            <a:prstGeom prst="rect">
              <a:avLst/>
            </a:prstGeom>
          </p:spPr>
        </p:pic>
        <p:pic>
          <p:nvPicPr>
            <p:cNvPr id="34" name="Picture 33">
              <a:extLst>
                <a:ext uri="{FF2B5EF4-FFF2-40B4-BE49-F238E27FC236}">
                  <a16:creationId xmlns:a16="http://schemas.microsoft.com/office/drawing/2014/main" id="{BECB1BB0-CF7A-2F46-967E-B6824B76978D}"/>
                </a:ext>
              </a:extLst>
            </p:cNvPr>
            <p:cNvPicPr>
              <a:picLocks noChangeAspect="1"/>
            </p:cNvPicPr>
            <p:nvPr/>
          </p:nvPicPr>
          <p:blipFill rotWithShape="1">
            <a:blip r:embed="rId10"/>
            <a:srcRect l="66190" t="1" r="50" b="490"/>
            <a:stretch/>
          </p:blipFill>
          <p:spPr>
            <a:xfrm>
              <a:off x="2628900" y="-1"/>
              <a:ext cx="6515100" cy="485775"/>
            </a:xfrm>
            <a:prstGeom prst="rect">
              <a:avLst/>
            </a:prstGeom>
          </p:spPr>
        </p:pic>
      </p:grpSp>
      <p:grpSp>
        <p:nvGrpSpPr>
          <p:cNvPr id="35" name="Group 34">
            <a:extLst>
              <a:ext uri="{FF2B5EF4-FFF2-40B4-BE49-F238E27FC236}">
                <a16:creationId xmlns:a16="http://schemas.microsoft.com/office/drawing/2014/main" id="{6B3D46F3-5719-B046-B769-B67ED841EF31}"/>
              </a:ext>
            </a:extLst>
          </p:cNvPr>
          <p:cNvGrpSpPr/>
          <p:nvPr/>
        </p:nvGrpSpPr>
        <p:grpSpPr>
          <a:xfrm>
            <a:off x="0" y="6472238"/>
            <a:ext cx="9144000" cy="385762"/>
            <a:chOff x="0" y="6472238"/>
            <a:chExt cx="9144000" cy="385762"/>
          </a:xfrm>
        </p:grpSpPr>
        <p:pic>
          <p:nvPicPr>
            <p:cNvPr id="36" name="Picture 35">
              <a:extLst>
                <a:ext uri="{FF2B5EF4-FFF2-40B4-BE49-F238E27FC236}">
                  <a16:creationId xmlns:a16="http://schemas.microsoft.com/office/drawing/2014/main" id="{7B3BDD17-CBE6-0F46-835E-8A5AF05C9694}"/>
                </a:ext>
              </a:extLst>
            </p:cNvPr>
            <p:cNvPicPr>
              <a:picLocks noChangeAspect="1"/>
            </p:cNvPicPr>
            <p:nvPr/>
          </p:nvPicPr>
          <p:blipFill rotWithShape="1">
            <a:blip r:embed="rId10"/>
            <a:srcRect l="20019" r="66302"/>
            <a:stretch/>
          </p:blipFill>
          <p:spPr>
            <a:xfrm>
              <a:off x="0" y="6472238"/>
              <a:ext cx="2085975" cy="385762"/>
            </a:xfrm>
            <a:prstGeom prst="rect">
              <a:avLst/>
            </a:prstGeom>
          </p:spPr>
        </p:pic>
        <p:pic>
          <p:nvPicPr>
            <p:cNvPr id="37" name="Picture 36">
              <a:extLst>
                <a:ext uri="{FF2B5EF4-FFF2-40B4-BE49-F238E27FC236}">
                  <a16:creationId xmlns:a16="http://schemas.microsoft.com/office/drawing/2014/main" id="{71AF64B7-140C-3746-A1AE-447A033E610F}"/>
                </a:ext>
              </a:extLst>
            </p:cNvPr>
            <p:cNvPicPr>
              <a:picLocks noChangeAspect="1"/>
            </p:cNvPicPr>
            <p:nvPr/>
          </p:nvPicPr>
          <p:blipFill rotWithShape="1">
            <a:blip r:embed="rId10"/>
            <a:srcRect l="20019" r="66302"/>
            <a:stretch/>
          </p:blipFill>
          <p:spPr>
            <a:xfrm>
              <a:off x="2085975" y="6472238"/>
              <a:ext cx="2085975" cy="385762"/>
            </a:xfrm>
            <a:prstGeom prst="rect">
              <a:avLst/>
            </a:prstGeom>
          </p:spPr>
        </p:pic>
        <p:pic>
          <p:nvPicPr>
            <p:cNvPr id="38" name="Picture 37">
              <a:extLst>
                <a:ext uri="{FF2B5EF4-FFF2-40B4-BE49-F238E27FC236}">
                  <a16:creationId xmlns:a16="http://schemas.microsoft.com/office/drawing/2014/main" id="{82F0C5A6-8862-4248-8DD2-CEA674360CBA}"/>
                </a:ext>
              </a:extLst>
            </p:cNvPr>
            <p:cNvPicPr>
              <a:picLocks noChangeAspect="1"/>
            </p:cNvPicPr>
            <p:nvPr/>
          </p:nvPicPr>
          <p:blipFill rotWithShape="1">
            <a:blip r:embed="rId10"/>
            <a:srcRect l="20019" r="66302"/>
            <a:stretch/>
          </p:blipFill>
          <p:spPr>
            <a:xfrm>
              <a:off x="4171950" y="6472238"/>
              <a:ext cx="2085975" cy="385762"/>
            </a:xfrm>
            <a:prstGeom prst="rect">
              <a:avLst/>
            </a:prstGeom>
          </p:spPr>
        </p:pic>
        <p:pic>
          <p:nvPicPr>
            <p:cNvPr id="39" name="Picture 38">
              <a:extLst>
                <a:ext uri="{FF2B5EF4-FFF2-40B4-BE49-F238E27FC236}">
                  <a16:creationId xmlns:a16="http://schemas.microsoft.com/office/drawing/2014/main" id="{6EE48E2C-11FC-0F46-A6BA-0312726FD993}"/>
                </a:ext>
              </a:extLst>
            </p:cNvPr>
            <p:cNvPicPr>
              <a:picLocks noChangeAspect="1"/>
            </p:cNvPicPr>
            <p:nvPr/>
          </p:nvPicPr>
          <p:blipFill rotWithShape="1">
            <a:blip r:embed="rId10"/>
            <a:srcRect l="20019" r="66302"/>
            <a:stretch/>
          </p:blipFill>
          <p:spPr>
            <a:xfrm>
              <a:off x="6257925" y="6472238"/>
              <a:ext cx="2085975" cy="385762"/>
            </a:xfrm>
            <a:prstGeom prst="rect">
              <a:avLst/>
            </a:prstGeom>
          </p:spPr>
        </p:pic>
        <p:pic>
          <p:nvPicPr>
            <p:cNvPr id="40" name="Picture 39">
              <a:extLst>
                <a:ext uri="{FF2B5EF4-FFF2-40B4-BE49-F238E27FC236}">
                  <a16:creationId xmlns:a16="http://schemas.microsoft.com/office/drawing/2014/main" id="{832CE4DB-081F-CA43-A1A4-7CC853E44154}"/>
                </a:ext>
              </a:extLst>
            </p:cNvPr>
            <p:cNvPicPr>
              <a:picLocks noChangeAspect="1"/>
            </p:cNvPicPr>
            <p:nvPr/>
          </p:nvPicPr>
          <p:blipFill rotWithShape="1">
            <a:blip r:embed="rId10"/>
            <a:srcRect l="20019" r="66302"/>
            <a:stretch/>
          </p:blipFill>
          <p:spPr>
            <a:xfrm>
              <a:off x="7058025" y="6472238"/>
              <a:ext cx="2085975" cy="385762"/>
            </a:xfrm>
            <a:prstGeom prst="rect">
              <a:avLst/>
            </a:prstGeom>
          </p:spPr>
        </p:pic>
      </p:grpSp>
      <p:pic>
        <p:nvPicPr>
          <p:cNvPr id="41" name="Picture 40">
            <a:extLst>
              <a:ext uri="{FF2B5EF4-FFF2-40B4-BE49-F238E27FC236}">
                <a16:creationId xmlns:a16="http://schemas.microsoft.com/office/drawing/2014/main" id="{65AFFB6F-21ED-EA4E-BF5C-895F963F54E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29431" y="3429000"/>
            <a:ext cx="3447569" cy="2667000"/>
          </a:xfrm>
          <a:prstGeom prst="rect">
            <a:avLst/>
          </a:prstGeom>
        </p:spPr>
      </p:pic>
      <p:sp>
        <p:nvSpPr>
          <p:cNvPr id="42" name="Line 3">
            <a:extLst>
              <a:ext uri="{FF2B5EF4-FFF2-40B4-BE49-F238E27FC236}">
                <a16:creationId xmlns:a16="http://schemas.microsoft.com/office/drawing/2014/main" id="{5D60E766-E7CF-2C4C-B924-36729F9F4502}"/>
              </a:ext>
            </a:extLst>
          </p:cNvPr>
          <p:cNvSpPr>
            <a:spLocks noChangeShapeType="1"/>
          </p:cNvSpPr>
          <p:nvPr/>
        </p:nvSpPr>
        <p:spPr bwMode="auto">
          <a:xfrm>
            <a:off x="4115518" y="4317879"/>
            <a:ext cx="335150" cy="996046"/>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3" name="Line 3">
            <a:extLst>
              <a:ext uri="{FF2B5EF4-FFF2-40B4-BE49-F238E27FC236}">
                <a16:creationId xmlns:a16="http://schemas.microsoft.com/office/drawing/2014/main" id="{580D431D-5412-AD4D-84A9-0BFA915462A3}"/>
              </a:ext>
            </a:extLst>
          </p:cNvPr>
          <p:cNvSpPr>
            <a:spLocks noChangeShapeType="1"/>
          </p:cNvSpPr>
          <p:nvPr/>
        </p:nvSpPr>
        <p:spPr bwMode="auto">
          <a:xfrm>
            <a:off x="4188915" y="4238518"/>
            <a:ext cx="261753" cy="8608"/>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4" name="Line 3">
            <a:extLst>
              <a:ext uri="{FF2B5EF4-FFF2-40B4-BE49-F238E27FC236}">
                <a16:creationId xmlns:a16="http://schemas.microsoft.com/office/drawing/2014/main" id="{46967E24-B4E9-3546-8886-3AA6B4FD9564}"/>
              </a:ext>
            </a:extLst>
          </p:cNvPr>
          <p:cNvSpPr>
            <a:spLocks noChangeShapeType="1"/>
          </p:cNvSpPr>
          <p:nvPr/>
        </p:nvSpPr>
        <p:spPr bwMode="auto">
          <a:xfrm flipV="1">
            <a:off x="4603068" y="5171896"/>
            <a:ext cx="265066" cy="142029"/>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cxnSp>
        <p:nvCxnSpPr>
          <p:cNvPr id="45" name="Straight Connector 44">
            <a:extLst>
              <a:ext uri="{FF2B5EF4-FFF2-40B4-BE49-F238E27FC236}">
                <a16:creationId xmlns:a16="http://schemas.microsoft.com/office/drawing/2014/main" id="{3052EF00-6279-1D47-9BDC-642A06361979}"/>
              </a:ext>
            </a:extLst>
          </p:cNvPr>
          <p:cNvCxnSpPr>
            <a:stCxn id="65" idx="7"/>
            <a:endCxn id="59" idx="7"/>
          </p:cNvCxnSpPr>
          <p:nvPr/>
        </p:nvCxnSpPr>
        <p:spPr>
          <a:xfrm flipV="1">
            <a:off x="5180467" y="3942642"/>
            <a:ext cx="838200" cy="98083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Line 46">
            <a:extLst>
              <a:ext uri="{FF2B5EF4-FFF2-40B4-BE49-F238E27FC236}">
                <a16:creationId xmlns:a16="http://schemas.microsoft.com/office/drawing/2014/main" id="{3AD928B0-BBA1-644B-AA4B-06F5FD77D9EF}"/>
              </a:ext>
            </a:extLst>
          </p:cNvPr>
          <p:cNvSpPr>
            <a:spLocks noChangeShapeType="1"/>
          </p:cNvSpPr>
          <p:nvPr/>
        </p:nvSpPr>
        <p:spPr bwMode="auto">
          <a:xfrm>
            <a:off x="5060268" y="5091312"/>
            <a:ext cx="769797" cy="298814"/>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7" name="Line 47">
            <a:extLst>
              <a:ext uri="{FF2B5EF4-FFF2-40B4-BE49-F238E27FC236}">
                <a16:creationId xmlns:a16="http://schemas.microsoft.com/office/drawing/2014/main" id="{DDC4B05E-E268-F241-B41D-4AC99911C066}"/>
              </a:ext>
            </a:extLst>
          </p:cNvPr>
          <p:cNvSpPr>
            <a:spLocks noChangeShapeType="1"/>
          </p:cNvSpPr>
          <p:nvPr/>
        </p:nvSpPr>
        <p:spPr bwMode="auto">
          <a:xfrm flipV="1">
            <a:off x="5060268" y="4317878"/>
            <a:ext cx="94915" cy="583298"/>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8" name="Line 48">
            <a:extLst>
              <a:ext uri="{FF2B5EF4-FFF2-40B4-BE49-F238E27FC236}">
                <a16:creationId xmlns:a16="http://schemas.microsoft.com/office/drawing/2014/main" id="{1D42926C-1026-DB46-AF90-BC36B035107B}"/>
              </a:ext>
            </a:extLst>
          </p:cNvPr>
          <p:cNvSpPr>
            <a:spLocks noChangeShapeType="1"/>
          </p:cNvSpPr>
          <p:nvPr/>
        </p:nvSpPr>
        <p:spPr bwMode="auto">
          <a:xfrm flipV="1">
            <a:off x="5172982" y="4953790"/>
            <a:ext cx="663770" cy="55336"/>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9" name="Line 50">
            <a:extLst>
              <a:ext uri="{FF2B5EF4-FFF2-40B4-BE49-F238E27FC236}">
                <a16:creationId xmlns:a16="http://schemas.microsoft.com/office/drawing/2014/main" id="{F391F1DC-96B8-ED4B-B6C8-D682B3118D18}"/>
              </a:ext>
            </a:extLst>
          </p:cNvPr>
          <p:cNvSpPr>
            <a:spLocks noChangeShapeType="1"/>
          </p:cNvSpPr>
          <p:nvPr/>
        </p:nvSpPr>
        <p:spPr bwMode="auto">
          <a:xfrm flipH="1">
            <a:off x="4450668" y="4002679"/>
            <a:ext cx="371093" cy="29512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0" name="Line 52">
            <a:extLst>
              <a:ext uri="{FF2B5EF4-FFF2-40B4-BE49-F238E27FC236}">
                <a16:creationId xmlns:a16="http://schemas.microsoft.com/office/drawing/2014/main" id="{793E5C75-C2B7-FB40-8B54-5FF0D57166CC}"/>
              </a:ext>
            </a:extLst>
          </p:cNvPr>
          <p:cNvSpPr>
            <a:spLocks noChangeShapeType="1"/>
          </p:cNvSpPr>
          <p:nvPr/>
        </p:nvSpPr>
        <p:spPr bwMode="auto">
          <a:xfrm flipH="1">
            <a:off x="4679268" y="4106674"/>
            <a:ext cx="1159665" cy="16109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1" name="Oval 2">
            <a:extLst>
              <a:ext uri="{FF2B5EF4-FFF2-40B4-BE49-F238E27FC236}">
                <a16:creationId xmlns:a16="http://schemas.microsoft.com/office/drawing/2014/main" id="{E0EE0381-C715-074A-BD2D-3DD1F99E7A15}"/>
              </a:ext>
            </a:extLst>
          </p:cNvPr>
          <p:cNvSpPr>
            <a:spLocks noChangeArrowheads="1"/>
          </p:cNvSpPr>
          <p:nvPr/>
        </p:nvSpPr>
        <p:spPr bwMode="auto">
          <a:xfrm>
            <a:off x="4526868" y="4672454"/>
            <a:ext cx="204322" cy="228722"/>
          </a:xfrm>
          <a:prstGeom prst="ellipse">
            <a:avLst/>
          </a:prstGeom>
          <a:solidFill>
            <a:srgbClr val="CC3300"/>
          </a:solidFill>
          <a:ln w="38100" algn="ctr">
            <a:solidFill>
              <a:schemeClr val="bg1"/>
            </a:solidFill>
            <a:round/>
            <a:headEnd/>
            <a:tailEnd/>
          </a:ln>
          <a:effectLst>
            <a:outerShdw dist="20000" dir="5400000" rotWithShape="0">
              <a:srgbClr val="000000">
                <a:alpha val="37999"/>
              </a:srgbClr>
            </a:outerShdw>
          </a:effectLst>
        </p:spPr>
        <p:txBody>
          <a:bodyPr wrap="none" anchor="ctr"/>
          <a:lstStyle/>
          <a:p>
            <a:pPr fontAlgn="auto">
              <a:spcBef>
                <a:spcPts val="0"/>
              </a:spcBef>
              <a:spcAft>
                <a:spcPts val="0"/>
              </a:spcAft>
              <a:defRPr/>
            </a:pPr>
            <a:endParaRPr lang="en-GB">
              <a:solidFill>
                <a:schemeClr val="lt1"/>
              </a:solidFill>
              <a:latin typeface="+mn-lt"/>
              <a:cs typeface="+mn-cs"/>
            </a:endParaRPr>
          </a:p>
        </p:txBody>
      </p:sp>
      <p:sp>
        <p:nvSpPr>
          <p:cNvPr id="52" name="Oval 3">
            <a:extLst>
              <a:ext uri="{FF2B5EF4-FFF2-40B4-BE49-F238E27FC236}">
                <a16:creationId xmlns:a16="http://schemas.microsoft.com/office/drawing/2014/main" id="{259D726D-29DF-4E42-AF36-16EBE41F871E}"/>
              </a:ext>
            </a:extLst>
          </p:cNvPr>
          <p:cNvSpPr>
            <a:spLocks noChangeArrowheads="1"/>
          </p:cNvSpPr>
          <p:nvPr/>
        </p:nvSpPr>
        <p:spPr bwMode="auto">
          <a:xfrm>
            <a:off x="4831668" y="3866126"/>
            <a:ext cx="142474" cy="158629"/>
          </a:xfrm>
          <a:prstGeom prst="ellipse">
            <a:avLst/>
          </a:prstGeom>
          <a:solidFill>
            <a:srgbClr val="FFC000"/>
          </a:solidFill>
          <a:ln w="38100" algn="ctr">
            <a:solidFill>
              <a:schemeClr val="bg1"/>
            </a:solidFill>
            <a:round/>
            <a:headEnd/>
            <a:tailEnd/>
          </a:ln>
          <a:effectLst>
            <a:outerShdw dist="20000" dir="5400000" rotWithShape="0">
              <a:srgbClr val="000000">
                <a:alpha val="37999"/>
              </a:srgbClr>
            </a:outerShdw>
          </a:effectLst>
        </p:spPr>
        <p:txBody>
          <a:bodyPr wrap="none" anchor="ctr"/>
          <a:lstStyle/>
          <a:p>
            <a:pPr fontAlgn="auto">
              <a:spcBef>
                <a:spcPts val="0"/>
              </a:spcBef>
              <a:spcAft>
                <a:spcPts val="0"/>
              </a:spcAft>
              <a:defRPr/>
            </a:pPr>
            <a:endParaRPr lang="en-GB">
              <a:solidFill>
                <a:schemeClr val="lt1"/>
              </a:solidFill>
              <a:latin typeface="+mn-lt"/>
              <a:cs typeface="+mn-cs"/>
            </a:endParaRPr>
          </a:p>
        </p:txBody>
      </p:sp>
      <p:sp>
        <p:nvSpPr>
          <p:cNvPr id="53" name="Oval 4">
            <a:extLst>
              <a:ext uri="{FF2B5EF4-FFF2-40B4-BE49-F238E27FC236}">
                <a16:creationId xmlns:a16="http://schemas.microsoft.com/office/drawing/2014/main" id="{4458217F-19BB-9243-873E-4580A3230BC0}"/>
              </a:ext>
            </a:extLst>
          </p:cNvPr>
          <p:cNvSpPr>
            <a:spLocks noChangeArrowheads="1"/>
          </p:cNvSpPr>
          <p:nvPr/>
        </p:nvSpPr>
        <p:spPr bwMode="auto">
          <a:xfrm>
            <a:off x="5746068" y="5316182"/>
            <a:ext cx="336855" cy="378744"/>
          </a:xfrm>
          <a:prstGeom prst="ellipse">
            <a:avLst/>
          </a:prstGeom>
          <a:solidFill>
            <a:srgbClr val="00B050"/>
          </a:solidFill>
          <a:ln w="38100" algn="ctr">
            <a:solidFill>
              <a:schemeClr val="bg1"/>
            </a:solidFill>
            <a:round/>
            <a:headEnd/>
            <a:tailEnd/>
          </a:ln>
          <a:effectLst>
            <a:outerShdw dist="20000" dir="5400000" rotWithShape="0">
              <a:srgbClr val="000000">
                <a:alpha val="37999"/>
              </a:srgbClr>
            </a:outerShdw>
          </a:effectLst>
        </p:spPr>
        <p:txBody>
          <a:bodyPr wrap="none" anchor="ctr"/>
          <a:lstStyle/>
          <a:p>
            <a:pPr fontAlgn="auto">
              <a:spcBef>
                <a:spcPts val="0"/>
              </a:spcBef>
              <a:spcAft>
                <a:spcPts val="0"/>
              </a:spcAft>
              <a:defRPr/>
            </a:pPr>
            <a:endParaRPr lang="en-GB">
              <a:solidFill>
                <a:schemeClr val="lt1"/>
              </a:solidFill>
              <a:latin typeface="+mn-lt"/>
              <a:cs typeface="+mn-cs"/>
            </a:endParaRPr>
          </a:p>
        </p:txBody>
      </p:sp>
      <p:sp>
        <p:nvSpPr>
          <p:cNvPr id="54" name="Oval 4">
            <a:extLst>
              <a:ext uri="{FF2B5EF4-FFF2-40B4-BE49-F238E27FC236}">
                <a16:creationId xmlns:a16="http://schemas.microsoft.com/office/drawing/2014/main" id="{C4DC4C57-0EA7-3D48-BF8D-EBB748E86012}"/>
              </a:ext>
            </a:extLst>
          </p:cNvPr>
          <p:cNvSpPr>
            <a:spLocks noChangeArrowheads="1"/>
          </p:cNvSpPr>
          <p:nvPr/>
        </p:nvSpPr>
        <p:spPr bwMode="auto">
          <a:xfrm>
            <a:off x="5023755" y="4060490"/>
            <a:ext cx="262857" cy="293896"/>
          </a:xfrm>
          <a:prstGeom prst="ellipse">
            <a:avLst/>
          </a:prstGeom>
          <a:solidFill>
            <a:srgbClr val="FF9933"/>
          </a:solidFill>
          <a:ln w="38100" algn="ctr">
            <a:solidFill>
              <a:schemeClr val="bg1"/>
            </a:solidFill>
            <a:round/>
            <a:headEnd/>
            <a:tailEnd/>
          </a:ln>
          <a:effectLst>
            <a:outerShdw dist="20000" dir="5400000" rotWithShape="0">
              <a:srgbClr val="000000">
                <a:alpha val="37999"/>
              </a:srgbClr>
            </a:outerShdw>
          </a:effectLst>
        </p:spPr>
        <p:txBody>
          <a:bodyPr wrap="none" anchor="ctr"/>
          <a:lstStyle/>
          <a:p>
            <a:pPr fontAlgn="auto">
              <a:spcBef>
                <a:spcPts val="0"/>
              </a:spcBef>
              <a:spcAft>
                <a:spcPts val="0"/>
              </a:spcAft>
              <a:defRPr/>
            </a:pPr>
            <a:endParaRPr lang="en-GB">
              <a:solidFill>
                <a:schemeClr val="lt1"/>
              </a:solidFill>
              <a:latin typeface="+mn-lt"/>
              <a:cs typeface="+mn-cs"/>
            </a:endParaRPr>
          </a:p>
        </p:txBody>
      </p:sp>
      <p:sp>
        <p:nvSpPr>
          <p:cNvPr id="55" name="Oval 4">
            <a:extLst>
              <a:ext uri="{FF2B5EF4-FFF2-40B4-BE49-F238E27FC236}">
                <a16:creationId xmlns:a16="http://schemas.microsoft.com/office/drawing/2014/main" id="{04559281-82E5-3146-89D1-3F302591EC6A}"/>
              </a:ext>
            </a:extLst>
          </p:cNvPr>
          <p:cNvSpPr>
            <a:spLocks noChangeArrowheads="1"/>
          </p:cNvSpPr>
          <p:nvPr/>
        </p:nvSpPr>
        <p:spPr bwMode="auto">
          <a:xfrm>
            <a:off x="5822268" y="4856726"/>
            <a:ext cx="173398" cy="194291"/>
          </a:xfrm>
          <a:prstGeom prst="ellipse">
            <a:avLst/>
          </a:prstGeom>
          <a:solidFill>
            <a:srgbClr val="92D050"/>
          </a:solidFill>
          <a:ln w="38100" algn="ctr">
            <a:solidFill>
              <a:schemeClr val="bg1"/>
            </a:solidFill>
            <a:round/>
            <a:headEnd/>
            <a:tailEnd/>
          </a:ln>
          <a:effectLst>
            <a:outerShdw dist="20000" dir="5400000" rotWithShape="0">
              <a:srgbClr val="000000">
                <a:alpha val="37999"/>
              </a:srgbClr>
            </a:outerShdw>
          </a:effectLst>
        </p:spPr>
        <p:txBody>
          <a:bodyPr wrap="none" anchor="ctr"/>
          <a:lstStyle/>
          <a:p>
            <a:pPr fontAlgn="auto">
              <a:spcBef>
                <a:spcPts val="0"/>
              </a:spcBef>
              <a:spcAft>
                <a:spcPts val="0"/>
              </a:spcAft>
              <a:defRPr/>
            </a:pPr>
            <a:endParaRPr lang="en-GB">
              <a:solidFill>
                <a:schemeClr val="lt1"/>
              </a:solidFill>
              <a:latin typeface="+mn-lt"/>
              <a:cs typeface="+mn-cs"/>
            </a:endParaRPr>
          </a:p>
        </p:txBody>
      </p:sp>
      <p:sp>
        <p:nvSpPr>
          <p:cNvPr id="56" name="Line 3">
            <a:extLst>
              <a:ext uri="{FF2B5EF4-FFF2-40B4-BE49-F238E27FC236}">
                <a16:creationId xmlns:a16="http://schemas.microsoft.com/office/drawing/2014/main" id="{B6CD451B-4401-5F4A-B194-74DEBE4F536A}"/>
              </a:ext>
            </a:extLst>
          </p:cNvPr>
          <p:cNvSpPr>
            <a:spLocks noChangeShapeType="1"/>
          </p:cNvSpPr>
          <p:nvPr/>
        </p:nvSpPr>
        <p:spPr bwMode="auto">
          <a:xfrm>
            <a:off x="3654481" y="4093077"/>
            <a:ext cx="254563" cy="114361"/>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9" name="Oval 4">
            <a:extLst>
              <a:ext uri="{FF2B5EF4-FFF2-40B4-BE49-F238E27FC236}">
                <a16:creationId xmlns:a16="http://schemas.microsoft.com/office/drawing/2014/main" id="{8BCBE2C7-8A23-0D46-9E60-06606D1C7CAA}"/>
              </a:ext>
            </a:extLst>
          </p:cNvPr>
          <p:cNvSpPr>
            <a:spLocks noChangeArrowheads="1"/>
          </p:cNvSpPr>
          <p:nvPr/>
        </p:nvSpPr>
        <p:spPr bwMode="auto">
          <a:xfrm>
            <a:off x="5669868" y="3875651"/>
            <a:ext cx="408644" cy="457444"/>
          </a:xfrm>
          <a:prstGeom prst="ellipse">
            <a:avLst/>
          </a:prstGeom>
          <a:solidFill>
            <a:srgbClr val="FFCC00"/>
          </a:solidFill>
          <a:ln w="38100" algn="ctr">
            <a:solidFill>
              <a:schemeClr val="bg1"/>
            </a:solidFill>
            <a:round/>
            <a:headEnd/>
            <a:tailEnd/>
          </a:ln>
          <a:effectLst>
            <a:outerShdw dist="20000" dir="5400000" rotWithShape="0">
              <a:srgbClr val="000000">
                <a:alpha val="37999"/>
              </a:srgbClr>
            </a:outerShdw>
          </a:effectLst>
        </p:spPr>
        <p:txBody>
          <a:bodyPr wrap="none" anchor="ctr"/>
          <a:lstStyle/>
          <a:p>
            <a:pPr fontAlgn="auto">
              <a:spcBef>
                <a:spcPts val="0"/>
              </a:spcBef>
              <a:spcAft>
                <a:spcPts val="0"/>
              </a:spcAft>
              <a:defRPr/>
            </a:pPr>
            <a:endParaRPr lang="en-GB">
              <a:solidFill>
                <a:schemeClr val="lt1"/>
              </a:solidFill>
              <a:latin typeface="+mn-lt"/>
              <a:cs typeface="+mn-cs"/>
            </a:endParaRPr>
          </a:p>
        </p:txBody>
      </p:sp>
      <p:sp>
        <p:nvSpPr>
          <p:cNvPr id="60" name="Line 3">
            <a:extLst>
              <a:ext uri="{FF2B5EF4-FFF2-40B4-BE49-F238E27FC236}">
                <a16:creationId xmlns:a16="http://schemas.microsoft.com/office/drawing/2014/main" id="{86920FDF-F0BD-144B-9194-E73E15169A89}"/>
              </a:ext>
            </a:extLst>
          </p:cNvPr>
          <p:cNvSpPr>
            <a:spLocks noChangeShapeType="1"/>
          </p:cNvSpPr>
          <p:nvPr/>
        </p:nvSpPr>
        <p:spPr bwMode="auto">
          <a:xfrm>
            <a:off x="3787905" y="5459170"/>
            <a:ext cx="230238" cy="5044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63" name="Oval 4">
            <a:extLst>
              <a:ext uri="{FF2B5EF4-FFF2-40B4-BE49-F238E27FC236}">
                <a16:creationId xmlns:a16="http://schemas.microsoft.com/office/drawing/2014/main" id="{EF76372D-6C27-4740-805D-683B80B186A7}"/>
              </a:ext>
            </a:extLst>
          </p:cNvPr>
          <p:cNvSpPr>
            <a:spLocks noChangeArrowheads="1"/>
          </p:cNvSpPr>
          <p:nvPr/>
        </p:nvSpPr>
        <p:spPr bwMode="auto">
          <a:xfrm>
            <a:off x="4450668" y="4118883"/>
            <a:ext cx="231672" cy="256485"/>
          </a:xfrm>
          <a:prstGeom prst="ellipse">
            <a:avLst/>
          </a:prstGeom>
          <a:solidFill>
            <a:srgbClr val="E9C805"/>
          </a:solidFill>
          <a:ln w="38100" algn="ctr">
            <a:solidFill>
              <a:schemeClr val="bg1"/>
            </a:solidFill>
            <a:round/>
            <a:headEnd/>
            <a:tailEnd/>
          </a:ln>
          <a:effectLst>
            <a:outerShdw dist="20000" dir="5400000" rotWithShape="0">
              <a:srgbClr val="000000">
                <a:alpha val="37999"/>
              </a:srgbClr>
            </a:outerShdw>
          </a:effectLst>
        </p:spPr>
        <p:txBody>
          <a:bodyPr wrap="none" anchor="ctr"/>
          <a:lstStyle/>
          <a:p>
            <a:pPr fontAlgn="auto">
              <a:spcBef>
                <a:spcPts val="0"/>
              </a:spcBef>
              <a:spcAft>
                <a:spcPts val="0"/>
              </a:spcAft>
              <a:defRPr/>
            </a:pPr>
            <a:endParaRPr lang="en-GB">
              <a:solidFill>
                <a:schemeClr val="lt1"/>
              </a:solidFill>
              <a:latin typeface="+mn-lt"/>
              <a:cs typeface="+mn-cs"/>
            </a:endParaRPr>
          </a:p>
        </p:txBody>
      </p:sp>
      <p:sp>
        <p:nvSpPr>
          <p:cNvPr id="64" name="Line 3">
            <a:extLst>
              <a:ext uri="{FF2B5EF4-FFF2-40B4-BE49-F238E27FC236}">
                <a16:creationId xmlns:a16="http://schemas.microsoft.com/office/drawing/2014/main" id="{891AC577-9742-1742-A042-43EFDDB0CF02}"/>
              </a:ext>
            </a:extLst>
          </p:cNvPr>
          <p:cNvSpPr>
            <a:spLocks noChangeShapeType="1"/>
          </p:cNvSpPr>
          <p:nvPr/>
        </p:nvSpPr>
        <p:spPr bwMode="auto">
          <a:xfrm>
            <a:off x="4722074" y="4856726"/>
            <a:ext cx="185794" cy="85653"/>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65" name="Oval 4">
            <a:extLst>
              <a:ext uri="{FF2B5EF4-FFF2-40B4-BE49-F238E27FC236}">
                <a16:creationId xmlns:a16="http://schemas.microsoft.com/office/drawing/2014/main" id="{CC08C43E-3268-2E44-A7F1-851031255E47}"/>
              </a:ext>
            </a:extLst>
          </p:cNvPr>
          <p:cNvSpPr>
            <a:spLocks noChangeArrowheads="1"/>
          </p:cNvSpPr>
          <p:nvPr/>
        </p:nvSpPr>
        <p:spPr bwMode="auto">
          <a:xfrm>
            <a:off x="4831668" y="4856482"/>
            <a:ext cx="408644" cy="457444"/>
          </a:xfrm>
          <a:prstGeom prst="ellipse">
            <a:avLst/>
          </a:prstGeom>
          <a:solidFill>
            <a:srgbClr val="92D050"/>
          </a:solidFill>
          <a:ln w="38100" algn="ctr">
            <a:solidFill>
              <a:schemeClr val="bg1"/>
            </a:solidFill>
            <a:round/>
            <a:headEnd/>
            <a:tailEnd/>
          </a:ln>
          <a:effectLst>
            <a:outerShdw dist="20000" dir="5400000" rotWithShape="0">
              <a:srgbClr val="000000">
                <a:alpha val="37999"/>
              </a:srgbClr>
            </a:outerShdw>
          </a:effectLst>
        </p:spPr>
        <p:txBody>
          <a:bodyPr wrap="none" anchor="ctr"/>
          <a:lstStyle/>
          <a:p>
            <a:pPr fontAlgn="auto">
              <a:spcBef>
                <a:spcPts val="0"/>
              </a:spcBef>
              <a:spcAft>
                <a:spcPts val="0"/>
              </a:spcAft>
              <a:defRPr/>
            </a:pPr>
            <a:endParaRPr lang="en-GB">
              <a:solidFill>
                <a:schemeClr val="lt1"/>
              </a:solidFill>
              <a:latin typeface="+mn-lt"/>
              <a:cs typeface="+mn-cs"/>
            </a:endParaRPr>
          </a:p>
        </p:txBody>
      </p:sp>
      <p:sp>
        <p:nvSpPr>
          <p:cNvPr id="66" name="Line 3">
            <a:extLst>
              <a:ext uri="{FF2B5EF4-FFF2-40B4-BE49-F238E27FC236}">
                <a16:creationId xmlns:a16="http://schemas.microsoft.com/office/drawing/2014/main" id="{21372A6B-DC5C-A24F-AAD4-04A4F2F09EFE}"/>
              </a:ext>
            </a:extLst>
          </p:cNvPr>
          <p:cNvSpPr>
            <a:spLocks noChangeShapeType="1"/>
          </p:cNvSpPr>
          <p:nvPr/>
        </p:nvSpPr>
        <p:spPr bwMode="auto">
          <a:xfrm flipV="1">
            <a:off x="4145868" y="5400497"/>
            <a:ext cx="265066" cy="142029"/>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68" name="TextBox 67">
            <a:extLst>
              <a:ext uri="{FF2B5EF4-FFF2-40B4-BE49-F238E27FC236}">
                <a16:creationId xmlns:a16="http://schemas.microsoft.com/office/drawing/2014/main" id="{264DD422-1DB9-024F-BACD-21336A5DC7D1}"/>
              </a:ext>
            </a:extLst>
          </p:cNvPr>
          <p:cNvSpPr txBox="1"/>
          <p:nvPr/>
        </p:nvSpPr>
        <p:spPr>
          <a:xfrm>
            <a:off x="3548296" y="6046181"/>
            <a:ext cx="32766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Knowledge Graph</a:t>
            </a:r>
          </a:p>
        </p:txBody>
      </p:sp>
      <p:sp>
        <p:nvSpPr>
          <p:cNvPr id="69" name="Oval 4">
            <a:extLst>
              <a:ext uri="{FF2B5EF4-FFF2-40B4-BE49-F238E27FC236}">
                <a16:creationId xmlns:a16="http://schemas.microsoft.com/office/drawing/2014/main" id="{9ED71BDB-3234-344E-AAF1-B1797D208BAC}"/>
              </a:ext>
            </a:extLst>
          </p:cNvPr>
          <p:cNvSpPr>
            <a:spLocks noChangeArrowheads="1"/>
          </p:cNvSpPr>
          <p:nvPr/>
        </p:nvSpPr>
        <p:spPr bwMode="auto">
          <a:xfrm>
            <a:off x="3919404" y="4099331"/>
            <a:ext cx="262857" cy="293896"/>
          </a:xfrm>
          <a:prstGeom prst="ellipse">
            <a:avLst/>
          </a:prstGeom>
          <a:solidFill>
            <a:srgbClr val="FF9933"/>
          </a:solidFill>
          <a:ln w="38100" algn="ctr">
            <a:solidFill>
              <a:schemeClr val="bg1"/>
            </a:solidFill>
            <a:round/>
            <a:headEnd/>
            <a:tailEnd/>
          </a:ln>
          <a:effectLst>
            <a:outerShdw dist="20000" dir="5400000" rotWithShape="0">
              <a:srgbClr val="000000">
                <a:alpha val="37999"/>
              </a:srgbClr>
            </a:outerShdw>
          </a:effectLst>
        </p:spPr>
        <p:txBody>
          <a:bodyPr wrap="none" anchor="ctr"/>
          <a:lstStyle/>
          <a:p>
            <a:pPr fontAlgn="auto">
              <a:spcBef>
                <a:spcPts val="0"/>
              </a:spcBef>
              <a:spcAft>
                <a:spcPts val="0"/>
              </a:spcAft>
              <a:defRPr/>
            </a:pPr>
            <a:endParaRPr lang="en-GB">
              <a:solidFill>
                <a:schemeClr val="lt1"/>
              </a:solidFill>
              <a:latin typeface="+mn-lt"/>
              <a:cs typeface="+mn-cs"/>
            </a:endParaRPr>
          </a:p>
        </p:txBody>
      </p:sp>
      <p:sp>
        <p:nvSpPr>
          <p:cNvPr id="70" name="Oval 4">
            <a:extLst>
              <a:ext uri="{FF2B5EF4-FFF2-40B4-BE49-F238E27FC236}">
                <a16:creationId xmlns:a16="http://schemas.microsoft.com/office/drawing/2014/main" id="{B8459C71-15A5-C747-A5A3-72DCB46C9CBA}"/>
              </a:ext>
            </a:extLst>
          </p:cNvPr>
          <p:cNvSpPr>
            <a:spLocks noChangeArrowheads="1"/>
          </p:cNvSpPr>
          <p:nvPr/>
        </p:nvSpPr>
        <p:spPr bwMode="auto">
          <a:xfrm>
            <a:off x="4329473" y="5213385"/>
            <a:ext cx="261567" cy="252405"/>
          </a:xfrm>
          <a:prstGeom prst="ellipse">
            <a:avLst/>
          </a:prstGeom>
          <a:solidFill>
            <a:srgbClr val="00B050"/>
          </a:solidFill>
          <a:ln w="38100" algn="ctr">
            <a:solidFill>
              <a:schemeClr val="bg1"/>
            </a:solidFill>
            <a:round/>
            <a:headEnd/>
            <a:tailEnd/>
          </a:ln>
          <a:effectLst>
            <a:outerShdw dist="20000" dir="5400000" rotWithShape="0">
              <a:srgbClr val="000000">
                <a:alpha val="37999"/>
              </a:srgbClr>
            </a:outerShdw>
          </a:effectLst>
        </p:spPr>
        <p:txBody>
          <a:bodyPr wrap="none" anchor="ctr"/>
          <a:lstStyle/>
          <a:p>
            <a:pPr fontAlgn="auto">
              <a:spcBef>
                <a:spcPts val="0"/>
              </a:spcBef>
              <a:spcAft>
                <a:spcPts val="0"/>
              </a:spcAft>
              <a:defRPr/>
            </a:pPr>
            <a:endParaRPr lang="en-GB">
              <a:solidFill>
                <a:schemeClr val="lt1"/>
              </a:solidFill>
              <a:latin typeface="+mn-lt"/>
              <a:cs typeface="+mn-cs"/>
            </a:endParaRPr>
          </a:p>
        </p:txBody>
      </p:sp>
      <p:sp>
        <p:nvSpPr>
          <p:cNvPr id="71" name="Oval 3">
            <a:extLst>
              <a:ext uri="{FF2B5EF4-FFF2-40B4-BE49-F238E27FC236}">
                <a16:creationId xmlns:a16="http://schemas.microsoft.com/office/drawing/2014/main" id="{4AA03A55-4D74-3D42-859E-45F0076E442E}"/>
              </a:ext>
            </a:extLst>
          </p:cNvPr>
          <p:cNvSpPr>
            <a:spLocks noChangeArrowheads="1"/>
          </p:cNvSpPr>
          <p:nvPr/>
        </p:nvSpPr>
        <p:spPr bwMode="auto">
          <a:xfrm>
            <a:off x="3536268" y="3993126"/>
            <a:ext cx="142474" cy="158629"/>
          </a:xfrm>
          <a:prstGeom prst="ellipse">
            <a:avLst/>
          </a:prstGeom>
          <a:solidFill>
            <a:srgbClr val="FFC000"/>
          </a:solidFill>
          <a:ln w="38100" algn="ctr">
            <a:solidFill>
              <a:schemeClr val="bg1"/>
            </a:solidFill>
            <a:round/>
            <a:headEnd/>
            <a:tailEnd/>
          </a:ln>
          <a:effectLst>
            <a:outerShdw dist="20000" dir="5400000" rotWithShape="0">
              <a:srgbClr val="000000">
                <a:alpha val="37999"/>
              </a:srgbClr>
            </a:outerShdw>
          </a:effectLst>
        </p:spPr>
        <p:txBody>
          <a:bodyPr wrap="none" anchor="ctr"/>
          <a:lstStyle/>
          <a:p>
            <a:pPr fontAlgn="auto">
              <a:spcBef>
                <a:spcPts val="0"/>
              </a:spcBef>
              <a:spcAft>
                <a:spcPts val="0"/>
              </a:spcAft>
              <a:defRPr/>
            </a:pPr>
            <a:endParaRPr lang="en-GB">
              <a:solidFill>
                <a:schemeClr val="lt1"/>
              </a:solidFill>
              <a:latin typeface="+mn-lt"/>
              <a:cs typeface="+mn-cs"/>
            </a:endParaRPr>
          </a:p>
        </p:txBody>
      </p:sp>
      <p:sp>
        <p:nvSpPr>
          <p:cNvPr id="72" name="Oval 4">
            <a:extLst>
              <a:ext uri="{FF2B5EF4-FFF2-40B4-BE49-F238E27FC236}">
                <a16:creationId xmlns:a16="http://schemas.microsoft.com/office/drawing/2014/main" id="{33AA05D9-B273-FA44-A7DB-7AD10BFF51F8}"/>
              </a:ext>
            </a:extLst>
          </p:cNvPr>
          <p:cNvSpPr>
            <a:spLocks noChangeArrowheads="1"/>
          </p:cNvSpPr>
          <p:nvPr/>
        </p:nvSpPr>
        <p:spPr bwMode="auto">
          <a:xfrm>
            <a:off x="3652522" y="5361534"/>
            <a:ext cx="98851" cy="144020"/>
          </a:xfrm>
          <a:prstGeom prst="ellipse">
            <a:avLst/>
          </a:prstGeom>
          <a:solidFill>
            <a:srgbClr val="92D050"/>
          </a:solidFill>
          <a:ln w="38100" algn="ctr">
            <a:solidFill>
              <a:schemeClr val="bg1"/>
            </a:solidFill>
            <a:round/>
            <a:headEnd/>
            <a:tailEnd/>
          </a:ln>
          <a:effectLst>
            <a:outerShdw dist="20000" dir="5400000" rotWithShape="0">
              <a:srgbClr val="000000">
                <a:alpha val="37999"/>
              </a:srgbClr>
            </a:outerShdw>
          </a:effectLst>
        </p:spPr>
        <p:txBody>
          <a:bodyPr wrap="none" anchor="ctr"/>
          <a:lstStyle/>
          <a:p>
            <a:pPr fontAlgn="auto">
              <a:spcBef>
                <a:spcPts val="0"/>
              </a:spcBef>
              <a:spcAft>
                <a:spcPts val="0"/>
              </a:spcAft>
              <a:defRPr/>
            </a:pPr>
            <a:endParaRPr lang="en-GB">
              <a:solidFill>
                <a:schemeClr val="lt1"/>
              </a:solidFill>
              <a:latin typeface="+mn-lt"/>
              <a:cs typeface="+mn-cs"/>
            </a:endParaRPr>
          </a:p>
        </p:txBody>
      </p:sp>
      <p:sp>
        <p:nvSpPr>
          <p:cNvPr id="73" name="Oval 4">
            <a:extLst>
              <a:ext uri="{FF2B5EF4-FFF2-40B4-BE49-F238E27FC236}">
                <a16:creationId xmlns:a16="http://schemas.microsoft.com/office/drawing/2014/main" id="{CC381541-D012-F441-9C9B-0ECEB4271439}"/>
              </a:ext>
            </a:extLst>
          </p:cNvPr>
          <p:cNvSpPr>
            <a:spLocks noChangeArrowheads="1"/>
          </p:cNvSpPr>
          <p:nvPr/>
        </p:nvSpPr>
        <p:spPr bwMode="auto">
          <a:xfrm>
            <a:off x="3956424" y="5467454"/>
            <a:ext cx="182582" cy="199132"/>
          </a:xfrm>
          <a:prstGeom prst="ellipse">
            <a:avLst/>
          </a:prstGeom>
          <a:solidFill>
            <a:srgbClr val="92D050"/>
          </a:solidFill>
          <a:ln w="38100" algn="ctr">
            <a:solidFill>
              <a:schemeClr val="bg1"/>
            </a:solidFill>
            <a:round/>
            <a:headEnd/>
            <a:tailEnd/>
          </a:ln>
          <a:effectLst>
            <a:outerShdw dist="20000" dir="5400000" rotWithShape="0">
              <a:srgbClr val="000000">
                <a:alpha val="37999"/>
              </a:srgbClr>
            </a:outerShdw>
          </a:effectLst>
        </p:spPr>
        <p:txBody>
          <a:bodyPr wrap="none" anchor="ctr"/>
          <a:lstStyle/>
          <a:p>
            <a:pPr fontAlgn="auto">
              <a:spcBef>
                <a:spcPts val="0"/>
              </a:spcBef>
              <a:spcAft>
                <a:spcPts val="0"/>
              </a:spcAft>
              <a:defRPr/>
            </a:pPr>
            <a:endParaRPr lang="en-GB">
              <a:solidFill>
                <a:schemeClr val="lt1"/>
              </a:solidFill>
              <a:latin typeface="+mn-lt"/>
              <a:cs typeface="+mn-cs"/>
            </a:endParaRPr>
          </a:p>
        </p:txBody>
      </p:sp>
      <p:sp>
        <p:nvSpPr>
          <p:cNvPr id="74" name="Slide Number Placeholder 3">
            <a:extLst>
              <a:ext uri="{FF2B5EF4-FFF2-40B4-BE49-F238E27FC236}">
                <a16:creationId xmlns:a16="http://schemas.microsoft.com/office/drawing/2014/main" id="{66AFE6BF-61CB-4141-9389-4788A25354DF}"/>
              </a:ext>
            </a:extLst>
          </p:cNvPr>
          <p:cNvSpPr txBox="1">
            <a:spLocks/>
          </p:cNvSpPr>
          <p:nvPr/>
        </p:nvSpPr>
        <p:spPr>
          <a:xfrm>
            <a:off x="6457950" y="6483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A3423F0-0EA4-8F43-AB03-42295784AA74}" type="slidenum">
              <a:rPr lang="en-US" sz="1400" smtClean="0">
                <a:solidFill>
                  <a:schemeClr val="tx1"/>
                </a:solidFill>
              </a:rPr>
              <a:pPr/>
              <a:t>8</a:t>
            </a:fld>
            <a:endParaRPr lang="en-US" sz="1400" dirty="0">
              <a:solidFill>
                <a:schemeClr val="tx1"/>
              </a:solidFill>
            </a:endParaRPr>
          </a:p>
        </p:txBody>
      </p:sp>
    </p:spTree>
    <p:extLst>
      <p:ext uri="{BB962C8B-B14F-4D97-AF65-F5344CB8AC3E}">
        <p14:creationId xmlns:p14="http://schemas.microsoft.com/office/powerpoint/2010/main" val="3698896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52400" y="1073951"/>
            <a:ext cx="8763000" cy="609600"/>
            <a:chOff x="152400" y="1073951"/>
            <a:chExt cx="8763000" cy="60960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073951"/>
              <a:ext cx="3739068" cy="5678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565" y="1096996"/>
              <a:ext cx="8294835" cy="586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765" y="1676400"/>
            <a:ext cx="7075635" cy="1115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55" y="3276600"/>
            <a:ext cx="9086850" cy="1059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4800600"/>
            <a:ext cx="4876800" cy="1265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374900" y="6078980"/>
            <a:ext cx="6858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t>
            </a:r>
          </a:p>
        </p:txBody>
      </p:sp>
      <p:pic>
        <p:nvPicPr>
          <p:cNvPr id="13" name="Content Placeholder 8">
            <a:extLst>
              <a:ext uri="{FF2B5EF4-FFF2-40B4-BE49-F238E27FC236}">
                <a16:creationId xmlns:a16="http://schemas.microsoft.com/office/drawing/2014/main" id="{8010F6F4-67B6-2E41-9870-AE8B64586919}"/>
              </a:ext>
            </a:extLst>
          </p:cNvPr>
          <p:cNvPicPr>
            <a:picLocks noChangeAspect="1"/>
          </p:cNvPicPr>
          <p:nvPr/>
        </p:nvPicPr>
        <p:blipFill>
          <a:blip r:embed="rId8"/>
          <a:stretch>
            <a:fillRect/>
          </a:stretch>
        </p:blipFill>
        <p:spPr>
          <a:xfrm>
            <a:off x="8510591" y="530250"/>
            <a:ext cx="633625" cy="498452"/>
          </a:xfrm>
          <a:prstGeom prst="rect">
            <a:avLst/>
          </a:prstGeom>
        </p:spPr>
      </p:pic>
      <p:grpSp>
        <p:nvGrpSpPr>
          <p:cNvPr id="14" name="Group 13">
            <a:extLst>
              <a:ext uri="{FF2B5EF4-FFF2-40B4-BE49-F238E27FC236}">
                <a16:creationId xmlns:a16="http://schemas.microsoft.com/office/drawing/2014/main" id="{55EE8CF1-7F36-D84B-8D87-1D39DD4AC821}"/>
              </a:ext>
            </a:extLst>
          </p:cNvPr>
          <p:cNvGrpSpPr/>
          <p:nvPr/>
        </p:nvGrpSpPr>
        <p:grpSpPr>
          <a:xfrm>
            <a:off x="0" y="-1"/>
            <a:ext cx="9144000" cy="485776"/>
            <a:chOff x="0" y="-1"/>
            <a:chExt cx="9144000" cy="485776"/>
          </a:xfrm>
        </p:grpSpPr>
        <p:pic>
          <p:nvPicPr>
            <p:cNvPr id="15" name="Picture 14">
              <a:extLst>
                <a:ext uri="{FF2B5EF4-FFF2-40B4-BE49-F238E27FC236}">
                  <a16:creationId xmlns:a16="http://schemas.microsoft.com/office/drawing/2014/main" id="{B66C2B72-E4D2-EC4C-8E3B-C4C681BCD8E7}"/>
                </a:ext>
              </a:extLst>
            </p:cNvPr>
            <p:cNvPicPr>
              <a:picLocks noChangeAspect="1"/>
            </p:cNvPicPr>
            <p:nvPr/>
          </p:nvPicPr>
          <p:blipFill rotWithShape="1">
            <a:blip r:embed="rId9"/>
            <a:srcRect l="66190" t="1" r="50" b="490"/>
            <a:stretch/>
          </p:blipFill>
          <p:spPr>
            <a:xfrm>
              <a:off x="0" y="0"/>
              <a:ext cx="6515100" cy="485775"/>
            </a:xfrm>
            <a:prstGeom prst="rect">
              <a:avLst/>
            </a:prstGeom>
          </p:spPr>
        </p:pic>
        <p:pic>
          <p:nvPicPr>
            <p:cNvPr id="16" name="Picture 15">
              <a:extLst>
                <a:ext uri="{FF2B5EF4-FFF2-40B4-BE49-F238E27FC236}">
                  <a16:creationId xmlns:a16="http://schemas.microsoft.com/office/drawing/2014/main" id="{0023622D-B166-3D41-98DE-1B990D6CA62D}"/>
                </a:ext>
              </a:extLst>
            </p:cNvPr>
            <p:cNvPicPr>
              <a:picLocks noChangeAspect="1"/>
            </p:cNvPicPr>
            <p:nvPr/>
          </p:nvPicPr>
          <p:blipFill rotWithShape="1">
            <a:blip r:embed="rId9"/>
            <a:srcRect l="66190" t="1" r="50" b="490"/>
            <a:stretch/>
          </p:blipFill>
          <p:spPr>
            <a:xfrm>
              <a:off x="2628900" y="-1"/>
              <a:ext cx="6515100" cy="485775"/>
            </a:xfrm>
            <a:prstGeom prst="rect">
              <a:avLst/>
            </a:prstGeom>
          </p:spPr>
        </p:pic>
      </p:grpSp>
      <p:grpSp>
        <p:nvGrpSpPr>
          <p:cNvPr id="17" name="Group 16">
            <a:extLst>
              <a:ext uri="{FF2B5EF4-FFF2-40B4-BE49-F238E27FC236}">
                <a16:creationId xmlns:a16="http://schemas.microsoft.com/office/drawing/2014/main" id="{1571DF86-B392-2644-96F4-5D142939D213}"/>
              </a:ext>
            </a:extLst>
          </p:cNvPr>
          <p:cNvGrpSpPr/>
          <p:nvPr/>
        </p:nvGrpSpPr>
        <p:grpSpPr>
          <a:xfrm>
            <a:off x="0" y="6472238"/>
            <a:ext cx="9144000" cy="385762"/>
            <a:chOff x="0" y="6472238"/>
            <a:chExt cx="9144000" cy="385762"/>
          </a:xfrm>
        </p:grpSpPr>
        <p:pic>
          <p:nvPicPr>
            <p:cNvPr id="18" name="Picture 17">
              <a:extLst>
                <a:ext uri="{FF2B5EF4-FFF2-40B4-BE49-F238E27FC236}">
                  <a16:creationId xmlns:a16="http://schemas.microsoft.com/office/drawing/2014/main" id="{17C4F254-EEB2-0F46-990C-88311D35611A}"/>
                </a:ext>
              </a:extLst>
            </p:cNvPr>
            <p:cNvPicPr>
              <a:picLocks noChangeAspect="1"/>
            </p:cNvPicPr>
            <p:nvPr/>
          </p:nvPicPr>
          <p:blipFill rotWithShape="1">
            <a:blip r:embed="rId9"/>
            <a:srcRect l="20019" r="66302"/>
            <a:stretch/>
          </p:blipFill>
          <p:spPr>
            <a:xfrm>
              <a:off x="0" y="6472238"/>
              <a:ext cx="2085975" cy="385762"/>
            </a:xfrm>
            <a:prstGeom prst="rect">
              <a:avLst/>
            </a:prstGeom>
          </p:spPr>
        </p:pic>
        <p:pic>
          <p:nvPicPr>
            <p:cNvPr id="19" name="Picture 18">
              <a:extLst>
                <a:ext uri="{FF2B5EF4-FFF2-40B4-BE49-F238E27FC236}">
                  <a16:creationId xmlns:a16="http://schemas.microsoft.com/office/drawing/2014/main" id="{2DF03D83-8885-4A44-B3B2-9931DC11BF1B}"/>
                </a:ext>
              </a:extLst>
            </p:cNvPr>
            <p:cNvPicPr>
              <a:picLocks noChangeAspect="1"/>
            </p:cNvPicPr>
            <p:nvPr/>
          </p:nvPicPr>
          <p:blipFill rotWithShape="1">
            <a:blip r:embed="rId9"/>
            <a:srcRect l="20019" r="66302"/>
            <a:stretch/>
          </p:blipFill>
          <p:spPr>
            <a:xfrm>
              <a:off x="2085975" y="6472238"/>
              <a:ext cx="2085975" cy="385762"/>
            </a:xfrm>
            <a:prstGeom prst="rect">
              <a:avLst/>
            </a:prstGeom>
          </p:spPr>
        </p:pic>
        <p:pic>
          <p:nvPicPr>
            <p:cNvPr id="20" name="Picture 19">
              <a:extLst>
                <a:ext uri="{FF2B5EF4-FFF2-40B4-BE49-F238E27FC236}">
                  <a16:creationId xmlns:a16="http://schemas.microsoft.com/office/drawing/2014/main" id="{74F23077-9EB5-5E46-9817-1409353D264B}"/>
                </a:ext>
              </a:extLst>
            </p:cNvPr>
            <p:cNvPicPr>
              <a:picLocks noChangeAspect="1"/>
            </p:cNvPicPr>
            <p:nvPr/>
          </p:nvPicPr>
          <p:blipFill rotWithShape="1">
            <a:blip r:embed="rId9"/>
            <a:srcRect l="20019" r="66302"/>
            <a:stretch/>
          </p:blipFill>
          <p:spPr>
            <a:xfrm>
              <a:off x="4171950" y="6472238"/>
              <a:ext cx="2085975" cy="385762"/>
            </a:xfrm>
            <a:prstGeom prst="rect">
              <a:avLst/>
            </a:prstGeom>
          </p:spPr>
        </p:pic>
        <p:pic>
          <p:nvPicPr>
            <p:cNvPr id="21" name="Picture 20">
              <a:extLst>
                <a:ext uri="{FF2B5EF4-FFF2-40B4-BE49-F238E27FC236}">
                  <a16:creationId xmlns:a16="http://schemas.microsoft.com/office/drawing/2014/main" id="{6CAE6B03-08EA-F141-92EA-B6F132C36863}"/>
                </a:ext>
              </a:extLst>
            </p:cNvPr>
            <p:cNvPicPr>
              <a:picLocks noChangeAspect="1"/>
            </p:cNvPicPr>
            <p:nvPr/>
          </p:nvPicPr>
          <p:blipFill rotWithShape="1">
            <a:blip r:embed="rId9"/>
            <a:srcRect l="20019" r="66302"/>
            <a:stretch/>
          </p:blipFill>
          <p:spPr>
            <a:xfrm>
              <a:off x="6257925" y="6472238"/>
              <a:ext cx="2085975" cy="385762"/>
            </a:xfrm>
            <a:prstGeom prst="rect">
              <a:avLst/>
            </a:prstGeom>
          </p:spPr>
        </p:pic>
        <p:pic>
          <p:nvPicPr>
            <p:cNvPr id="22" name="Picture 21">
              <a:extLst>
                <a:ext uri="{FF2B5EF4-FFF2-40B4-BE49-F238E27FC236}">
                  <a16:creationId xmlns:a16="http://schemas.microsoft.com/office/drawing/2014/main" id="{5039018E-A514-E24A-A956-47E06BA088D3}"/>
                </a:ext>
              </a:extLst>
            </p:cNvPr>
            <p:cNvPicPr>
              <a:picLocks noChangeAspect="1"/>
            </p:cNvPicPr>
            <p:nvPr/>
          </p:nvPicPr>
          <p:blipFill rotWithShape="1">
            <a:blip r:embed="rId9"/>
            <a:srcRect l="20019" r="66302"/>
            <a:stretch/>
          </p:blipFill>
          <p:spPr>
            <a:xfrm>
              <a:off x="7058025" y="6472238"/>
              <a:ext cx="2085975" cy="385762"/>
            </a:xfrm>
            <a:prstGeom prst="rect">
              <a:avLst/>
            </a:prstGeom>
          </p:spPr>
        </p:pic>
      </p:grpSp>
      <p:sp>
        <p:nvSpPr>
          <p:cNvPr id="23" name="Slide Number Placeholder 3">
            <a:extLst>
              <a:ext uri="{FF2B5EF4-FFF2-40B4-BE49-F238E27FC236}">
                <a16:creationId xmlns:a16="http://schemas.microsoft.com/office/drawing/2014/main" id="{797FAE3E-4994-5848-BCF9-22E9D2B57B6F}"/>
              </a:ext>
            </a:extLst>
          </p:cNvPr>
          <p:cNvSpPr>
            <a:spLocks noGrp="1"/>
          </p:cNvSpPr>
          <p:nvPr>
            <p:ph type="sldNum" sz="quarter" idx="12"/>
          </p:nvPr>
        </p:nvSpPr>
        <p:spPr>
          <a:xfrm>
            <a:off x="6457950" y="6483351"/>
            <a:ext cx="2057400" cy="365125"/>
          </a:xfrm>
        </p:spPr>
        <p:txBody>
          <a:bodyPr/>
          <a:lstStyle/>
          <a:p>
            <a:fld id="{AA3423F0-0EA4-8F43-AB03-42295784AA74}" type="slidenum">
              <a:rPr lang="en-US" sz="1400" smtClean="0">
                <a:solidFill>
                  <a:schemeClr val="tx1"/>
                </a:solidFill>
              </a:rPr>
              <a:t>9</a:t>
            </a:fld>
            <a:endParaRPr lang="en-US" sz="1400" dirty="0">
              <a:solidFill>
                <a:schemeClr val="tx1"/>
              </a:solidFill>
            </a:endParaRPr>
          </a:p>
        </p:txBody>
      </p:sp>
    </p:spTree>
    <p:extLst>
      <p:ext uri="{BB962C8B-B14F-4D97-AF65-F5344CB8AC3E}">
        <p14:creationId xmlns:p14="http://schemas.microsoft.com/office/powerpoint/2010/main" val="209014075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677</TotalTime>
  <Words>1592</Words>
  <Application>Microsoft Macintosh PowerPoint</Application>
  <PresentationFormat>On-screen Show (4:3)</PresentationFormat>
  <Paragraphs>395</Paragraphs>
  <Slides>30</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Al Tarikh</vt:lpstr>
      <vt:lpstr>American Typewriter</vt:lpstr>
      <vt:lpstr>Arial</vt:lpstr>
      <vt:lpstr>Calibri</vt:lpstr>
      <vt:lpstr>Calibri Light</vt:lpstr>
      <vt:lpstr>DejaVu Sans</vt:lpstr>
      <vt:lpstr>Noto Sans CJK SC Regular</vt:lpstr>
      <vt:lpstr>Times New Roman</vt:lpstr>
      <vt:lpstr>Office Theme</vt:lpstr>
      <vt:lpstr>Interconnecting Marine Biogeochemical and Omics Datasets Through Machine-Actionable Knowledge Representation:</vt:lpstr>
      <vt:lpstr>Outline</vt:lpstr>
      <vt:lpstr>Wilderness of Data</vt:lpstr>
      <vt:lpstr>Taming the Wilderness</vt:lpstr>
      <vt:lpstr>PowerPoint Presentation</vt:lpstr>
      <vt:lpstr>Ontologies</vt:lpstr>
      <vt:lpstr>PowerPoint Presentation</vt:lpstr>
      <vt:lpstr>PowerPoint Presentation</vt:lpstr>
      <vt:lpstr>PowerPoint Presentation</vt:lpstr>
      <vt:lpstr>PowerPoint Presentation</vt:lpstr>
      <vt:lpstr>Planet Microbe Data Integration</vt:lpstr>
      <vt:lpstr>Planet Microbe Data Integration</vt:lpstr>
      <vt:lpstr>concentration of nitrate in seawater</vt:lpstr>
      <vt:lpstr>Taxonomy of EBI ENA Biome Classes</vt:lpstr>
      <vt:lpstr>Example Hierarchal Clustering</vt:lpstr>
      <vt:lpstr>OMEGA-C Tool</vt:lpstr>
      <vt:lpstr>PowerPoint Presentation</vt:lpstr>
      <vt:lpstr>GO:biological_process Hierarchy</vt:lpstr>
      <vt:lpstr>PowerPoint Presentation</vt:lpstr>
      <vt:lpstr>PowerPoint Presentation</vt:lpstr>
      <vt:lpstr>PowerPoint Presentation</vt:lpstr>
      <vt:lpstr>GO:biological_process Hierarchy</vt:lpstr>
      <vt:lpstr>PowerPoint Presentation</vt:lpstr>
      <vt:lpstr>PowerPoint Presentation</vt:lpstr>
      <vt:lpstr>PowerPoint Presentation</vt:lpstr>
      <vt:lpstr>GO:biological_process Hierarchy</vt:lpstr>
      <vt:lpstr>PowerPoint Presentation</vt:lpstr>
      <vt:lpstr>PowerPoint Presentation</vt:lpstr>
      <vt:lpstr>PowerPoint Presentation</vt:lpstr>
      <vt:lpstr>Title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Blumberg, Kai - (kblumberg)</dc:creator>
  <cp:lastModifiedBy>Blumberg, Kai - (kblumberg)</cp:lastModifiedBy>
  <cp:revision>80</cp:revision>
  <dcterms:created xsi:type="dcterms:W3CDTF">2018-09-26T16:41:32Z</dcterms:created>
  <dcterms:modified xsi:type="dcterms:W3CDTF">2018-09-27T06:27:34Z</dcterms:modified>
</cp:coreProperties>
</file>