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5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9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53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56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1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2144-E91F-4577-94F0-E04D0CB02931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FA7A-FEB6-4F6A-AD55-2554DA9CB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329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期末實戰專題報告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美國碩士排名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9448"/>
            <a:ext cx="5257800" cy="1769783"/>
          </a:xfrm>
          <a:solidFill>
            <a:schemeClr val="bg1">
              <a:alpha val="60000"/>
            </a:schemeClr>
          </a:solidFill>
        </p:spPr>
      </p:pic>
      <p:pic>
        <p:nvPicPr>
          <p:cNvPr id="16" name="內容版面配置區 1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6" y="2440895"/>
            <a:ext cx="5238044" cy="1549929"/>
          </a:xfrm>
          <a:solidFill>
            <a:schemeClr val="bg1">
              <a:alpha val="60000"/>
            </a:schemeClr>
          </a:solidFill>
        </p:spPr>
      </p:pic>
      <p:sp>
        <p:nvSpPr>
          <p:cNvPr id="18" name="標題 1"/>
          <p:cNvSpPr txBox="1">
            <a:spLocks/>
          </p:cNvSpPr>
          <p:nvPr/>
        </p:nvSpPr>
        <p:spPr>
          <a:xfrm>
            <a:off x="6468532" y="1964267"/>
            <a:ext cx="4885267" cy="449297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成員姓名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鄭守開 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專題名稱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美國統計碩士排名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專題動機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未來計畫出國留學，希望利用所學的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爬蟲程式來找出排名較高的美國地區特定領域大學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機構。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專題構想：</a:t>
            </a:r>
            <a:endParaRPr lang="en-US" altLang="zh-TW" sz="24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世界大學統計科目領域的排名，並從中找出美國地區的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機構。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時程規劃：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6/24-30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研究網站架構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7/1-10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：撰寫爬蟲程式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7/11-12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：完成專題報告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3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92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329 期末實戰專題報告-美國碩士排名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Paul</dc:creator>
  <cp:lastModifiedBy>Paul</cp:lastModifiedBy>
  <cp:revision>12</cp:revision>
  <dcterms:created xsi:type="dcterms:W3CDTF">2020-06-26T12:34:24Z</dcterms:created>
  <dcterms:modified xsi:type="dcterms:W3CDTF">2020-06-26T13:29:17Z</dcterms:modified>
</cp:coreProperties>
</file>