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5" r:id="rId5"/>
    <p:sldId id="257" r:id="rId6"/>
    <p:sldId id="272" r:id="rId7"/>
    <p:sldId id="273" r:id="rId8"/>
    <p:sldId id="274" r:id="rId9"/>
    <p:sldId id="258" r:id="rId10"/>
    <p:sldId id="264" r:id="rId11"/>
    <p:sldId id="263" r:id="rId12"/>
    <p:sldId id="275" r:id="rId13"/>
    <p:sldId id="266" r:id="rId14"/>
    <p:sldId id="269" r:id="rId15"/>
    <p:sldId id="276" r:id="rId16"/>
    <p:sldId id="268" r:id="rId17"/>
    <p:sldId id="259" r:id="rId18"/>
    <p:sldId id="260" r:id="rId19"/>
    <p:sldId id="261" r:id="rId20"/>
    <p:sldId id="262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BEF4265-9B63-41BF-8773-AD1DB0D1A405}">
          <p14:sldIdLst>
            <p14:sldId id="256"/>
            <p14:sldId id="270"/>
            <p14:sldId id="271"/>
            <p14:sldId id="265"/>
            <p14:sldId id="257"/>
            <p14:sldId id="272"/>
            <p14:sldId id="273"/>
            <p14:sldId id="274"/>
            <p14:sldId id="258"/>
            <p14:sldId id="264"/>
            <p14:sldId id="263"/>
            <p14:sldId id="275"/>
            <p14:sldId id="266"/>
            <p14:sldId id="269"/>
            <p14:sldId id="276"/>
            <p14:sldId id="268"/>
            <p14:sldId id="259"/>
            <p14:sldId id="260"/>
            <p14:sldId id="261"/>
            <p14:sldId id="262"/>
          </p14:sldIdLst>
        </p14:section>
        <p14:section name="Magnetic Dipole" id="{A2072347-AD64-427A-A66C-705D7D4A1384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1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D9AC3-79B1-A9C8-C2A5-F87C42BC0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CFBE64-86B3-45E7-0283-9BCE8D2C2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FB9E1-BA8A-2E94-5636-630F0856C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0B8A-4C2C-4DA8-8661-B52D73FB3908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CBFA33-88F2-F404-0C41-23C9B2E6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DFEE3B-FEDC-466A-763C-DE17D3F8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984C-A80F-447D-8918-EAAA4E47D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7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849F9-EFE7-4866-E850-8273D0E4D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417206-B8ED-DE87-182B-319997B87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A94BA8-DD27-0460-FA06-B8BD53E7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0B8A-4C2C-4DA8-8661-B52D73FB3908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C1C6BF-D5E1-3FCD-6ABD-3541EEAFB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3673EC-0C72-4ACC-7CB9-197F7930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984C-A80F-447D-8918-EAAA4E47D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6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D29D42-7C7B-6DD9-F575-1AA09C3FF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544E3E-ACA7-FB7E-D606-50AF93BDA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AF09F3-AA14-F721-7C95-3894F1558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0B8A-4C2C-4DA8-8661-B52D73FB3908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A98B72-2BB4-9FAF-3079-DE27E7BD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B458F4-F5D1-F7F5-DA7A-D05F1BD7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984C-A80F-447D-8918-EAAA4E47D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2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FF254-8499-F2C6-7695-33CB63F62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A804AE-48D1-AAF3-C672-216D3E7F1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507371-117F-FBD9-480C-4ADEF62D8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0B8A-4C2C-4DA8-8661-B52D73FB3908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36BA8B-0398-0720-0115-7ABD1C0A5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C68840-92D1-E9DA-AD78-472D98F6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984C-A80F-447D-8918-EAAA4E47D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7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B675E-2A27-069C-BDBC-289C8D393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1EFA71-2BD0-3A4F-74D1-FC51296BC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0C0D8B-E606-7DBE-4E29-D7661390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0B8A-4C2C-4DA8-8661-B52D73FB3908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EAD767-1D9A-2D13-6F08-CCE964117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22F55-490A-D1B5-0C0E-368D5236C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984C-A80F-447D-8918-EAAA4E47D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D0BFA-673F-4692-BCF3-4DD6CD36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3DC07-549B-3737-EA17-4718E1888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15D49C-C84B-BF12-D5A5-0A263F0FD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331E48-AA8C-0637-E1E5-AED05811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0B8A-4C2C-4DA8-8661-B52D73FB3908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E0D66A-330E-3A49-8857-02F023DF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256F88-232B-759E-1C0E-3C6BC7705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984C-A80F-447D-8918-EAAA4E47D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7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43F11-7822-74C6-0841-913311641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AD597B-3E43-B6B9-2F3B-273CF851D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911564-9701-BE39-65E7-BDA5095CD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F2497A-5171-2DAA-8EAE-D40518A00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EA700A-2AF4-9B57-85FA-7BB1BD17A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0AA685-BD3D-6331-4E26-ADCEB143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0B8A-4C2C-4DA8-8661-B52D73FB3908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421E41-761B-68F0-80F3-F6689CF9A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6B01FB-157D-A301-66A7-106647C4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984C-A80F-447D-8918-EAAA4E47D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7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104BE-A202-9B84-6EDA-64F85B74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AF89EE-EAC7-DE09-79F4-0CA698F7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0B8A-4C2C-4DA8-8661-B52D73FB3908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516BF5-BE93-E7FD-C1BD-1CB6985F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6D7A76-525A-B551-CA8F-96E81BD22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984C-A80F-447D-8918-EAAA4E47D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7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57872A-450F-1677-FA1C-70C868A3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0B8A-4C2C-4DA8-8661-B52D73FB3908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60C5C2-0232-245F-E042-A5676D03A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6BAB5F-1555-929F-FDD3-7249A57E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984C-A80F-447D-8918-EAAA4E47D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5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52921-FD4D-5A07-942A-83DBC3E11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EB2293-1C5C-D49C-F74F-9B03BBF06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CF685F-A2F6-8B7F-E686-6E0F698CA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40B32E-E871-49A9-3ABB-A9D4B5F37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0B8A-4C2C-4DA8-8661-B52D73FB3908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524574-0D27-1067-7C5C-7557A8F7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BB331E-BE72-4C4E-17E5-2F59965F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984C-A80F-447D-8918-EAAA4E47D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50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85F7B-C2F3-D522-4FAF-FA8F6C69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26654C-729F-44A2-8485-B1E3A931A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53C385-1833-102D-62F1-88F9BA9A9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60A99F-CCD6-B7D0-EAF7-3E04CAB7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0B8A-4C2C-4DA8-8661-B52D73FB3908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549BAF-DEC5-7ADC-BD4B-3F0CA36EF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FD75F0-8D73-3D5A-0104-553CFCE3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984C-A80F-447D-8918-EAAA4E47D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D3433B-2774-24AA-46B7-36CE77F10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AA84D0-6227-267D-DDB3-AD0E8279F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8B1B6D-8D9D-F139-E58D-DA9937677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C0B8A-4C2C-4DA8-8661-B52D73FB3908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69939-D12D-7E29-7B7D-16BED242F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07E8EE-B7D7-3429-B1F3-B4377ECF3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8984C-A80F-447D-8918-EAAA4E47D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9A04E-448F-ECE5-E556-268C37B3C1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Characteristic Mode Analysis (CMA) of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DRA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39783D-A797-BCE9-40CF-C3F7875ED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4474"/>
            <a:ext cx="9144000" cy="165576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Kai FU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15-2-2023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ece.kaifu@my.cityu.edu.hk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40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542D80D-BA94-F084-C09E-D6E95853E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661" y="1812707"/>
            <a:ext cx="4689668" cy="38784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8DE785E-FD2B-D625-D06E-F4273439F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426761" cy="407007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0D0DD57-FA39-B753-128B-E1420D7EB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Postprocessing: step 1 (normalization)</a:t>
            </a:r>
          </a:p>
        </p:txBody>
      </p:sp>
    </p:spTree>
    <p:extLst>
      <p:ext uri="{BB962C8B-B14F-4D97-AF65-F5344CB8AC3E}">
        <p14:creationId xmlns:p14="http://schemas.microsoft.com/office/powerpoint/2010/main" val="389096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DD2BD-07A5-DDAE-2F75-F76504D7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Postprocessing: step 2 (pruning)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F2E311-DD13-48A9-D34F-F7A354A2F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69" y="2191392"/>
            <a:ext cx="4229467" cy="34978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9CC1E4B-7B3B-9655-A112-577567A3A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771" y="1872887"/>
            <a:ext cx="5334000" cy="4000500"/>
          </a:xfrm>
          <a:prstGeom prst="rect">
            <a:avLst/>
          </a:prstGeo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9BCB809-C618-0B40-DFEE-5608AAD307D5}"/>
              </a:ext>
            </a:extLst>
          </p:cNvPr>
          <p:cNvCxnSpPr/>
          <p:nvPr/>
        </p:nvCxnSpPr>
        <p:spPr>
          <a:xfrm flipH="1">
            <a:off x="7244740" y="2958737"/>
            <a:ext cx="722812" cy="9405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D78C0CD-8F10-BC94-C8AD-17AEAE50A9B8}"/>
              </a:ext>
            </a:extLst>
          </p:cNvPr>
          <p:cNvCxnSpPr/>
          <p:nvPr/>
        </p:nvCxnSpPr>
        <p:spPr>
          <a:xfrm flipH="1">
            <a:off x="8939613" y="1252568"/>
            <a:ext cx="722812" cy="9405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1A3BA09-19DA-7EBA-3D89-8ED32E3B1A4D}"/>
              </a:ext>
            </a:extLst>
          </p:cNvPr>
          <p:cNvCxnSpPr/>
          <p:nvPr/>
        </p:nvCxnSpPr>
        <p:spPr>
          <a:xfrm flipH="1">
            <a:off x="9549213" y="2375293"/>
            <a:ext cx="722812" cy="9405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D38E774-6236-D842-0749-0E75C9391C9D}"/>
              </a:ext>
            </a:extLst>
          </p:cNvPr>
          <p:cNvCxnSpPr/>
          <p:nvPr/>
        </p:nvCxnSpPr>
        <p:spPr>
          <a:xfrm flipH="1">
            <a:off x="10510256" y="1220425"/>
            <a:ext cx="722812" cy="9405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345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8B325-8E61-3D47-7815-A8050350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200 modes (frequency step = 50 MHz)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43F1F33-7844-027D-8700-D9D6BEE3B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4528" y="2384640"/>
            <a:ext cx="6662943" cy="359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97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657A0-50CD-FF68-E039-DB31CA2E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All 200 modes (frequency step = 50 MHz)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338237-E98A-EFCF-59D8-516D40F73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254" y="1800193"/>
            <a:ext cx="7093492" cy="441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29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CD85E-8B22-C8B2-3384-75E384AB7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All 200 modes (frequency step = 50MHz)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BFF9C4A-F497-0E8E-EEE5-02FA56DE7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7255" y="1844026"/>
            <a:ext cx="5334000" cy="4000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C514FB5-99E4-C204-7FB8-39EB52FAA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006" y="2095334"/>
            <a:ext cx="4229467" cy="3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34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CD85E-8B22-C8B2-3384-75E384AB7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All 100 modes (frequency step = 50MHz)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FF5A196-6327-D35F-ED34-611AAEBDF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385" y="1025850"/>
            <a:ext cx="3221177" cy="2664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AAD322D-997D-116D-9FDB-8562E2644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200" y="3750810"/>
            <a:ext cx="3552000" cy="2664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324437B-3920-441E-B55B-89A6B182D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021" y="3750810"/>
            <a:ext cx="3552000" cy="2664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512DCCB-C4B8-AC73-BA79-1EE510510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2200" y="1086810"/>
            <a:ext cx="3552000" cy="26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15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A977C1D-67E0-CE46-449A-56360E219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17" y="1058200"/>
            <a:ext cx="6139098" cy="5194083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59D2880-551A-C657-FA2C-C3448B6F36AE}"/>
              </a:ext>
            </a:extLst>
          </p:cNvPr>
          <p:cNvCxnSpPr>
            <a:cxnSpLocks/>
          </p:cNvCxnSpPr>
          <p:nvPr/>
        </p:nvCxnSpPr>
        <p:spPr>
          <a:xfrm>
            <a:off x="1871125" y="5934907"/>
            <a:ext cx="471978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DAD31DF-2AB8-86F2-88AC-4710B8C6944F}"/>
              </a:ext>
            </a:extLst>
          </p:cNvPr>
          <p:cNvCxnSpPr>
            <a:cxnSpLocks/>
          </p:cNvCxnSpPr>
          <p:nvPr/>
        </p:nvCxnSpPr>
        <p:spPr>
          <a:xfrm>
            <a:off x="1712440" y="6181575"/>
            <a:ext cx="204885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>
            <a:extLst>
              <a:ext uri="{FF2B5EF4-FFF2-40B4-BE49-F238E27FC236}">
                <a16:creationId xmlns:a16="http://schemas.microsoft.com/office/drawing/2014/main" id="{7A7EC61E-3A49-7B9A-5E93-8E45D178C05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DEFC7D-08E3-8482-84C5-6B302FDEAB9B}"/>
              </a:ext>
            </a:extLst>
          </p:cNvPr>
          <p:cNvSpPr txBox="1"/>
          <p:nvPr/>
        </p:nvSpPr>
        <p:spPr>
          <a:xfrm>
            <a:off x="7907563" y="2010495"/>
            <a:ext cx="3166226" cy="369332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E93DAD0-EAD8-435D-658E-468647AE60F6}"/>
              </a:ext>
            </a:extLst>
          </p:cNvPr>
          <p:cNvSpPr txBox="1"/>
          <p:nvPr/>
        </p:nvSpPr>
        <p:spPr>
          <a:xfrm>
            <a:off x="7907563" y="3890057"/>
            <a:ext cx="3166226" cy="369332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Computational Time</a:t>
            </a:r>
          </a:p>
        </p:txBody>
      </p:sp>
      <p:sp>
        <p:nvSpPr>
          <p:cNvPr id="11" name="箭头: 上下 10">
            <a:extLst>
              <a:ext uri="{FF2B5EF4-FFF2-40B4-BE49-F238E27FC236}">
                <a16:creationId xmlns:a16="http://schemas.microsoft.com/office/drawing/2014/main" id="{71CF5171-5A80-BC57-A29C-8CF6A83BC062}"/>
              </a:ext>
            </a:extLst>
          </p:cNvPr>
          <p:cNvSpPr/>
          <p:nvPr/>
        </p:nvSpPr>
        <p:spPr>
          <a:xfrm>
            <a:off x="9259719" y="2539950"/>
            <a:ext cx="461914" cy="123081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A1F7E49-A008-8A98-28D6-1F3156F1B145}"/>
              </a:ext>
            </a:extLst>
          </p:cNvPr>
          <p:cNvSpPr txBox="1"/>
          <p:nvPr/>
        </p:nvSpPr>
        <p:spPr>
          <a:xfrm>
            <a:off x="9598894" y="2984378"/>
            <a:ext cx="121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Trade-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AF9928-698A-99D0-92D2-0ABB37516EF1}"/>
              </a:ext>
            </a:extLst>
          </p:cNvPr>
          <p:cNvSpPr txBox="1"/>
          <p:nvPr/>
        </p:nvSpPr>
        <p:spPr>
          <a:xfrm>
            <a:off x="7872679" y="4327592"/>
            <a:ext cx="2865120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Three critical factors: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Mesh size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Frequency Points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modes</a:t>
            </a:r>
          </a:p>
        </p:txBody>
      </p:sp>
    </p:spTree>
    <p:extLst>
      <p:ext uri="{BB962C8B-B14F-4D97-AF65-F5344CB8AC3E}">
        <p14:creationId xmlns:p14="http://schemas.microsoft.com/office/powerpoint/2010/main" val="691896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BE354EE-1681-6D14-194F-FC468BDCC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362" y="163138"/>
            <a:ext cx="6846593" cy="653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32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5BA76-C11D-BCB8-4555-AE051AD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modes with </a:t>
            </a:r>
            <a:r>
              <a:rPr lang="en-US" dirty="0">
                <a:solidFill>
                  <a:srgbClr val="FF0000"/>
                </a:solidFill>
              </a:rPr>
              <a:t>negative</a:t>
            </a:r>
            <a:r>
              <a:rPr lang="en-US" dirty="0"/>
              <a:t> Eigenvalues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A71279C-C3BE-77BF-09FC-7A351D33C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0804" y="1825625"/>
            <a:ext cx="83703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110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DC760-0828-CD84-2B6E-F73A4E4B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25B3EFB-AB4C-61B4-591B-90BF04648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9213" y="1825625"/>
            <a:ext cx="84535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2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628C1-8A6A-7607-4A02-9311ECD3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 References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360F2CC-6BBC-070E-0C00-27DC9C209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868" y="2232088"/>
            <a:ext cx="9974264" cy="239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16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DD2BD-07A5-DDAE-2F75-F76504D7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Postprocessing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7B8843A-6A25-E97C-05DE-2B3E19E43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0943" y="1940084"/>
            <a:ext cx="5334000" cy="4000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AF2E311-DD13-48A9-D34F-F7A354A2F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769" y="2191392"/>
            <a:ext cx="4229467" cy="3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04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6EE78-CE59-223C-4B2F-E888501B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Theta = 90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59674AA-2642-E425-BC63-CC3641846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731" y="2159726"/>
            <a:ext cx="5021445" cy="36364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B46734D-15B6-452D-6D9B-47A93B0A7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245" y="975360"/>
            <a:ext cx="5414555" cy="520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6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14EAA-3979-4FFB-F3DD-0288E395B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Aim: Reproduce Fig. 4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5BE440B-9D61-BF91-F76E-39C02147F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841" y="1690688"/>
            <a:ext cx="5049194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F56C629-80BE-454D-41EF-69E20513B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883" y="1112579"/>
            <a:ext cx="3565678" cy="44944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FE5850E-EC19-40DA-5408-B2A8D5DF5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394" y="5607041"/>
            <a:ext cx="5880656" cy="88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19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93D0AC2-B62F-5AF3-99B4-A36AE80E5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1873" y="742008"/>
            <a:ext cx="5706379" cy="3739256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BBD91710-7F9A-74CD-880F-3A54D7E5A585}"/>
              </a:ext>
            </a:extLst>
          </p:cNvPr>
          <p:cNvSpPr/>
          <p:nvPr/>
        </p:nvSpPr>
        <p:spPr>
          <a:xfrm>
            <a:off x="681082" y="4868091"/>
            <a:ext cx="10829836" cy="139337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it is a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probe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we will represent it by a surrogate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infinitesimal electric dipole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it is a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we will represent it by a surrogate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infinitesimal magnetic dipole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B14AA9-6940-FA18-FE6C-9E3E98B35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46" y="1323703"/>
            <a:ext cx="4807843" cy="242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8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A729FC1-3C52-AAE1-CEC8-EB77BCFBB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003" y="1927927"/>
            <a:ext cx="6071797" cy="39358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FBDD46-D560-ED7A-5472-3A3866EFC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29357"/>
            <a:ext cx="4312566" cy="139795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8" name="标题 7">
            <a:extLst>
              <a:ext uri="{FF2B5EF4-FFF2-40B4-BE49-F238E27FC236}">
                <a16:creationId xmlns:a16="http://schemas.microsoft.com/office/drawing/2014/main" id="{0B177C6F-FB50-B89E-4DB8-E5AA7A1F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Feko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provides several ideal sources</a:t>
            </a:r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DF25A7-F866-0D9C-F216-DE4C64A60B21}"/>
              </a:ext>
            </a:extLst>
          </p:cNvPr>
          <p:cNvSpPr txBox="1"/>
          <p:nvPr/>
        </p:nvSpPr>
        <p:spPr>
          <a:xfrm>
            <a:off x="6927828" y="5916312"/>
            <a:ext cx="2780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Dipole for example</a:t>
            </a: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1A0A0E-7F41-3728-EDD6-37DE451C1E5D}"/>
              </a:ext>
            </a:extLst>
          </p:cNvPr>
          <p:cNvSpPr txBox="1"/>
          <p:nvPr/>
        </p:nvSpPr>
        <p:spPr>
          <a:xfrm>
            <a:off x="797923" y="4728755"/>
            <a:ext cx="439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supported by CST and HFSS</a:t>
            </a:r>
          </a:p>
        </p:txBody>
      </p:sp>
    </p:spTree>
    <p:extLst>
      <p:ext uri="{BB962C8B-B14F-4D97-AF65-F5344CB8AC3E}">
        <p14:creationId xmlns:p14="http://schemas.microsoft.com/office/powerpoint/2010/main" val="177039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EB287-7DAB-51AB-022D-408FA825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many modes should be specified?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B68BC6-0806-8BDB-487E-E11DC44AB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36" y="3267865"/>
            <a:ext cx="3680384" cy="139231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DC46D0A-FAD9-28A4-6DA3-8926AE9AC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980" y="1366981"/>
            <a:ext cx="6139098" cy="519408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F4CF820-752F-C316-700B-A3EF11EB2A1F}"/>
              </a:ext>
            </a:extLst>
          </p:cNvPr>
          <p:cNvSpPr/>
          <p:nvPr/>
        </p:nvSpPr>
        <p:spPr>
          <a:xfrm>
            <a:off x="5489447" y="2349465"/>
            <a:ext cx="4578380" cy="3602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7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EB287-7DAB-51AB-022D-408FA825B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349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All 20 modes (frequency step = 50 MHz)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8ADADF-1CCE-9850-866B-AE9B73FE6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70" y="1150422"/>
            <a:ext cx="10348857" cy="4557155"/>
          </a:xfrm>
          <a:prstGeom prst="rect">
            <a:avLst/>
          </a:prstGeom>
        </p:spPr>
      </p:pic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C9F44AD-2928-F25E-D69E-A82C3538A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70" y="5914900"/>
            <a:ext cx="10122530" cy="77684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3478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20B4986-F22A-9C8C-DE5C-F1E4C1C87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610" y="831958"/>
            <a:ext cx="6139098" cy="5194083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8F57C4A-C7BF-43E7-6643-0605ED22DA06}"/>
              </a:ext>
            </a:extLst>
          </p:cNvPr>
          <p:cNvCxnSpPr>
            <a:cxnSpLocks/>
          </p:cNvCxnSpPr>
          <p:nvPr/>
        </p:nvCxnSpPr>
        <p:spPr>
          <a:xfrm>
            <a:off x="6943679" y="3820161"/>
            <a:ext cx="13291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3F007C6-8310-35A5-7085-D439C377F045}"/>
              </a:ext>
            </a:extLst>
          </p:cNvPr>
          <p:cNvCxnSpPr>
            <a:cxnSpLocks/>
          </p:cNvCxnSpPr>
          <p:nvPr/>
        </p:nvCxnSpPr>
        <p:spPr>
          <a:xfrm>
            <a:off x="3553077" y="4057403"/>
            <a:ext cx="471978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103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71302B9-AD8F-42C5-D3A7-872C57E747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3"/>
          <a:stretch/>
        </p:blipFill>
        <p:spPr>
          <a:xfrm>
            <a:off x="4476044" y="2185850"/>
            <a:ext cx="6877756" cy="3870042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92E3E85E-4F84-0787-6DD1-29D7F4FE2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All 400 modes (frequency step = 100MHz)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内容占位符 3">
            <a:extLst>
              <a:ext uri="{FF2B5EF4-FFF2-40B4-BE49-F238E27FC236}">
                <a16:creationId xmlns:a16="http://schemas.microsoft.com/office/drawing/2014/main" id="{86AF1A58-89B5-8830-2090-F5840AF6B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513" y="2185850"/>
            <a:ext cx="4080531" cy="3374709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F003F32-B9EA-F876-A7C1-21DCD4A4D5DE}"/>
              </a:ext>
            </a:extLst>
          </p:cNvPr>
          <p:cNvCxnSpPr/>
          <p:nvPr/>
        </p:nvCxnSpPr>
        <p:spPr>
          <a:xfrm flipH="1">
            <a:off x="6450413" y="2583543"/>
            <a:ext cx="722812" cy="9405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40FC9DB-A815-3BB1-9ECD-0E6D425AB1A3}"/>
              </a:ext>
            </a:extLst>
          </p:cNvPr>
          <p:cNvCxnSpPr/>
          <p:nvPr/>
        </p:nvCxnSpPr>
        <p:spPr>
          <a:xfrm flipH="1">
            <a:off x="8745649" y="1584168"/>
            <a:ext cx="722812" cy="9405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FB20704-D47E-59E5-7BDF-06015D8B11B4}"/>
              </a:ext>
            </a:extLst>
          </p:cNvPr>
          <p:cNvCxnSpPr/>
          <p:nvPr/>
        </p:nvCxnSpPr>
        <p:spPr>
          <a:xfrm flipH="1">
            <a:off x="9761650" y="2320307"/>
            <a:ext cx="722812" cy="9405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AE9CCF4-9188-FB0C-BD0F-5488EFE9F4C1}"/>
              </a:ext>
            </a:extLst>
          </p:cNvPr>
          <p:cNvCxnSpPr/>
          <p:nvPr/>
        </p:nvCxnSpPr>
        <p:spPr>
          <a:xfrm flipH="1">
            <a:off x="11073675" y="1584168"/>
            <a:ext cx="722812" cy="9405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85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183</Words>
  <Application>Microsoft Office PowerPoint</Application>
  <PresentationFormat>宽屏</PresentationFormat>
  <Paragraphs>32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主题​​</vt:lpstr>
      <vt:lpstr>Characteristic Mode Analysis (CMA) of DRA</vt:lpstr>
      <vt:lpstr>Main References</vt:lpstr>
      <vt:lpstr>Aim: Reproduce Fig. 4</vt:lpstr>
      <vt:lpstr>PowerPoint 演示文稿</vt:lpstr>
      <vt:lpstr>Feko provides several ideal sources</vt:lpstr>
      <vt:lpstr>How many modes should be specified?</vt:lpstr>
      <vt:lpstr>All 20 modes (frequency step = 50 MHz)</vt:lpstr>
      <vt:lpstr>PowerPoint 演示文稿</vt:lpstr>
      <vt:lpstr>All 400 modes (frequency step = 100MHz)</vt:lpstr>
      <vt:lpstr>Postprocessing: step 1 (normalization)</vt:lpstr>
      <vt:lpstr>Postprocessing: step 2 (pruning)</vt:lpstr>
      <vt:lpstr>200 modes (frequency step = 50 MHz)</vt:lpstr>
      <vt:lpstr>All 200 modes (frequency step = 50 MHz)</vt:lpstr>
      <vt:lpstr>All 200 modes (frequency step = 50MHz)</vt:lpstr>
      <vt:lpstr>All 100 modes (frequency step = 50MHz)</vt:lpstr>
      <vt:lpstr>PowerPoint 演示文稿</vt:lpstr>
      <vt:lpstr>PowerPoint 演示文稿</vt:lpstr>
      <vt:lpstr>Selected modes with negative Eigenvalues</vt:lpstr>
      <vt:lpstr>Eigenvalue</vt:lpstr>
      <vt:lpstr>Postprocessing</vt:lpstr>
      <vt:lpstr>Theta = 90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CMA of DRA</dc:title>
  <dc:creator>FU Kai</dc:creator>
  <cp:lastModifiedBy>FU Kai</cp:lastModifiedBy>
  <cp:revision>96</cp:revision>
  <dcterms:created xsi:type="dcterms:W3CDTF">2023-02-14T13:40:37Z</dcterms:created>
  <dcterms:modified xsi:type="dcterms:W3CDTF">2023-12-19T15:00:02Z</dcterms:modified>
</cp:coreProperties>
</file>