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303" r:id="rId2"/>
    <p:sldId id="387" r:id="rId3"/>
    <p:sldId id="405" r:id="rId4"/>
    <p:sldId id="344" r:id="rId5"/>
    <p:sldId id="393" r:id="rId6"/>
    <p:sldId id="407" r:id="rId7"/>
    <p:sldId id="408" r:id="rId8"/>
    <p:sldId id="409" r:id="rId9"/>
    <p:sldId id="410" r:id="rId10"/>
    <p:sldId id="416" r:id="rId11"/>
    <p:sldId id="362" r:id="rId12"/>
  </p:sldIdLst>
  <p:sldSz cx="12195175" cy="6859588"/>
  <p:notesSz cx="6858000" cy="9144000"/>
  <p:defaultTextStyle>
    <a:defPPr>
      <a:defRPr lang="ms-MY"/>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EAEAEA"/>
    <a:srgbClr val="F0F0F0"/>
    <a:srgbClr val="E9484B"/>
    <a:srgbClr val="2CB299"/>
    <a:srgbClr val="E98E08"/>
    <a:srgbClr val="F7980D"/>
    <a:srgbClr val="3AB09F"/>
    <a:srgbClr val="5AC4EE"/>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29"/>
    <p:restoredTop sz="90429" autoAdjust="0"/>
  </p:normalViewPr>
  <p:slideViewPr>
    <p:cSldViewPr showGuides="1">
      <p:cViewPr varScale="1">
        <p:scale>
          <a:sx n="62" d="100"/>
          <a:sy n="62" d="100"/>
        </p:scale>
        <p:origin x="204" y="42"/>
      </p:cViewPr>
      <p:guideLst>
        <p:guide orient="horz" pos="2160"/>
        <p:guide pos="3841"/>
      </p:guideLst>
    </p:cSldViewPr>
  </p:slideViewPr>
  <p:notesTextViewPr>
    <p:cViewPr>
      <p:scale>
        <a:sx n="1" d="1"/>
        <a:sy n="1" d="1"/>
      </p:scale>
      <p:origin x="0" y="0"/>
    </p:cViewPr>
  </p:notesTextViewPr>
  <p:notesViewPr>
    <p:cSldViewPr showGuides="1">
      <p:cViewPr varScale="1">
        <p:scale>
          <a:sx n="85" d="100"/>
          <a:sy n="85" d="100"/>
        </p:scale>
        <p:origin x="-383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E39A80-D6B7-4E26-B22E-327D37299CB1}" type="doc">
      <dgm:prSet loTypeId="urn:microsoft.com/office/officeart/2008/layout/BendingPictureSemiTransparentText" loCatId="picture" qsTypeId="urn:microsoft.com/office/officeart/2005/8/quickstyle/simple1" qsCatId="simple" csTypeId="urn:microsoft.com/office/officeart/2005/8/colors/accent1_2" csCatId="accent1" phldr="1"/>
      <dgm:spPr/>
      <dgm:t>
        <a:bodyPr/>
        <a:lstStyle/>
        <a:p>
          <a:endParaRPr lang="en-US"/>
        </a:p>
      </dgm:t>
    </dgm:pt>
    <dgm:pt modelId="{F4DCAFF9-3CD8-4192-92EC-2050EBC96D81}">
      <dgm:prSet phldrT="[Text]"/>
      <dgm:spPr>
        <a:noFill/>
      </dgm:spPr>
      <dgm:t>
        <a:bodyPr/>
        <a:lstStyle/>
        <a:p>
          <a:endParaRPr lang="en-US"/>
        </a:p>
      </dgm:t>
    </dgm:pt>
    <dgm:pt modelId="{896C2910-71E4-4E18-81DA-428510306E45}" type="parTrans" cxnId="{2A678D74-5D28-4772-9694-380BDCB05326}">
      <dgm:prSet/>
      <dgm:spPr/>
      <dgm:t>
        <a:bodyPr/>
        <a:lstStyle/>
        <a:p>
          <a:endParaRPr lang="en-US"/>
        </a:p>
      </dgm:t>
    </dgm:pt>
    <dgm:pt modelId="{5670A9B4-EF79-4194-B2F8-D0D0B5D9F166}" type="sibTrans" cxnId="{2A678D74-5D28-4772-9694-380BDCB05326}">
      <dgm:prSet/>
      <dgm:spPr/>
      <dgm:t>
        <a:bodyPr/>
        <a:lstStyle/>
        <a:p>
          <a:endParaRPr lang="en-US"/>
        </a:p>
      </dgm:t>
    </dgm:pt>
    <dgm:pt modelId="{BDA71D6A-C3D1-411E-9EAC-6386FFEE52C2}" type="pres">
      <dgm:prSet presAssocID="{B3E39A80-D6B7-4E26-B22E-327D37299CB1}" presName="Name0" presStyleCnt="0">
        <dgm:presLayoutVars>
          <dgm:dir/>
          <dgm:resizeHandles val="exact"/>
        </dgm:presLayoutVars>
      </dgm:prSet>
      <dgm:spPr/>
      <dgm:t>
        <a:bodyPr/>
        <a:lstStyle/>
        <a:p>
          <a:endParaRPr lang="en-US"/>
        </a:p>
      </dgm:t>
    </dgm:pt>
    <dgm:pt modelId="{0B2273E3-B9E3-4A02-93CF-275511BE0699}" type="pres">
      <dgm:prSet presAssocID="{F4DCAFF9-3CD8-4192-92EC-2050EBC96D81}" presName="composite" presStyleCnt="0"/>
      <dgm:spPr/>
      <dgm:t>
        <a:bodyPr/>
        <a:lstStyle/>
        <a:p>
          <a:endParaRPr lang="en-US"/>
        </a:p>
      </dgm:t>
    </dgm:pt>
    <dgm:pt modelId="{367DAC4B-08E7-4BA7-A970-D0115453FB5A}" type="pres">
      <dgm:prSet presAssocID="{F4DCAFF9-3CD8-4192-92EC-2050EBC96D81}" presName="rect1" presStyleLbl="bgShp" presStyleIdx="0" presStyleCnt="1" custScaleX="15646551" custScaleY="12627360" custLinFactX="661746" custLinFactY="-330185" custLinFactNeighborX="700000" custLinFactNeighborY="-400000"/>
      <dgm:spPr>
        <a:prstGeom prst="parallelogram">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w="28575">
          <a:noFill/>
        </a:ln>
        <a:effectLst/>
      </dgm:spPr>
      <dgm:t>
        <a:bodyPr/>
        <a:lstStyle/>
        <a:p>
          <a:endParaRPr lang="en-US"/>
        </a:p>
      </dgm:t>
    </dgm:pt>
    <dgm:pt modelId="{7AC81859-B11C-4EE9-8379-B9AF70890D88}" type="pres">
      <dgm:prSet presAssocID="{F4DCAFF9-3CD8-4192-92EC-2050EBC96D81}" presName="rect2" presStyleLbl="trBgShp" presStyleIdx="0" presStyleCnt="1">
        <dgm:presLayoutVars>
          <dgm:bulletEnabled val="1"/>
        </dgm:presLayoutVars>
      </dgm:prSet>
      <dgm:spPr/>
      <dgm:t>
        <a:bodyPr/>
        <a:lstStyle/>
        <a:p>
          <a:endParaRPr lang="en-US"/>
        </a:p>
      </dgm:t>
    </dgm:pt>
  </dgm:ptLst>
  <dgm:cxnLst>
    <dgm:cxn modelId="{5F9B6124-C138-493C-88EE-11C5467F822B}" type="presOf" srcId="{B3E39A80-D6B7-4E26-B22E-327D37299CB1}" destId="{BDA71D6A-C3D1-411E-9EAC-6386FFEE52C2}" srcOrd="0" destOrd="0" presId="urn:microsoft.com/office/officeart/2008/layout/BendingPictureSemiTransparentText"/>
    <dgm:cxn modelId="{2A678D74-5D28-4772-9694-380BDCB05326}" srcId="{B3E39A80-D6B7-4E26-B22E-327D37299CB1}" destId="{F4DCAFF9-3CD8-4192-92EC-2050EBC96D81}" srcOrd="0" destOrd="0" parTransId="{896C2910-71E4-4E18-81DA-428510306E45}" sibTransId="{5670A9B4-EF79-4194-B2F8-D0D0B5D9F166}"/>
    <dgm:cxn modelId="{3CAB8D76-283A-468F-B5FB-02CC78928719}" type="presOf" srcId="{F4DCAFF9-3CD8-4192-92EC-2050EBC96D81}" destId="{7AC81859-B11C-4EE9-8379-B9AF70890D88}" srcOrd="0" destOrd="0" presId="urn:microsoft.com/office/officeart/2008/layout/BendingPictureSemiTransparentText"/>
    <dgm:cxn modelId="{4BFDE09B-AB82-411C-BE3C-4EA1A8427075}" type="presParOf" srcId="{BDA71D6A-C3D1-411E-9EAC-6386FFEE52C2}" destId="{0B2273E3-B9E3-4A02-93CF-275511BE0699}" srcOrd="0" destOrd="0" presId="urn:microsoft.com/office/officeart/2008/layout/BendingPictureSemiTransparentText"/>
    <dgm:cxn modelId="{A8C66C10-3112-414D-B36B-AA534F3680E5}" type="presParOf" srcId="{0B2273E3-B9E3-4A02-93CF-275511BE0699}" destId="{367DAC4B-08E7-4BA7-A970-D0115453FB5A}" srcOrd="0" destOrd="0" presId="urn:microsoft.com/office/officeart/2008/layout/BendingPictureSemiTransparentText"/>
    <dgm:cxn modelId="{0E00EC9F-E933-497C-B252-55B1DC504E2A}" type="presParOf" srcId="{0B2273E3-B9E3-4A02-93CF-275511BE0699}" destId="{7AC81859-B11C-4EE9-8379-B9AF70890D88}" srcOrd="1" destOrd="0" presId="urn:microsoft.com/office/officeart/2008/layout/BendingPictureSemiTransparentText"/>
  </dgm:cxnLst>
  <dgm:bg>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AC4B-08E7-4BA7-A970-D0115453FB5A}">
      <dsp:nvSpPr>
        <dsp:cNvPr id="0" name=""/>
        <dsp:cNvSpPr/>
      </dsp:nvSpPr>
      <dsp:spPr>
        <a:xfrm>
          <a:off x="4410" y="0"/>
          <a:ext cx="9552160" cy="6607487"/>
        </a:xfrm>
        <a:prstGeom prst="parallelogram">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w="28575">
          <a:noFill/>
        </a:ln>
        <a:effectLst/>
      </dsp:spPr>
      <dsp:style>
        <a:lnRef idx="0">
          <a:scrgbClr r="0" g="0" b="0"/>
        </a:lnRef>
        <a:fillRef idx="1">
          <a:scrgbClr r="0" g="0" b="0"/>
        </a:fillRef>
        <a:effectRef idx="0">
          <a:scrgbClr r="0" g="0" b="0"/>
        </a:effectRef>
        <a:fontRef idx="minor"/>
      </dsp:style>
    </dsp:sp>
    <dsp:sp modelId="{7AC81859-B11C-4EE9-8379-B9AF70890D88}">
      <dsp:nvSpPr>
        <dsp:cNvPr id="0" name=""/>
        <dsp:cNvSpPr/>
      </dsp:nvSpPr>
      <dsp:spPr>
        <a:xfrm>
          <a:off x="4747760" y="3520481"/>
          <a:ext cx="61049" cy="12558"/>
        </a:xfrm>
        <a:prstGeom prst="rect">
          <a:avLst/>
        </a:prstGeom>
        <a:noFill/>
        <a:ln>
          <a:noFill/>
        </a:ln>
        <a:effectLst/>
      </dsp:spPr>
      <dsp:style>
        <a:lnRef idx="0">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222250">
            <a:lnSpc>
              <a:spcPct val="90000"/>
            </a:lnSpc>
            <a:spcBef>
              <a:spcPct val="0"/>
            </a:spcBef>
            <a:spcAft>
              <a:spcPct val="35000"/>
            </a:spcAft>
          </a:pPr>
          <a:endParaRPr lang="en-US" sz="500" kern="1200"/>
        </a:p>
      </dsp:txBody>
      <dsp:txXfrm>
        <a:off x="4747760" y="3520481"/>
        <a:ext cx="61049" cy="12558"/>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SemiTransparentText">
  <dgm:title val=""/>
  <dgm:desc val=""/>
  <dgm:catLst>
    <dgm:cat type="picture" pri="7000"/>
    <dgm:cat type="pictureconvert" pri="7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h" fact="1.19"/>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1667"/>
        </dgm:alg>
        <dgm:shape xmlns:r="http://schemas.openxmlformats.org/officeDocument/2006/relationships" r:blip="">
          <dgm:adjLst/>
        </dgm:shape>
        <dgm:constrLst>
          <dgm:constr type="l" for="ch" forName="rect1" refType="w" fact="0"/>
          <dgm:constr type="t" for="ch" forName="rect1" refType="h" fact="0"/>
          <dgm:constr type="w" for="ch" forName="rect1" refType="w"/>
          <dgm:constr type="h" for="ch" forName="rect1" refType="h"/>
          <dgm:constr type="l" for="ch" forName="rect2" refType="w" fact="0"/>
          <dgm:constr type="t" for="ch" forName="rect2" refType="h" fact="0.7"/>
          <dgm:constr type="w" for="ch" forName="rect2" refType="w"/>
          <dgm:constr type="h" for="ch" forName="rect2" refType="h" fact="0.24"/>
        </dgm:constrLst>
        <dgm:layoutNode name="rect1" styleLbl="bgShp">
          <dgm:alg type="sp"/>
          <dgm:shape xmlns:r="http://schemas.openxmlformats.org/officeDocument/2006/relationships" type="rect" r:blip="" blipPhldr="1">
            <dgm:adjLst/>
          </dgm:shape>
          <dgm:presOf/>
        </dgm:layoutNode>
        <dgm:layoutNode name="rect2" styleLbl="trBgShp">
          <dgm:varLst>
            <dgm:bulletEnabled val="1"/>
          </dgm:varLst>
          <dgm:alg type="tx">
            <dgm:param type="txAnchorVertCh" val="mid"/>
          </dgm:alg>
          <dgm:shape xmlns:r="http://schemas.openxmlformats.org/officeDocument/2006/relationships" type="rect" r:blip="">
            <dgm:adjLst/>
          </dgm:shape>
          <dgm:presOf axis="desOr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7C8002-C0C5-4EE2-BE13-7BCE1F3CD4BA}" type="datetimeFigureOut">
              <a:rPr lang="en-US" smtClean="0"/>
              <a:t>13-Sep-17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33A9FA-AD9B-44C8-A87F-A5B12FF2125E}" type="slidenum">
              <a:rPr lang="en-US" smtClean="0"/>
              <a:t>‹#›</a:t>
            </a:fld>
            <a:endParaRPr lang="en-US"/>
          </a:p>
        </p:txBody>
      </p:sp>
    </p:spTree>
    <p:extLst>
      <p:ext uri="{BB962C8B-B14F-4D97-AF65-F5344CB8AC3E}">
        <p14:creationId xmlns:p14="http://schemas.microsoft.com/office/powerpoint/2010/main" val="17543450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ms-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CD2380-E258-4037-BFCA-402EA7EBC9DE}" type="datetimeFigureOut">
              <a:rPr lang="ms-MY" smtClean="0"/>
              <a:t>13/09/2017</a:t>
            </a:fld>
            <a:endParaRPr lang="ms-MY"/>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ms-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ms-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69EF49-5B54-4C78-AD5B-7FF2C2B876DD}" type="slidenum">
              <a:rPr lang="ms-MY" smtClean="0"/>
              <a:t>‹#›</a:t>
            </a:fld>
            <a:endParaRPr lang="ms-MY"/>
          </a:p>
        </p:txBody>
      </p:sp>
    </p:spTree>
    <p:extLst>
      <p:ext uri="{BB962C8B-B14F-4D97-AF65-F5344CB8AC3E}">
        <p14:creationId xmlns:p14="http://schemas.microsoft.com/office/powerpoint/2010/main" val="2956021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DDRAM:</a:t>
            </a:r>
            <a:r>
              <a:rPr lang="en-US" baseline="0" dirty="0" smtClean="0"/>
              <a:t> </a:t>
            </a:r>
            <a:r>
              <a:rPr lang="en-US" sz="1200" dirty="0" err="1" smtClean="0"/>
              <a:t>Đây</a:t>
            </a:r>
            <a:r>
              <a:rPr lang="en-US" sz="1200" dirty="0" smtClean="0"/>
              <a:t> </a:t>
            </a:r>
            <a:r>
              <a:rPr lang="en-US" sz="1200" dirty="0" err="1" smtClean="0"/>
              <a:t>là</a:t>
            </a:r>
            <a:r>
              <a:rPr lang="en-US" sz="1200" dirty="0" smtClean="0"/>
              <a:t> </a:t>
            </a:r>
            <a:r>
              <a:rPr lang="en-US" sz="1200" dirty="0" err="1" smtClean="0"/>
              <a:t>vùng</a:t>
            </a:r>
            <a:r>
              <a:rPr lang="en-US" sz="1200" dirty="0" smtClean="0"/>
              <a:t> RAM </a:t>
            </a:r>
            <a:r>
              <a:rPr lang="en-US" sz="1200" dirty="0" err="1" smtClean="0"/>
              <a:t>dùng</a:t>
            </a:r>
            <a:r>
              <a:rPr lang="en-US" sz="1200" dirty="0" smtClean="0"/>
              <a:t> </a:t>
            </a:r>
            <a:r>
              <a:rPr lang="en-US" sz="1200" dirty="0" err="1" smtClean="0"/>
              <a:t>để</a:t>
            </a:r>
            <a:r>
              <a:rPr lang="en-US" sz="1200" dirty="0" smtClean="0"/>
              <a:t> </a:t>
            </a:r>
            <a:r>
              <a:rPr lang="en-US" sz="1200" dirty="0" err="1" smtClean="0"/>
              <a:t>hiển</a:t>
            </a:r>
            <a:r>
              <a:rPr lang="en-US" sz="1200" dirty="0" smtClean="0"/>
              <a:t> </a:t>
            </a:r>
            <a:r>
              <a:rPr lang="en-US" sz="1200" dirty="0" err="1" smtClean="0"/>
              <a:t>thị</a:t>
            </a:r>
            <a:r>
              <a:rPr lang="en-US" sz="1200" dirty="0" smtClean="0"/>
              <a:t>, </a:t>
            </a:r>
            <a:r>
              <a:rPr lang="en-US" sz="1200" dirty="0" err="1" smtClean="0"/>
              <a:t>nghĩa</a:t>
            </a:r>
            <a:r>
              <a:rPr lang="en-US" sz="1200" dirty="0" smtClean="0"/>
              <a:t> </a:t>
            </a:r>
            <a:r>
              <a:rPr lang="en-US" sz="1200" dirty="0" err="1" smtClean="0"/>
              <a:t>là</a:t>
            </a:r>
            <a:r>
              <a:rPr lang="en-US" sz="1200" dirty="0" smtClean="0"/>
              <a:t> </a:t>
            </a:r>
            <a:r>
              <a:rPr lang="en-US" sz="1200" dirty="0" err="1" smtClean="0"/>
              <a:t>ứng</a:t>
            </a:r>
            <a:r>
              <a:rPr lang="en-US" sz="1200" dirty="0" smtClean="0"/>
              <a:t> </a:t>
            </a:r>
            <a:r>
              <a:rPr lang="en-US" sz="1200" dirty="0" err="1" smtClean="0"/>
              <a:t>với</a:t>
            </a:r>
            <a:r>
              <a:rPr lang="en-US" sz="1200" dirty="0" smtClean="0"/>
              <a:t> </a:t>
            </a:r>
            <a:r>
              <a:rPr lang="en-US" sz="1200" dirty="0" err="1" smtClean="0"/>
              <a:t>một</a:t>
            </a:r>
            <a:r>
              <a:rPr lang="en-US" sz="1200" dirty="0" smtClean="0"/>
              <a:t> </a:t>
            </a:r>
            <a:r>
              <a:rPr lang="en-US" sz="1200" dirty="0" err="1" smtClean="0"/>
              <a:t>địa</a:t>
            </a:r>
            <a:r>
              <a:rPr lang="en-US" sz="1200" dirty="0" smtClean="0"/>
              <a:t> </a:t>
            </a:r>
            <a:r>
              <a:rPr lang="en-US" sz="1200" dirty="0" err="1" smtClean="0"/>
              <a:t>chỉ</a:t>
            </a:r>
            <a:r>
              <a:rPr lang="en-US" sz="1200" dirty="0" smtClean="0"/>
              <a:t> </a:t>
            </a:r>
            <a:r>
              <a:rPr lang="en-US" sz="1200" dirty="0" err="1" smtClean="0"/>
              <a:t>của</a:t>
            </a:r>
            <a:r>
              <a:rPr lang="en-US" sz="1200" dirty="0" smtClean="0"/>
              <a:t> RAM </a:t>
            </a:r>
            <a:r>
              <a:rPr lang="en-US" sz="1200" dirty="0" err="1" smtClean="0"/>
              <a:t>là</a:t>
            </a:r>
            <a:r>
              <a:rPr lang="en-US" sz="1200" dirty="0" smtClean="0"/>
              <a:t> </a:t>
            </a:r>
            <a:r>
              <a:rPr lang="en-US" sz="1200" dirty="0" err="1" smtClean="0"/>
              <a:t>một</a:t>
            </a:r>
            <a:r>
              <a:rPr lang="en-US" sz="1200" dirty="0" smtClean="0"/>
              <a:t> ô </a:t>
            </a:r>
            <a:r>
              <a:rPr lang="en-US" sz="1200" dirty="0" err="1" smtClean="0"/>
              <a:t>kí</a:t>
            </a:r>
            <a:r>
              <a:rPr lang="en-US" sz="1200" dirty="0" smtClean="0"/>
              <a:t> </a:t>
            </a:r>
            <a:r>
              <a:rPr lang="en-US" sz="1200" dirty="0" err="1" smtClean="0"/>
              <a:t>tự</a:t>
            </a:r>
            <a:r>
              <a:rPr lang="en-US" sz="1200" dirty="0" smtClean="0"/>
              <a:t> </a:t>
            </a:r>
            <a:r>
              <a:rPr lang="en-US" sz="1200" dirty="0" err="1" smtClean="0"/>
              <a:t>trên</a:t>
            </a:r>
            <a:r>
              <a:rPr lang="en-US" sz="1200" dirty="0" smtClean="0"/>
              <a:t> </a:t>
            </a:r>
            <a:r>
              <a:rPr lang="en-US" sz="1200" dirty="0" err="1" smtClean="0"/>
              <a:t>màn</a:t>
            </a:r>
            <a:r>
              <a:rPr lang="en-US" sz="1200" dirty="0" smtClean="0"/>
              <a:t> </a:t>
            </a:r>
            <a:r>
              <a:rPr lang="en-US" sz="1200" dirty="0" err="1" smtClean="0"/>
              <a:t>hình</a:t>
            </a:r>
            <a:r>
              <a:rPr lang="en-US" sz="120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DDROM:</a:t>
            </a:r>
            <a:r>
              <a:rPr lang="en-US" sz="1200" baseline="0" dirty="0" smtClean="0"/>
              <a:t> </a:t>
            </a:r>
            <a:r>
              <a:rPr lang="en-US" dirty="0" err="1" smtClean="0"/>
              <a:t>Chứa</a:t>
            </a:r>
            <a:r>
              <a:rPr lang="en-US" dirty="0" smtClean="0"/>
              <a:t> </a:t>
            </a:r>
            <a:r>
              <a:rPr lang="en-US" dirty="0" err="1" smtClean="0"/>
              <a:t>các</a:t>
            </a:r>
            <a:r>
              <a:rPr lang="en-US" dirty="0" smtClean="0"/>
              <a:t> </a:t>
            </a:r>
            <a:r>
              <a:rPr lang="en-US" dirty="0" err="1" smtClean="0"/>
              <a:t>mẫu</a:t>
            </a:r>
            <a:r>
              <a:rPr lang="en-US" dirty="0" smtClean="0"/>
              <a:t> </a:t>
            </a:r>
            <a:r>
              <a:rPr lang="en-US" dirty="0" err="1" smtClean="0"/>
              <a:t>kí</a:t>
            </a:r>
            <a:r>
              <a:rPr lang="en-US" dirty="0" smtClean="0"/>
              <a:t> </a:t>
            </a:r>
            <a:r>
              <a:rPr lang="en-US" dirty="0" err="1" smtClean="0"/>
              <a:t>tự</a:t>
            </a:r>
            <a:r>
              <a:rPr lang="en-US" dirty="0" smtClean="0"/>
              <a:t> </a:t>
            </a:r>
            <a:r>
              <a:rPr lang="en-US" dirty="0" err="1" smtClean="0"/>
              <a:t>loại</a:t>
            </a:r>
            <a:r>
              <a:rPr lang="en-US" dirty="0" smtClean="0"/>
              <a:t> 5x7 </a:t>
            </a:r>
            <a:r>
              <a:rPr lang="en-US" dirty="0" err="1" smtClean="0"/>
              <a:t>hoặc</a:t>
            </a:r>
            <a:r>
              <a:rPr lang="en-US" dirty="0" smtClean="0"/>
              <a:t> 5x10 </a:t>
            </a:r>
            <a:r>
              <a:rPr lang="en-US" dirty="0" err="1" smtClean="0"/>
              <a:t>điểm</a:t>
            </a:r>
            <a:r>
              <a:rPr lang="en-US" dirty="0" smtClean="0"/>
              <a:t> </a:t>
            </a:r>
            <a:r>
              <a:rPr lang="en-US" dirty="0" err="1" smtClean="0"/>
              <a:t>ảnh</a:t>
            </a:r>
            <a:r>
              <a:rPr lang="en-US" dirty="0" smtClean="0"/>
              <a:t>/</a:t>
            </a:r>
            <a:r>
              <a:rPr lang="en-US" dirty="0" err="1" smtClean="0"/>
              <a:t>kí</a:t>
            </a:r>
            <a:r>
              <a:rPr lang="en-US" dirty="0" smtClean="0"/>
              <a:t> </a:t>
            </a:r>
            <a:r>
              <a:rPr lang="en-US" dirty="0" err="1" smtClean="0"/>
              <a:t>tự</a:t>
            </a:r>
            <a:r>
              <a:rPr lang="en-US" dirty="0" smtClean="0"/>
              <a:t>, </a:t>
            </a:r>
            <a:r>
              <a:rPr lang="en-US" dirty="0" err="1" smtClean="0"/>
              <a:t>và</a:t>
            </a:r>
            <a:r>
              <a:rPr lang="en-US" dirty="0" smtClean="0"/>
              <a:t> </a:t>
            </a:r>
            <a:r>
              <a:rPr lang="en-US" dirty="0" err="1" smtClean="0"/>
              <a:t>định</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bằng</a:t>
            </a:r>
            <a:r>
              <a:rPr lang="en-US" dirty="0" smtClean="0"/>
              <a:t> 8 bit.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CGRAM: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7D69EF49-5B54-4C78-AD5B-7FF2C2B876DD}" type="slidenum">
              <a:rPr lang="ms-MY" smtClean="0"/>
              <a:t>6</a:t>
            </a:fld>
            <a:endParaRPr lang="ms-MY"/>
          </a:p>
        </p:txBody>
      </p:sp>
    </p:spTree>
    <p:extLst>
      <p:ext uri="{BB962C8B-B14F-4D97-AF65-F5344CB8AC3E}">
        <p14:creationId xmlns:p14="http://schemas.microsoft.com/office/powerpoint/2010/main" val="3917818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69EF49-5B54-4C78-AD5B-7FF2C2B876DD}" type="slidenum">
              <a:rPr lang="ms-MY" smtClean="0"/>
              <a:t>8</a:t>
            </a:fld>
            <a:endParaRPr lang="ms-MY"/>
          </a:p>
        </p:txBody>
      </p:sp>
    </p:spTree>
    <p:extLst>
      <p:ext uri="{BB962C8B-B14F-4D97-AF65-F5344CB8AC3E}">
        <p14:creationId xmlns:p14="http://schemas.microsoft.com/office/powerpoint/2010/main" val="1864463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63587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ext Placeholder 2"/>
          <p:cNvSpPr>
            <a:spLocks noGrp="1"/>
          </p:cNvSpPr>
          <p:nvPr>
            <p:ph type="body" sz="quarter" idx="10" hasCustomPrompt="1"/>
          </p:nvPr>
        </p:nvSpPr>
        <p:spPr>
          <a:xfrm>
            <a:off x="2276732" y="549275"/>
            <a:ext cx="7641713" cy="864295"/>
          </a:xfrm>
        </p:spPr>
        <p:txBody>
          <a:bodyPr>
            <a:normAutofit/>
          </a:bodyPr>
          <a:lstStyle>
            <a:lvl1pPr marL="0" indent="0" algn="ctr">
              <a:lnSpc>
                <a:spcPct val="60000"/>
              </a:lnSpc>
              <a:buFontTx/>
              <a:buNone/>
              <a:defRPr sz="3600" b="1" spc="-150" baseline="0">
                <a:solidFill>
                  <a:schemeClr val="tx1">
                    <a:lumMod val="85000"/>
                    <a:lumOff val="15000"/>
                  </a:schemeClr>
                </a:solidFill>
                <a:latin typeface="Liberation Sans" pitchFamily="34" charset="0"/>
              </a:defRPr>
            </a:lvl1pPr>
          </a:lstStyle>
          <a:p>
            <a:pPr lvl="0"/>
            <a:r>
              <a:rPr lang="en-US" dirty="0" smtClean="0"/>
              <a:t>Your Deserved The Best.</a:t>
            </a:r>
          </a:p>
          <a:p>
            <a:pPr lvl="0"/>
            <a:r>
              <a:rPr lang="en-US" dirty="0" smtClean="0"/>
              <a:t>Welcome to a new level of Loyalty</a:t>
            </a:r>
          </a:p>
        </p:txBody>
      </p:sp>
    </p:spTree>
    <p:extLst>
      <p:ext uri="{BB962C8B-B14F-4D97-AF65-F5344CB8AC3E}">
        <p14:creationId xmlns:p14="http://schemas.microsoft.com/office/powerpoint/2010/main" val="142641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75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2">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75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2">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2" presetClass="entr" presetSubtype="1" decel="100000" fill="hold" nodeType="withEffect">
                  <p:stCondLst>
                    <p:cond delay="0"/>
                  </p:stCondLst>
                  <p:childTnLst>
                    <p:set>
                      <p:cBhvr>
                        <p:cTn dur="1" fill="hold">
                          <p:stCondLst>
                            <p:cond delay="0"/>
                          </p:stCondLst>
                        </p:cTn>
                        <p:tgtEl>
                          <p:spTgt spid="2"/>
                        </p:tgtEl>
                        <p:attrNameLst>
                          <p:attrName>style.visibility</p:attrName>
                        </p:attrNameLst>
                      </p:cBhvr>
                      <p:to>
                        <p:strVal val="visible"/>
                      </p:to>
                    </p:set>
                    <p:anim calcmode="lin" valueType="num">
                      <p:cBhvr additive="base">
                        <p:cTn dur="750" fill="hold"/>
                        <p:tgtEl>
                          <p:spTgt spid="2"/>
                        </p:tgtEl>
                        <p:attrNameLst>
                          <p:attrName>ppt_x</p:attrName>
                        </p:attrNameLst>
                      </p:cBhvr>
                      <p:tavLst>
                        <p:tav tm="0">
                          <p:val>
                            <p:strVal val="#ppt_x"/>
                          </p:val>
                        </p:tav>
                        <p:tav tm="100000">
                          <p:val>
                            <p:strVal val="#ppt_x"/>
                          </p:val>
                        </p:tav>
                      </p:tavLst>
                    </p:anim>
                    <p:anim calcmode="lin" valueType="num">
                      <p:cBhvr additive="base">
                        <p:cTn dur="750" fill="hold"/>
                        <p:tgtEl>
                          <p:spTgt spid="2"/>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Parallelogram 2"/>
          <p:cNvSpPr/>
          <p:nvPr userDrawn="1"/>
        </p:nvSpPr>
        <p:spPr>
          <a:xfrm>
            <a:off x="3325291" y="2357807"/>
            <a:ext cx="4996046" cy="2142386"/>
          </a:xfrm>
          <a:prstGeom prst="parallelogram">
            <a:avLst/>
          </a:prstGeom>
          <a:solidFill>
            <a:srgbClr val="FFC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arallelogram 3"/>
          <p:cNvSpPr/>
          <p:nvPr userDrawn="1"/>
        </p:nvSpPr>
        <p:spPr>
          <a:xfrm>
            <a:off x="3624844" y="2214585"/>
            <a:ext cx="4996046" cy="2142386"/>
          </a:xfrm>
          <a:prstGeom prst="parallelogram">
            <a:avLst/>
          </a:prstGeom>
          <a:solidFill>
            <a:srgbClr val="FFC00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ata 4"/>
          <p:cNvSpPr/>
          <p:nvPr userDrawn="1"/>
        </p:nvSpPr>
        <p:spPr>
          <a:xfrm>
            <a:off x="2924764" y="3924923"/>
            <a:ext cx="1481784" cy="864096"/>
          </a:xfrm>
          <a:prstGeom prst="flowChartInputOutpu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Data 5"/>
          <p:cNvSpPr/>
          <p:nvPr userDrawn="1"/>
        </p:nvSpPr>
        <p:spPr>
          <a:xfrm>
            <a:off x="2569195" y="4531102"/>
            <a:ext cx="821938" cy="397818"/>
          </a:xfrm>
          <a:prstGeom prst="flowChartInputOutpu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Data 6"/>
          <p:cNvSpPr/>
          <p:nvPr userDrawn="1"/>
        </p:nvSpPr>
        <p:spPr>
          <a:xfrm>
            <a:off x="8185819" y="2032018"/>
            <a:ext cx="792088" cy="524698"/>
          </a:xfrm>
          <a:prstGeom prst="flowChartInputOutput">
            <a:avLst/>
          </a:prstGeom>
          <a:solidFill>
            <a:srgbClr val="FFC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4441403" y="3573810"/>
            <a:ext cx="3312368"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0" hasCustomPrompt="1"/>
          </p:nvPr>
        </p:nvSpPr>
        <p:spPr>
          <a:xfrm>
            <a:off x="4264655" y="2647262"/>
            <a:ext cx="3665862" cy="891028"/>
          </a:xfrm>
        </p:spPr>
        <p:txBody>
          <a:bodyPr>
            <a:noAutofit/>
          </a:bodyPr>
          <a:lstStyle>
            <a:lvl1pPr marL="0" indent="0" algn="ctr">
              <a:buFontTx/>
              <a:buNone/>
              <a:defRPr sz="6000" b="1" spc="-150" baseline="0">
                <a:solidFill>
                  <a:schemeClr val="tx1">
                    <a:lumMod val="85000"/>
                    <a:lumOff val="15000"/>
                  </a:schemeClr>
                </a:solidFill>
                <a:latin typeface="Liberation Sans" pitchFamily="34" charset="0"/>
              </a:defRPr>
            </a:lvl1pPr>
          </a:lstStyle>
          <a:p>
            <a:pPr lvl="0"/>
            <a:r>
              <a:rPr lang="en-US" dirty="0" smtClean="0"/>
              <a:t>About Us</a:t>
            </a:r>
            <a:endParaRPr lang="en-US" dirty="0"/>
          </a:p>
        </p:txBody>
      </p:sp>
      <p:sp>
        <p:nvSpPr>
          <p:cNvPr id="13" name="Text Placeholder 11"/>
          <p:cNvSpPr>
            <a:spLocks noGrp="1"/>
          </p:cNvSpPr>
          <p:nvPr>
            <p:ph type="body" sz="quarter" idx="11" hasCustomPrompt="1"/>
          </p:nvPr>
        </p:nvSpPr>
        <p:spPr>
          <a:xfrm>
            <a:off x="4264655" y="3573810"/>
            <a:ext cx="3665862" cy="377883"/>
          </a:xfrm>
        </p:spPr>
        <p:txBody>
          <a:bodyPr>
            <a:noAutofit/>
          </a:bodyPr>
          <a:lstStyle>
            <a:lvl1pPr marL="0" indent="0" algn="ctr">
              <a:buFontTx/>
              <a:buNone/>
              <a:defRPr sz="1600" b="1" spc="0" baseline="0">
                <a:solidFill>
                  <a:schemeClr val="tx1">
                    <a:lumMod val="85000"/>
                    <a:lumOff val="15000"/>
                  </a:schemeClr>
                </a:solidFill>
                <a:latin typeface="Raleway" pitchFamily="34" charset="0"/>
              </a:defRPr>
            </a:lvl1pPr>
          </a:lstStyle>
          <a:p>
            <a:pPr>
              <a:lnSpc>
                <a:spcPct val="80000"/>
              </a:lnSpc>
            </a:pPr>
            <a:r>
              <a:rPr lang="en-US" sz="1600" kern="3000" dirty="0" smtClean="0">
                <a:solidFill>
                  <a:schemeClr val="tx1">
                    <a:lumMod val="85000"/>
                    <a:lumOff val="15000"/>
                  </a:schemeClr>
                </a:solidFill>
                <a:latin typeface="Raleway" pitchFamily="34" charset="0"/>
                <a:ea typeface="Segoe UI" pitchFamily="34" charset="0"/>
                <a:cs typeface="Segoe UI" pitchFamily="34" charset="0"/>
              </a:rPr>
              <a:t>DETAIL ABOUT OUR COMPANY.</a:t>
            </a:r>
            <a:endParaRPr lang="en-US" sz="1600" kern="3000" dirty="0">
              <a:solidFill>
                <a:schemeClr val="tx1">
                  <a:lumMod val="85000"/>
                  <a:lumOff val="15000"/>
                </a:schemeClr>
              </a:solidFill>
              <a:latin typeface="Raleway" pitchFamily="34" charset="0"/>
              <a:ea typeface="Segoe UI" pitchFamily="34" charset="0"/>
              <a:cs typeface="Segoe UI" pitchFamily="34" charset="0"/>
            </a:endParaRPr>
          </a:p>
        </p:txBody>
      </p:sp>
      <p:sp>
        <p:nvSpPr>
          <p:cNvPr id="11" name="Flowchart: Data 10"/>
          <p:cNvSpPr/>
          <p:nvPr userDrawn="1"/>
        </p:nvSpPr>
        <p:spPr>
          <a:xfrm>
            <a:off x="8779885" y="2095457"/>
            <a:ext cx="396044" cy="262349"/>
          </a:xfrm>
          <a:prstGeom prst="flowChartInputOutput">
            <a:avLst/>
          </a:prstGeom>
          <a:solidFill>
            <a:srgbClr val="FFC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391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3" decel="100000" fill="hold" grpId="0"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1+#ppt_w/2"/>
                                          </p:val>
                                        </p:tav>
                                        <p:tav tm="100000">
                                          <p:val>
                                            <p:strVal val="#ppt_x"/>
                                          </p:val>
                                        </p:tav>
                                      </p:tavLst>
                                    </p:anim>
                                    <p:anim calcmode="lin" valueType="num">
                                      <p:cBhvr additive="base">
                                        <p:cTn id="12" dur="75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2" decel="100000" fill="hold" grpId="0" nodeType="withEffect">
                                  <p:stCondLst>
                                    <p:cond delay="7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10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750" fill="hold"/>
                                        <p:tgtEl>
                                          <p:spTgt spid="6"/>
                                        </p:tgtEl>
                                        <p:attrNameLst>
                                          <p:attrName>ppt_x</p:attrName>
                                        </p:attrNameLst>
                                      </p:cBhvr>
                                      <p:tavLst>
                                        <p:tav tm="0">
                                          <p:val>
                                            <p:strVal val="0-#ppt_w/2"/>
                                          </p:val>
                                        </p:tav>
                                        <p:tav tm="100000">
                                          <p:val>
                                            <p:strVal val="#ppt_x"/>
                                          </p:val>
                                        </p:tav>
                                      </p:tavLst>
                                    </p:anim>
                                    <p:anim calcmode="lin" valueType="num">
                                      <p:cBhvr additive="base">
                                        <p:cTn id="20" dur="75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3" decel="100000" fill="hold" grpId="0" nodeType="withEffect">
                                  <p:stCondLst>
                                    <p:cond delay="7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750" fill="hold"/>
                                        <p:tgtEl>
                                          <p:spTgt spid="7"/>
                                        </p:tgtEl>
                                        <p:attrNameLst>
                                          <p:attrName>ppt_x</p:attrName>
                                        </p:attrNameLst>
                                      </p:cBhvr>
                                      <p:tavLst>
                                        <p:tav tm="0">
                                          <p:val>
                                            <p:strVal val="1+#ppt_w/2"/>
                                          </p:val>
                                        </p:tav>
                                        <p:tav tm="100000">
                                          <p:val>
                                            <p:strVal val="#ppt_x"/>
                                          </p:val>
                                        </p:tav>
                                      </p:tavLst>
                                    </p:anim>
                                    <p:anim calcmode="lin" valueType="num">
                                      <p:cBhvr additive="base">
                                        <p:cTn id="24" dur="750" fill="hold"/>
                                        <p:tgtEl>
                                          <p:spTgt spid="7"/>
                                        </p:tgtEl>
                                        <p:attrNameLst>
                                          <p:attrName>ppt_y</p:attrName>
                                        </p:attrNameLst>
                                      </p:cBhvr>
                                      <p:tavLst>
                                        <p:tav tm="0">
                                          <p:val>
                                            <p:strVal val="0-#ppt_h/2"/>
                                          </p:val>
                                        </p:tav>
                                        <p:tav tm="100000">
                                          <p:val>
                                            <p:strVal val="#ppt_y"/>
                                          </p:val>
                                        </p:tav>
                                      </p:tavLst>
                                    </p:anim>
                                  </p:childTnLst>
                                </p:cTn>
                              </p:par>
                              <p:par>
                                <p:cTn id="25" presetID="2" presetClass="entr" presetSubtype="3" decel="100000" fill="hold" grpId="0" nodeType="withEffect">
                                  <p:stCondLst>
                                    <p:cond delay="10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1+#ppt_w/2"/>
                                          </p:val>
                                        </p:tav>
                                        <p:tav tm="100000">
                                          <p:val>
                                            <p:strVal val="#ppt_x"/>
                                          </p:val>
                                        </p:tav>
                                      </p:tavLst>
                                    </p:anim>
                                    <p:anim calcmode="lin" valueType="num">
                                      <p:cBhvr additive="base">
                                        <p:cTn id="28" dur="750" fill="hold"/>
                                        <p:tgtEl>
                                          <p:spTgt spid="11"/>
                                        </p:tgtEl>
                                        <p:attrNameLst>
                                          <p:attrName>ppt_y</p:attrName>
                                        </p:attrNameLst>
                                      </p:cBhvr>
                                      <p:tavLst>
                                        <p:tav tm="0">
                                          <p:val>
                                            <p:strVal val="0-#ppt_h/2"/>
                                          </p:val>
                                        </p:tav>
                                        <p:tav tm="100000">
                                          <p:val>
                                            <p:strVal val="#ppt_y"/>
                                          </p:val>
                                        </p:tav>
                                      </p:tavLst>
                                    </p:anim>
                                  </p:childTnLst>
                                </p:cTn>
                              </p:par>
                              <p:par>
                                <p:cTn id="29" presetID="10" presetClass="entr" presetSubtype="0" fill="hold" grpId="0" nodeType="withEffect">
                                  <p:stCondLst>
                                    <p:cond delay="1250"/>
                                  </p:stCondLst>
                                  <p:childTnLst>
                                    <p:set>
                                      <p:cBhvr>
                                        <p:cTn id="30" dur="1" fill="hold">
                                          <p:stCondLst>
                                            <p:cond delay="0"/>
                                          </p:stCondLst>
                                        </p:cTn>
                                        <p:tgtEl>
                                          <p:spTgt spid="12">
                                            <p:txEl>
                                              <p:pRg st="0" end="0"/>
                                            </p:txEl>
                                          </p:spTgt>
                                        </p:tgtEl>
                                        <p:attrNameLst>
                                          <p:attrName>style.visibility</p:attrName>
                                        </p:attrNameLst>
                                      </p:cBhvr>
                                      <p:to>
                                        <p:strVal val="visible"/>
                                      </p:to>
                                    </p:set>
                                    <p:animEffect transition="in" filter="fade">
                                      <p:cBhvr>
                                        <p:cTn id="31" dur="750"/>
                                        <p:tgtEl>
                                          <p:spTgt spid="12">
                                            <p:txEl>
                                              <p:pRg st="0" end="0"/>
                                            </p:txEl>
                                          </p:spTgt>
                                        </p:tgtEl>
                                      </p:cBhvr>
                                    </p:animEffect>
                                  </p:childTnLst>
                                </p:cTn>
                              </p:par>
                              <p:par>
                                <p:cTn id="32" presetID="10" presetClass="entr" presetSubtype="0" fill="hold" nodeType="withEffect">
                                  <p:stCondLst>
                                    <p:cond delay="150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750"/>
                                        <p:tgtEl>
                                          <p:spTgt spid="10"/>
                                        </p:tgtEl>
                                      </p:cBhvr>
                                    </p:animEffect>
                                  </p:childTnLst>
                                </p:cTn>
                              </p:par>
                              <p:par>
                                <p:cTn id="35" presetID="10" presetClass="entr" presetSubtype="0" fill="hold" grpId="0" nodeType="withEffect">
                                  <p:stCondLst>
                                    <p:cond delay="175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75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12" grpId="0" build="p">
        <p:tmplLst>
          <p:tmpl lvl="1">
            <p:tnLst>
              <p:par>
                <p:cTn presetID="10" presetClass="entr" presetSubtype="0" fill="hold" nodeType="withEffect">
                  <p:stCondLst>
                    <p:cond delay="1250"/>
                  </p:stCondLst>
                  <p:childTnLst>
                    <p:set>
                      <p:cBhvr>
                        <p:cTn dur="1" fill="hold">
                          <p:stCondLst>
                            <p:cond delay="0"/>
                          </p:stCondLst>
                        </p:cTn>
                        <p:tgtEl>
                          <p:spTgt spid="12"/>
                        </p:tgtEl>
                        <p:attrNameLst>
                          <p:attrName>style.visibility</p:attrName>
                        </p:attrNameLst>
                      </p:cBhvr>
                      <p:to>
                        <p:strVal val="visible"/>
                      </p:to>
                    </p:set>
                    <p:animEffect transition="in" filter="fade">
                      <p:cBhvr>
                        <p:cTn dur="750"/>
                        <p:tgtEl>
                          <p:spTgt spid="12"/>
                        </p:tgtEl>
                      </p:cBhvr>
                    </p:animEffect>
                  </p:childTnLst>
                </p:cTn>
              </p:par>
            </p:tnLst>
          </p:tmpl>
        </p:tmplLst>
      </p:bldP>
      <p:bldP spid="13" grpId="0" build="p">
        <p:tmplLst>
          <p:tmpl lvl="1">
            <p:tnLst>
              <p:par>
                <p:cTn presetID="10" presetClass="entr" presetSubtype="0" fill="hold" nodeType="withEffect">
                  <p:stCondLst>
                    <p:cond delay="1750"/>
                  </p:stCondLst>
                  <p:childTnLst>
                    <p:set>
                      <p:cBhvr>
                        <p:cTn dur="1" fill="hold">
                          <p:stCondLst>
                            <p:cond delay="0"/>
                          </p:stCondLst>
                        </p:cTn>
                        <p:tgtEl>
                          <p:spTgt spid="13"/>
                        </p:tgtEl>
                        <p:attrNameLst>
                          <p:attrName>style.visibility</p:attrName>
                        </p:attrNameLst>
                      </p:cBhvr>
                      <p:to>
                        <p:strVal val="visible"/>
                      </p:to>
                    </p:set>
                    <p:animEffect transition="in" filter="fade">
                      <p:cBhvr>
                        <p:cTn dur="750"/>
                        <p:tgtEl>
                          <p:spTgt spid="13"/>
                        </p:tgtEl>
                      </p:cBhvr>
                    </p:animEffect>
                  </p:childTnLst>
                </p:cTn>
              </p:par>
            </p:tnLst>
          </p:tmpl>
        </p:tmplLst>
      </p:bldP>
      <p:bldP spid="1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HOWREEL">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Media Placeholder 1"/>
          <p:cNvSpPr>
            <a:spLocks noGrp="1"/>
          </p:cNvSpPr>
          <p:nvPr>
            <p:ph type="media" sz="quarter" idx="13"/>
          </p:nvPr>
        </p:nvSpPr>
        <p:spPr>
          <a:xfrm>
            <a:off x="1303916" y="1053530"/>
            <a:ext cx="9587344" cy="5427662"/>
          </a:xfrm>
        </p:spPr>
      </p:sp>
      <p:sp>
        <p:nvSpPr>
          <p:cNvPr id="3" name="Text Placeholder 2"/>
          <p:cNvSpPr>
            <a:spLocks noGrp="1"/>
          </p:cNvSpPr>
          <p:nvPr>
            <p:ph type="body" sz="quarter" idx="10" hasCustomPrompt="1"/>
          </p:nvPr>
        </p:nvSpPr>
        <p:spPr>
          <a:xfrm>
            <a:off x="2276732" y="549275"/>
            <a:ext cx="7641713" cy="864295"/>
          </a:xfrm>
        </p:spPr>
        <p:txBody>
          <a:bodyPr>
            <a:normAutofit/>
          </a:bodyPr>
          <a:lstStyle>
            <a:lvl1pPr marL="0" indent="0" algn="ctr">
              <a:lnSpc>
                <a:spcPct val="60000"/>
              </a:lnSpc>
              <a:buFontTx/>
              <a:buNone/>
              <a:defRPr sz="3600" b="1" spc="-150" baseline="0">
                <a:solidFill>
                  <a:schemeClr val="bg1"/>
                </a:solidFill>
                <a:latin typeface="Liberation Sans" pitchFamily="34" charset="0"/>
              </a:defRPr>
            </a:lvl1pPr>
          </a:lstStyle>
          <a:p>
            <a:pPr lvl="0"/>
            <a:r>
              <a:rPr lang="en-US" dirty="0" smtClean="0"/>
              <a:t>Show Reel</a:t>
            </a:r>
          </a:p>
        </p:txBody>
      </p:sp>
    </p:spTree>
    <p:extLst>
      <p:ext uri="{BB962C8B-B14F-4D97-AF65-F5344CB8AC3E}">
        <p14:creationId xmlns:p14="http://schemas.microsoft.com/office/powerpoint/2010/main" val="45326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75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 presetClass="entr" presetSubtype="1"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ECTION BREAK 01">
    <p:bg>
      <p:bgPr>
        <a:solidFill>
          <a:srgbClr val="9900FF"/>
        </a:solidFill>
        <a:effectLst/>
      </p:bgPr>
    </p:bg>
    <p:spTree>
      <p:nvGrpSpPr>
        <p:cNvPr id="1" name=""/>
        <p:cNvGrpSpPr/>
        <p:nvPr/>
      </p:nvGrpSpPr>
      <p:grpSpPr>
        <a:xfrm>
          <a:off x="0" y="0"/>
          <a:ext cx="0" cy="0"/>
          <a:chOff x="0" y="0"/>
          <a:chExt cx="0" cy="0"/>
        </a:xfrm>
      </p:grpSpPr>
      <p:cxnSp>
        <p:nvCxnSpPr>
          <p:cNvPr id="15" name="Straight Connector 14"/>
          <p:cNvCxnSpPr/>
          <p:nvPr userDrawn="1"/>
        </p:nvCxnSpPr>
        <p:spPr>
          <a:xfrm flipV="1">
            <a:off x="7732208" y="68658"/>
            <a:ext cx="4641247" cy="48988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flipV="1">
            <a:off x="8884935" y="644989"/>
            <a:ext cx="3458184" cy="36500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9845542" y="2758203"/>
            <a:ext cx="2472546" cy="26097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flipV="1">
            <a:off x="10473473" y="-123452"/>
            <a:ext cx="1898727" cy="24496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sz="quarter" idx="10" hasCustomPrompt="1"/>
          </p:nvPr>
        </p:nvSpPr>
        <p:spPr>
          <a:xfrm>
            <a:off x="0" y="2883568"/>
            <a:ext cx="7469545" cy="4217376"/>
          </a:xfrm>
        </p:spPr>
        <p:txBody>
          <a:bodyPr>
            <a:noAutofit/>
          </a:bodyPr>
          <a:lstStyle>
            <a:lvl1pPr marL="0" indent="0">
              <a:buNone/>
              <a:defRPr sz="38308">
                <a:solidFill>
                  <a:schemeClr val="bg1"/>
                </a:solidFill>
                <a:latin typeface="Elephant" panose="02020904090505020303" pitchFamily="18" charset="0"/>
              </a:defRPr>
            </a:lvl1pPr>
          </a:lstStyle>
          <a:p>
            <a:pPr lvl="0"/>
            <a:r>
              <a:rPr lang="en-US" dirty="0" smtClean="0"/>
              <a:t>01</a:t>
            </a:r>
            <a:endParaRPr lang="en-US" dirty="0"/>
          </a:p>
        </p:txBody>
      </p:sp>
      <p:sp>
        <p:nvSpPr>
          <p:cNvPr id="29" name="Text Placeholder 4"/>
          <p:cNvSpPr>
            <a:spLocks noGrp="1"/>
          </p:cNvSpPr>
          <p:nvPr>
            <p:ph type="body" sz="quarter" idx="11" hasCustomPrompt="1"/>
          </p:nvPr>
        </p:nvSpPr>
        <p:spPr>
          <a:xfrm>
            <a:off x="0" y="4655008"/>
            <a:ext cx="7469545" cy="1117859"/>
          </a:xfrm>
          <a:solidFill>
            <a:srgbClr val="9900FF"/>
          </a:solidFill>
        </p:spPr>
        <p:txBody>
          <a:bodyPr>
            <a:noAutofit/>
          </a:bodyPr>
          <a:lstStyle>
            <a:lvl1pPr marL="0" indent="0" algn="ctr">
              <a:buNone/>
              <a:defRPr sz="8002">
                <a:solidFill>
                  <a:schemeClr val="bg1"/>
                </a:solidFill>
                <a:latin typeface="Georgia" panose="02040502050405020303" pitchFamily="18" charset="0"/>
              </a:defRPr>
            </a:lvl1pPr>
          </a:lstStyle>
          <a:p>
            <a:pPr lvl="0"/>
            <a:r>
              <a:rPr lang="en-US" dirty="0" smtClean="0"/>
              <a:t>Introduction</a:t>
            </a:r>
            <a:endParaRPr lang="en-US" dirty="0"/>
          </a:p>
        </p:txBody>
      </p:sp>
    </p:spTree>
    <p:extLst>
      <p:ext uri="{BB962C8B-B14F-4D97-AF65-F5344CB8AC3E}">
        <p14:creationId xmlns:p14="http://schemas.microsoft.com/office/powerpoint/2010/main" val="4938622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additive="base">
                                        <p:cTn id="7" dur="75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childTnLst>
                                    <p:set>
                                      <p:cBhvr>
                                        <p:cTn id="11" dur="1" fill="hold">
                                          <p:stCondLst>
                                            <p:cond delay="0"/>
                                          </p:stCondLst>
                                        </p:cTn>
                                        <p:tgtEl>
                                          <p:spTgt spid="29">
                                            <p:bg/>
                                          </p:spTgt>
                                        </p:tgtEl>
                                        <p:attrNameLst>
                                          <p:attrName>style.visibility</p:attrName>
                                        </p:attrNameLst>
                                      </p:cBhvr>
                                      <p:to>
                                        <p:strVal val="visible"/>
                                      </p:to>
                                    </p:set>
                                    <p:anim calcmode="lin" valueType="num">
                                      <p:cBhvr additive="base">
                                        <p:cTn id="12" dur="750" fill="hold"/>
                                        <p:tgtEl>
                                          <p:spTgt spid="29">
                                            <p:bg/>
                                          </p:spTgt>
                                        </p:tgtEl>
                                        <p:attrNameLst>
                                          <p:attrName>ppt_x</p:attrName>
                                        </p:attrNameLst>
                                      </p:cBhvr>
                                      <p:tavLst>
                                        <p:tav tm="0">
                                          <p:val>
                                            <p:strVal val="0-#ppt_w/2"/>
                                          </p:val>
                                        </p:tav>
                                        <p:tav tm="100000">
                                          <p:val>
                                            <p:strVal val="#ppt_x"/>
                                          </p:val>
                                        </p:tav>
                                      </p:tavLst>
                                    </p:anim>
                                    <p:anim calcmode="lin" valueType="num">
                                      <p:cBhvr additive="base">
                                        <p:cTn id="13" dur="750" fill="hold"/>
                                        <p:tgtEl>
                                          <p:spTgt spid="29">
                                            <p:bg/>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250"/>
                                  </p:stCondLst>
                                  <p:childTnLst>
                                    <p:set>
                                      <p:cBhvr>
                                        <p:cTn id="15" dur="1" fill="hold">
                                          <p:stCondLst>
                                            <p:cond delay="0"/>
                                          </p:stCondLst>
                                        </p:cTn>
                                        <p:tgtEl>
                                          <p:spTgt spid="29">
                                            <p:txEl>
                                              <p:pRg st="0" end="0"/>
                                            </p:txEl>
                                          </p:spTgt>
                                        </p:tgtEl>
                                        <p:attrNameLst>
                                          <p:attrName>style.visibility</p:attrName>
                                        </p:attrNameLst>
                                      </p:cBhvr>
                                      <p:to>
                                        <p:strVal val="visible"/>
                                      </p:to>
                                    </p:set>
                                    <p:anim calcmode="lin" valueType="num">
                                      <p:cBhvr additive="base">
                                        <p:cTn id="16" dur="75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7" dur="750" fill="hold"/>
                                        <p:tgtEl>
                                          <p:spTgt spid="2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3" decel="100000" fill="hold" nodeType="withEffect">
                                  <p:stCondLst>
                                    <p:cond delay="50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750" fill="hold"/>
                                        <p:tgtEl>
                                          <p:spTgt spid="18"/>
                                        </p:tgtEl>
                                        <p:attrNameLst>
                                          <p:attrName>ppt_x</p:attrName>
                                        </p:attrNameLst>
                                      </p:cBhvr>
                                      <p:tavLst>
                                        <p:tav tm="0">
                                          <p:val>
                                            <p:strVal val="1+#ppt_w/2"/>
                                          </p:val>
                                        </p:tav>
                                        <p:tav tm="100000">
                                          <p:val>
                                            <p:strVal val="#ppt_x"/>
                                          </p:val>
                                        </p:tav>
                                      </p:tavLst>
                                    </p:anim>
                                    <p:anim calcmode="lin" valueType="num">
                                      <p:cBhvr additive="base">
                                        <p:cTn id="21" dur="750" fill="hold"/>
                                        <p:tgtEl>
                                          <p:spTgt spid="18"/>
                                        </p:tgtEl>
                                        <p:attrNameLst>
                                          <p:attrName>ppt_y</p:attrName>
                                        </p:attrNameLst>
                                      </p:cBhvr>
                                      <p:tavLst>
                                        <p:tav tm="0">
                                          <p:val>
                                            <p:strVal val="0-#ppt_h/2"/>
                                          </p:val>
                                        </p:tav>
                                        <p:tav tm="100000">
                                          <p:val>
                                            <p:strVal val="#ppt_y"/>
                                          </p:val>
                                        </p:tav>
                                      </p:tavLst>
                                    </p:anim>
                                  </p:childTnLst>
                                </p:cTn>
                              </p:par>
                              <p:par>
                                <p:cTn id="22" presetID="2" presetClass="entr" presetSubtype="3" decel="100000" fill="hold" nodeType="withEffect">
                                  <p:stCondLst>
                                    <p:cond delay="75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750" fill="hold"/>
                                        <p:tgtEl>
                                          <p:spTgt spid="15"/>
                                        </p:tgtEl>
                                        <p:attrNameLst>
                                          <p:attrName>ppt_x</p:attrName>
                                        </p:attrNameLst>
                                      </p:cBhvr>
                                      <p:tavLst>
                                        <p:tav tm="0">
                                          <p:val>
                                            <p:strVal val="1+#ppt_w/2"/>
                                          </p:val>
                                        </p:tav>
                                        <p:tav tm="100000">
                                          <p:val>
                                            <p:strVal val="#ppt_x"/>
                                          </p:val>
                                        </p:tav>
                                      </p:tavLst>
                                    </p:anim>
                                    <p:anim calcmode="lin" valueType="num">
                                      <p:cBhvr additive="base">
                                        <p:cTn id="25" dur="750" fill="hold"/>
                                        <p:tgtEl>
                                          <p:spTgt spid="15"/>
                                        </p:tgtEl>
                                        <p:attrNameLst>
                                          <p:attrName>ppt_y</p:attrName>
                                        </p:attrNameLst>
                                      </p:cBhvr>
                                      <p:tavLst>
                                        <p:tav tm="0">
                                          <p:val>
                                            <p:strVal val="0-#ppt_h/2"/>
                                          </p:val>
                                        </p:tav>
                                        <p:tav tm="100000">
                                          <p:val>
                                            <p:strVal val="#ppt_y"/>
                                          </p:val>
                                        </p:tav>
                                      </p:tavLst>
                                    </p:anim>
                                  </p:childTnLst>
                                </p:cTn>
                              </p:par>
                              <p:par>
                                <p:cTn id="26" presetID="2" presetClass="entr" presetSubtype="3" decel="100000" fill="hold" nodeType="withEffect">
                                  <p:stCondLst>
                                    <p:cond delay="100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750" fill="hold"/>
                                        <p:tgtEl>
                                          <p:spTgt spid="16"/>
                                        </p:tgtEl>
                                        <p:attrNameLst>
                                          <p:attrName>ppt_x</p:attrName>
                                        </p:attrNameLst>
                                      </p:cBhvr>
                                      <p:tavLst>
                                        <p:tav tm="0">
                                          <p:val>
                                            <p:strVal val="1+#ppt_w/2"/>
                                          </p:val>
                                        </p:tav>
                                        <p:tav tm="100000">
                                          <p:val>
                                            <p:strVal val="#ppt_x"/>
                                          </p:val>
                                        </p:tav>
                                      </p:tavLst>
                                    </p:anim>
                                    <p:anim calcmode="lin" valueType="num">
                                      <p:cBhvr additive="base">
                                        <p:cTn id="29" dur="750" fill="hold"/>
                                        <p:tgtEl>
                                          <p:spTgt spid="16"/>
                                        </p:tgtEl>
                                        <p:attrNameLst>
                                          <p:attrName>ppt_y</p:attrName>
                                        </p:attrNameLst>
                                      </p:cBhvr>
                                      <p:tavLst>
                                        <p:tav tm="0">
                                          <p:val>
                                            <p:strVal val="0-#ppt_h/2"/>
                                          </p:val>
                                        </p:tav>
                                        <p:tav tm="100000">
                                          <p:val>
                                            <p:strVal val="#ppt_y"/>
                                          </p:val>
                                        </p:tav>
                                      </p:tavLst>
                                    </p:anim>
                                  </p:childTnLst>
                                </p:cTn>
                              </p:par>
                              <p:par>
                                <p:cTn id="30" presetID="2" presetClass="entr" presetSubtype="3" decel="100000" fill="hold" nodeType="withEffect">
                                  <p:stCondLst>
                                    <p:cond delay="125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750" fill="hold"/>
                                        <p:tgtEl>
                                          <p:spTgt spid="17"/>
                                        </p:tgtEl>
                                        <p:attrNameLst>
                                          <p:attrName>ppt_x</p:attrName>
                                        </p:attrNameLst>
                                      </p:cBhvr>
                                      <p:tavLst>
                                        <p:tav tm="0">
                                          <p:val>
                                            <p:strVal val="1+#ppt_w/2"/>
                                          </p:val>
                                        </p:tav>
                                        <p:tav tm="100000">
                                          <p:val>
                                            <p:strVal val="#ppt_x"/>
                                          </p:val>
                                        </p:tav>
                                      </p:tavLst>
                                    </p:anim>
                                    <p:anim calcmode="lin" valueType="num">
                                      <p:cBhvr additive="base">
                                        <p:cTn id="33" dur="750" fill="hold"/>
                                        <p:tgtEl>
                                          <p:spTgt spid="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2" presetClass="entr" presetSubtype="8"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0-#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9" grpId="0" build="p" animBg="1">
        <p:tmplLst>
          <p:tmpl>
            <p:tnLst>
              <p:par>
                <p:cTn presetID="2" presetClass="entr" presetSubtype="8"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0-#ppt_w/2"/>
                          </p:val>
                        </p:tav>
                        <p:tav tm="100000">
                          <p:val>
                            <p:strVal val="#ppt_x"/>
                          </p:val>
                        </p:tav>
                      </p:tavLst>
                    </p:anim>
                    <p:anim calcmode="lin" valueType="num">
                      <p:cBhvr additive="base">
                        <p:cTn dur="750" fill="hold"/>
                        <p:tgtEl>
                          <p:spTgt spid="29"/>
                        </p:tgtEl>
                        <p:attrNameLst>
                          <p:attrName>ppt_y</p:attrName>
                        </p:attrNameLst>
                      </p:cBhvr>
                      <p:tavLst>
                        <p:tav tm="0">
                          <p:val>
                            <p:strVal val="#ppt_y"/>
                          </p:val>
                        </p:tav>
                        <p:tav tm="100000">
                          <p:val>
                            <p:strVal val="#ppt_y"/>
                          </p:val>
                        </p:tav>
                      </p:tavLst>
                    </p:anim>
                  </p:childTnLst>
                </p:cTn>
              </p:par>
            </p:tnLst>
          </p:tmpl>
          <p:tmpl lvl="1">
            <p:tnLst>
              <p:par>
                <p:cTn presetID="2" presetClass="entr" presetSubtype="8"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0-#ppt_w/2"/>
                          </p:val>
                        </p:tav>
                        <p:tav tm="100000">
                          <p:val>
                            <p:strVal val="#ppt_x"/>
                          </p:val>
                        </p:tav>
                      </p:tavLst>
                    </p:anim>
                    <p:anim calcmode="lin" valueType="num">
                      <p:cBhvr additive="base">
                        <p:cTn dur="75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SECTION BREAK 01">
    <p:bg>
      <p:bgPr>
        <a:solidFill>
          <a:srgbClr val="00CC99"/>
        </a:solidFill>
        <a:effectLst/>
      </p:bgPr>
    </p:bg>
    <p:spTree>
      <p:nvGrpSpPr>
        <p:cNvPr id="1" name=""/>
        <p:cNvGrpSpPr/>
        <p:nvPr/>
      </p:nvGrpSpPr>
      <p:grpSpPr>
        <a:xfrm>
          <a:off x="0" y="0"/>
          <a:ext cx="0" cy="0"/>
          <a:chOff x="0" y="0"/>
          <a:chExt cx="0" cy="0"/>
        </a:xfrm>
      </p:grpSpPr>
      <p:cxnSp>
        <p:nvCxnSpPr>
          <p:cNvPr id="2" name="Straight Connector 1"/>
          <p:cNvCxnSpPr/>
          <p:nvPr userDrawn="1"/>
        </p:nvCxnSpPr>
        <p:spPr>
          <a:xfrm flipV="1">
            <a:off x="7732208" y="68658"/>
            <a:ext cx="4641247" cy="48988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userDrawn="1"/>
        </p:nvCxnSpPr>
        <p:spPr>
          <a:xfrm flipV="1">
            <a:off x="8884935" y="644989"/>
            <a:ext cx="3458184" cy="36500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V="1">
            <a:off x="9845542" y="2758203"/>
            <a:ext cx="2472546" cy="26097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flipV="1">
            <a:off x="10473473" y="-123452"/>
            <a:ext cx="1898727" cy="24496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 Placeholder 2"/>
          <p:cNvSpPr>
            <a:spLocks noGrp="1"/>
          </p:cNvSpPr>
          <p:nvPr>
            <p:ph type="body" sz="quarter" idx="10" hasCustomPrompt="1"/>
          </p:nvPr>
        </p:nvSpPr>
        <p:spPr>
          <a:xfrm>
            <a:off x="0" y="2883568"/>
            <a:ext cx="7533061" cy="4217376"/>
          </a:xfrm>
        </p:spPr>
        <p:txBody>
          <a:bodyPr>
            <a:noAutofit/>
          </a:bodyPr>
          <a:lstStyle>
            <a:lvl1pPr marL="0" indent="0">
              <a:buNone/>
              <a:defRPr sz="38308">
                <a:solidFill>
                  <a:schemeClr val="bg1"/>
                </a:solidFill>
                <a:latin typeface="Elephant" panose="02020904090505020303" pitchFamily="18" charset="0"/>
              </a:defRPr>
            </a:lvl1pPr>
          </a:lstStyle>
          <a:p>
            <a:pPr lvl="0"/>
            <a:r>
              <a:rPr lang="en-US" dirty="0" smtClean="0"/>
              <a:t>02</a:t>
            </a:r>
            <a:endParaRPr lang="en-US" dirty="0"/>
          </a:p>
        </p:txBody>
      </p:sp>
      <p:sp>
        <p:nvSpPr>
          <p:cNvPr id="7" name="Text Placeholder 4"/>
          <p:cNvSpPr>
            <a:spLocks noGrp="1"/>
          </p:cNvSpPr>
          <p:nvPr>
            <p:ph type="body" sz="quarter" idx="11" hasCustomPrompt="1"/>
          </p:nvPr>
        </p:nvSpPr>
        <p:spPr>
          <a:xfrm>
            <a:off x="0" y="4655008"/>
            <a:ext cx="7533061" cy="1117859"/>
          </a:xfrm>
          <a:solidFill>
            <a:srgbClr val="00CC99"/>
          </a:solidFill>
        </p:spPr>
        <p:txBody>
          <a:bodyPr>
            <a:noAutofit/>
          </a:bodyPr>
          <a:lstStyle>
            <a:lvl1pPr marL="0" indent="0" algn="ctr">
              <a:buNone/>
              <a:defRPr sz="8002">
                <a:solidFill>
                  <a:schemeClr val="bg1"/>
                </a:solidFill>
                <a:latin typeface="Georgia" panose="02040502050405020303" pitchFamily="18" charset="0"/>
              </a:defRPr>
            </a:lvl1pPr>
          </a:lstStyle>
          <a:p>
            <a:pPr lvl="0"/>
            <a:r>
              <a:rPr lang="en-US" dirty="0" smtClean="0"/>
              <a:t>The Team</a:t>
            </a:r>
            <a:endParaRPr lang="en-US" dirty="0"/>
          </a:p>
        </p:txBody>
      </p:sp>
    </p:spTree>
    <p:extLst>
      <p:ext uri="{BB962C8B-B14F-4D97-AF65-F5344CB8AC3E}">
        <p14:creationId xmlns:p14="http://schemas.microsoft.com/office/powerpoint/2010/main" val="22781101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75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childTnLst>
                                    <p:set>
                                      <p:cBhvr>
                                        <p:cTn id="11" dur="1" fill="hold">
                                          <p:stCondLst>
                                            <p:cond delay="0"/>
                                          </p:stCondLst>
                                        </p:cTn>
                                        <p:tgtEl>
                                          <p:spTgt spid="7">
                                            <p:bg/>
                                          </p:spTgt>
                                        </p:tgtEl>
                                        <p:attrNameLst>
                                          <p:attrName>style.visibility</p:attrName>
                                        </p:attrNameLst>
                                      </p:cBhvr>
                                      <p:to>
                                        <p:strVal val="visible"/>
                                      </p:to>
                                    </p:set>
                                    <p:anim calcmode="lin" valueType="num">
                                      <p:cBhvr additive="base">
                                        <p:cTn id="12" dur="750" fill="hold"/>
                                        <p:tgtEl>
                                          <p:spTgt spid="7">
                                            <p:bg/>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bg/>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250"/>
                                  </p:stCondLst>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3" decel="100000" fill="hold" nodeType="withEffect">
                                  <p:stCondLst>
                                    <p:cond delay="50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750" fill="hold"/>
                                        <p:tgtEl>
                                          <p:spTgt spid="5"/>
                                        </p:tgtEl>
                                        <p:attrNameLst>
                                          <p:attrName>ppt_x</p:attrName>
                                        </p:attrNameLst>
                                      </p:cBhvr>
                                      <p:tavLst>
                                        <p:tav tm="0">
                                          <p:val>
                                            <p:strVal val="1+#ppt_w/2"/>
                                          </p:val>
                                        </p:tav>
                                        <p:tav tm="100000">
                                          <p:val>
                                            <p:strVal val="#ppt_x"/>
                                          </p:val>
                                        </p:tav>
                                      </p:tavLst>
                                    </p:anim>
                                    <p:anim calcmode="lin" valueType="num">
                                      <p:cBhvr additive="base">
                                        <p:cTn id="21" dur="750" fill="hold"/>
                                        <p:tgtEl>
                                          <p:spTgt spid="5"/>
                                        </p:tgtEl>
                                        <p:attrNameLst>
                                          <p:attrName>ppt_y</p:attrName>
                                        </p:attrNameLst>
                                      </p:cBhvr>
                                      <p:tavLst>
                                        <p:tav tm="0">
                                          <p:val>
                                            <p:strVal val="0-#ppt_h/2"/>
                                          </p:val>
                                        </p:tav>
                                        <p:tav tm="100000">
                                          <p:val>
                                            <p:strVal val="#ppt_y"/>
                                          </p:val>
                                        </p:tav>
                                      </p:tavLst>
                                    </p:anim>
                                  </p:childTnLst>
                                </p:cTn>
                              </p:par>
                              <p:par>
                                <p:cTn id="22" presetID="2" presetClass="entr" presetSubtype="3" decel="100000" fill="hold" nodeType="withEffect">
                                  <p:stCondLst>
                                    <p:cond delay="75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1+#ppt_w/2"/>
                                          </p:val>
                                        </p:tav>
                                        <p:tav tm="100000">
                                          <p:val>
                                            <p:strVal val="#ppt_x"/>
                                          </p:val>
                                        </p:tav>
                                      </p:tavLst>
                                    </p:anim>
                                    <p:anim calcmode="lin" valueType="num">
                                      <p:cBhvr additive="base">
                                        <p:cTn id="25" dur="750" fill="hold"/>
                                        <p:tgtEl>
                                          <p:spTgt spid="2"/>
                                        </p:tgtEl>
                                        <p:attrNameLst>
                                          <p:attrName>ppt_y</p:attrName>
                                        </p:attrNameLst>
                                      </p:cBhvr>
                                      <p:tavLst>
                                        <p:tav tm="0">
                                          <p:val>
                                            <p:strVal val="0-#ppt_h/2"/>
                                          </p:val>
                                        </p:tav>
                                        <p:tav tm="100000">
                                          <p:val>
                                            <p:strVal val="#ppt_y"/>
                                          </p:val>
                                        </p:tav>
                                      </p:tavLst>
                                    </p:anim>
                                  </p:childTnLst>
                                </p:cTn>
                              </p:par>
                              <p:par>
                                <p:cTn id="26" presetID="2" presetClass="entr" presetSubtype="3" decel="100000" fill="hold" nodeType="withEffect">
                                  <p:stCondLst>
                                    <p:cond delay="100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750" fill="hold"/>
                                        <p:tgtEl>
                                          <p:spTgt spid="3"/>
                                        </p:tgtEl>
                                        <p:attrNameLst>
                                          <p:attrName>ppt_x</p:attrName>
                                        </p:attrNameLst>
                                      </p:cBhvr>
                                      <p:tavLst>
                                        <p:tav tm="0">
                                          <p:val>
                                            <p:strVal val="1+#ppt_w/2"/>
                                          </p:val>
                                        </p:tav>
                                        <p:tav tm="100000">
                                          <p:val>
                                            <p:strVal val="#ppt_x"/>
                                          </p:val>
                                        </p:tav>
                                      </p:tavLst>
                                    </p:anim>
                                    <p:anim calcmode="lin" valueType="num">
                                      <p:cBhvr additive="base">
                                        <p:cTn id="29" dur="750" fill="hold"/>
                                        <p:tgtEl>
                                          <p:spTgt spid="3"/>
                                        </p:tgtEl>
                                        <p:attrNameLst>
                                          <p:attrName>ppt_y</p:attrName>
                                        </p:attrNameLst>
                                      </p:cBhvr>
                                      <p:tavLst>
                                        <p:tav tm="0">
                                          <p:val>
                                            <p:strVal val="0-#ppt_h/2"/>
                                          </p:val>
                                        </p:tav>
                                        <p:tav tm="100000">
                                          <p:val>
                                            <p:strVal val="#ppt_y"/>
                                          </p:val>
                                        </p:tav>
                                      </p:tavLst>
                                    </p:anim>
                                  </p:childTnLst>
                                </p:cTn>
                              </p:par>
                              <p:par>
                                <p:cTn id="30" presetID="2" presetClass="entr" presetSubtype="3" decel="100000" fill="hold" nodeType="withEffect">
                                  <p:stCondLst>
                                    <p:cond delay="125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750" fill="hold"/>
                                        <p:tgtEl>
                                          <p:spTgt spid="4"/>
                                        </p:tgtEl>
                                        <p:attrNameLst>
                                          <p:attrName>ppt_x</p:attrName>
                                        </p:attrNameLst>
                                      </p:cBhvr>
                                      <p:tavLst>
                                        <p:tav tm="0">
                                          <p:val>
                                            <p:strVal val="1+#ppt_w/2"/>
                                          </p:val>
                                        </p:tav>
                                        <p:tav tm="100000">
                                          <p:val>
                                            <p:strVal val="#ppt_x"/>
                                          </p:val>
                                        </p:tav>
                                      </p:tavLst>
                                    </p:anim>
                                    <p:anim calcmode="lin" valueType="num">
                                      <p:cBhvr additive="base">
                                        <p:cTn id="33" dur="75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build="p" animBg="1">
        <p:tmplLst>
          <p:tmpl>
            <p:tnLst>
              <p:par>
                <p:cTn presetID="2" presetClass="entr" presetSubtype="8"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 lvl="1">
            <p:tnLst>
              <p:par>
                <p:cTn presetID="2" presetClass="entr" presetSubtype="8" decel="100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46731" y="214510"/>
            <a:ext cx="7948865" cy="6430570"/>
          </a:xfrm>
          <a:custGeom>
            <a:avLst/>
            <a:gdLst>
              <a:gd name="connsiteX0" fmla="*/ 0 w 7946796"/>
              <a:gd name="connsiteY0" fmla="*/ 0 h 6429081"/>
              <a:gd name="connsiteX1" fmla="*/ 7946796 w 7946796"/>
              <a:gd name="connsiteY1" fmla="*/ 0 h 6429081"/>
              <a:gd name="connsiteX2" fmla="*/ 7946796 w 7946796"/>
              <a:gd name="connsiteY2" fmla="*/ 6429081 h 6429081"/>
              <a:gd name="connsiteX3" fmla="*/ 0 w 7946796"/>
              <a:gd name="connsiteY3" fmla="*/ 6429081 h 6429081"/>
            </a:gdLst>
            <a:ahLst/>
            <a:cxnLst>
              <a:cxn ang="0">
                <a:pos x="connsiteX0" y="connsiteY0"/>
              </a:cxn>
              <a:cxn ang="0">
                <a:pos x="connsiteX1" y="connsiteY1"/>
              </a:cxn>
              <a:cxn ang="0">
                <a:pos x="connsiteX2" y="connsiteY2"/>
              </a:cxn>
              <a:cxn ang="0">
                <a:pos x="connsiteX3" y="connsiteY3"/>
              </a:cxn>
            </a:cxnLst>
            <a:rect l="l" t="t" r="r" b="b"/>
            <a:pathLst>
              <a:path w="7946796" h="6429081">
                <a:moveTo>
                  <a:pt x="0" y="0"/>
                </a:moveTo>
                <a:lnTo>
                  <a:pt x="7946796" y="0"/>
                </a:lnTo>
                <a:lnTo>
                  <a:pt x="7946796" y="6429081"/>
                </a:lnTo>
                <a:lnTo>
                  <a:pt x="0" y="6429081"/>
                </a:ln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2482479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ECTION BREAK 03">
    <p:bg>
      <p:bgPr>
        <a:solidFill>
          <a:srgbClr val="FF0066"/>
        </a:solidFill>
        <a:effectLst/>
      </p:bgPr>
    </p:bg>
    <p:spTree>
      <p:nvGrpSpPr>
        <p:cNvPr id="1" name=""/>
        <p:cNvGrpSpPr/>
        <p:nvPr/>
      </p:nvGrpSpPr>
      <p:grpSpPr>
        <a:xfrm>
          <a:off x="0" y="0"/>
          <a:ext cx="0" cy="0"/>
          <a:chOff x="0" y="0"/>
          <a:chExt cx="0" cy="0"/>
        </a:xfrm>
      </p:grpSpPr>
      <p:cxnSp>
        <p:nvCxnSpPr>
          <p:cNvPr id="2" name="Straight Connector 1"/>
          <p:cNvCxnSpPr/>
          <p:nvPr userDrawn="1"/>
        </p:nvCxnSpPr>
        <p:spPr>
          <a:xfrm flipV="1">
            <a:off x="7732208" y="68658"/>
            <a:ext cx="4641247" cy="48988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userDrawn="1"/>
        </p:nvCxnSpPr>
        <p:spPr>
          <a:xfrm flipV="1">
            <a:off x="8884935" y="644989"/>
            <a:ext cx="3458184" cy="36500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flipV="1">
            <a:off x="9845542" y="2758203"/>
            <a:ext cx="2472546" cy="26097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H="1" flipV="1">
            <a:off x="10473473" y="-123452"/>
            <a:ext cx="1898727" cy="24496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 Placeholder 2"/>
          <p:cNvSpPr>
            <a:spLocks noGrp="1"/>
          </p:cNvSpPr>
          <p:nvPr>
            <p:ph type="body" sz="quarter" idx="10" hasCustomPrompt="1"/>
          </p:nvPr>
        </p:nvSpPr>
        <p:spPr>
          <a:xfrm>
            <a:off x="0" y="2883568"/>
            <a:ext cx="7533061" cy="4217376"/>
          </a:xfrm>
        </p:spPr>
        <p:txBody>
          <a:bodyPr>
            <a:noAutofit/>
          </a:bodyPr>
          <a:lstStyle>
            <a:lvl1pPr marL="0" indent="0">
              <a:buNone/>
              <a:defRPr sz="38308">
                <a:solidFill>
                  <a:schemeClr val="bg1"/>
                </a:solidFill>
                <a:latin typeface="Elephant" panose="02020904090505020303" pitchFamily="18" charset="0"/>
              </a:defRPr>
            </a:lvl1pPr>
          </a:lstStyle>
          <a:p>
            <a:pPr lvl="0"/>
            <a:r>
              <a:rPr lang="en-US" dirty="0" smtClean="0"/>
              <a:t>03</a:t>
            </a:r>
            <a:endParaRPr lang="en-US" dirty="0"/>
          </a:p>
        </p:txBody>
      </p:sp>
      <p:sp>
        <p:nvSpPr>
          <p:cNvPr id="7" name="Text Placeholder 4"/>
          <p:cNvSpPr>
            <a:spLocks noGrp="1"/>
          </p:cNvSpPr>
          <p:nvPr>
            <p:ph type="body" sz="quarter" idx="11" hasCustomPrompt="1"/>
          </p:nvPr>
        </p:nvSpPr>
        <p:spPr>
          <a:xfrm>
            <a:off x="0" y="4655008"/>
            <a:ext cx="7533061" cy="1117859"/>
          </a:xfrm>
          <a:solidFill>
            <a:srgbClr val="FF0066"/>
          </a:solidFill>
        </p:spPr>
        <p:txBody>
          <a:bodyPr>
            <a:noAutofit/>
          </a:bodyPr>
          <a:lstStyle>
            <a:lvl1pPr marL="0" indent="0" algn="ctr">
              <a:buNone/>
              <a:defRPr sz="8002">
                <a:solidFill>
                  <a:schemeClr val="bg1"/>
                </a:solidFill>
                <a:latin typeface="Georgia" panose="02040502050405020303" pitchFamily="18" charset="0"/>
              </a:defRPr>
            </a:lvl1pPr>
          </a:lstStyle>
          <a:p>
            <a:pPr lvl="0"/>
            <a:r>
              <a:rPr lang="en-US" dirty="0" smtClean="0"/>
              <a:t>Marketing</a:t>
            </a:r>
            <a:endParaRPr lang="en-US" dirty="0"/>
          </a:p>
        </p:txBody>
      </p:sp>
    </p:spTree>
    <p:extLst>
      <p:ext uri="{BB962C8B-B14F-4D97-AF65-F5344CB8AC3E}">
        <p14:creationId xmlns:p14="http://schemas.microsoft.com/office/powerpoint/2010/main" val="622863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75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childTnLst>
                                    <p:set>
                                      <p:cBhvr>
                                        <p:cTn id="11" dur="1" fill="hold">
                                          <p:stCondLst>
                                            <p:cond delay="0"/>
                                          </p:stCondLst>
                                        </p:cTn>
                                        <p:tgtEl>
                                          <p:spTgt spid="7">
                                            <p:bg/>
                                          </p:spTgt>
                                        </p:tgtEl>
                                        <p:attrNameLst>
                                          <p:attrName>style.visibility</p:attrName>
                                        </p:attrNameLst>
                                      </p:cBhvr>
                                      <p:to>
                                        <p:strVal val="visible"/>
                                      </p:to>
                                    </p:set>
                                    <p:anim calcmode="lin" valueType="num">
                                      <p:cBhvr additive="base">
                                        <p:cTn id="12" dur="750" fill="hold"/>
                                        <p:tgtEl>
                                          <p:spTgt spid="7">
                                            <p:bg/>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bg/>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250"/>
                                  </p:stCondLst>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3" decel="100000" fill="hold" nodeType="withEffect">
                                  <p:stCondLst>
                                    <p:cond delay="50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750" fill="hold"/>
                                        <p:tgtEl>
                                          <p:spTgt spid="5"/>
                                        </p:tgtEl>
                                        <p:attrNameLst>
                                          <p:attrName>ppt_x</p:attrName>
                                        </p:attrNameLst>
                                      </p:cBhvr>
                                      <p:tavLst>
                                        <p:tav tm="0">
                                          <p:val>
                                            <p:strVal val="1+#ppt_w/2"/>
                                          </p:val>
                                        </p:tav>
                                        <p:tav tm="100000">
                                          <p:val>
                                            <p:strVal val="#ppt_x"/>
                                          </p:val>
                                        </p:tav>
                                      </p:tavLst>
                                    </p:anim>
                                    <p:anim calcmode="lin" valueType="num">
                                      <p:cBhvr additive="base">
                                        <p:cTn id="21" dur="750" fill="hold"/>
                                        <p:tgtEl>
                                          <p:spTgt spid="5"/>
                                        </p:tgtEl>
                                        <p:attrNameLst>
                                          <p:attrName>ppt_y</p:attrName>
                                        </p:attrNameLst>
                                      </p:cBhvr>
                                      <p:tavLst>
                                        <p:tav tm="0">
                                          <p:val>
                                            <p:strVal val="0-#ppt_h/2"/>
                                          </p:val>
                                        </p:tav>
                                        <p:tav tm="100000">
                                          <p:val>
                                            <p:strVal val="#ppt_y"/>
                                          </p:val>
                                        </p:tav>
                                      </p:tavLst>
                                    </p:anim>
                                  </p:childTnLst>
                                </p:cTn>
                              </p:par>
                              <p:par>
                                <p:cTn id="22" presetID="2" presetClass="entr" presetSubtype="3" decel="100000" fill="hold" nodeType="withEffect">
                                  <p:stCondLst>
                                    <p:cond delay="75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1+#ppt_w/2"/>
                                          </p:val>
                                        </p:tav>
                                        <p:tav tm="100000">
                                          <p:val>
                                            <p:strVal val="#ppt_x"/>
                                          </p:val>
                                        </p:tav>
                                      </p:tavLst>
                                    </p:anim>
                                    <p:anim calcmode="lin" valueType="num">
                                      <p:cBhvr additive="base">
                                        <p:cTn id="25" dur="750" fill="hold"/>
                                        <p:tgtEl>
                                          <p:spTgt spid="2"/>
                                        </p:tgtEl>
                                        <p:attrNameLst>
                                          <p:attrName>ppt_y</p:attrName>
                                        </p:attrNameLst>
                                      </p:cBhvr>
                                      <p:tavLst>
                                        <p:tav tm="0">
                                          <p:val>
                                            <p:strVal val="0-#ppt_h/2"/>
                                          </p:val>
                                        </p:tav>
                                        <p:tav tm="100000">
                                          <p:val>
                                            <p:strVal val="#ppt_y"/>
                                          </p:val>
                                        </p:tav>
                                      </p:tavLst>
                                    </p:anim>
                                  </p:childTnLst>
                                </p:cTn>
                              </p:par>
                              <p:par>
                                <p:cTn id="26" presetID="2" presetClass="entr" presetSubtype="3" decel="100000" fill="hold" nodeType="withEffect">
                                  <p:stCondLst>
                                    <p:cond delay="100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750" fill="hold"/>
                                        <p:tgtEl>
                                          <p:spTgt spid="3"/>
                                        </p:tgtEl>
                                        <p:attrNameLst>
                                          <p:attrName>ppt_x</p:attrName>
                                        </p:attrNameLst>
                                      </p:cBhvr>
                                      <p:tavLst>
                                        <p:tav tm="0">
                                          <p:val>
                                            <p:strVal val="1+#ppt_w/2"/>
                                          </p:val>
                                        </p:tav>
                                        <p:tav tm="100000">
                                          <p:val>
                                            <p:strVal val="#ppt_x"/>
                                          </p:val>
                                        </p:tav>
                                      </p:tavLst>
                                    </p:anim>
                                    <p:anim calcmode="lin" valueType="num">
                                      <p:cBhvr additive="base">
                                        <p:cTn id="29" dur="750" fill="hold"/>
                                        <p:tgtEl>
                                          <p:spTgt spid="3"/>
                                        </p:tgtEl>
                                        <p:attrNameLst>
                                          <p:attrName>ppt_y</p:attrName>
                                        </p:attrNameLst>
                                      </p:cBhvr>
                                      <p:tavLst>
                                        <p:tav tm="0">
                                          <p:val>
                                            <p:strVal val="0-#ppt_h/2"/>
                                          </p:val>
                                        </p:tav>
                                        <p:tav tm="100000">
                                          <p:val>
                                            <p:strVal val="#ppt_y"/>
                                          </p:val>
                                        </p:tav>
                                      </p:tavLst>
                                    </p:anim>
                                  </p:childTnLst>
                                </p:cTn>
                              </p:par>
                              <p:par>
                                <p:cTn id="30" presetID="2" presetClass="entr" presetSubtype="3" decel="100000" fill="hold" nodeType="withEffect">
                                  <p:stCondLst>
                                    <p:cond delay="125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750" fill="hold"/>
                                        <p:tgtEl>
                                          <p:spTgt spid="4"/>
                                        </p:tgtEl>
                                        <p:attrNameLst>
                                          <p:attrName>ppt_x</p:attrName>
                                        </p:attrNameLst>
                                      </p:cBhvr>
                                      <p:tavLst>
                                        <p:tav tm="0">
                                          <p:val>
                                            <p:strVal val="1+#ppt_w/2"/>
                                          </p:val>
                                        </p:tav>
                                        <p:tav tm="100000">
                                          <p:val>
                                            <p:strVal val="#ppt_x"/>
                                          </p:val>
                                        </p:tav>
                                      </p:tavLst>
                                    </p:anim>
                                    <p:anim calcmode="lin" valueType="num">
                                      <p:cBhvr additive="base">
                                        <p:cTn id="33" dur="75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8"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build="p" animBg="1">
        <p:tmplLst>
          <p:tmpl>
            <p:tnLst>
              <p:par>
                <p:cTn presetID="2" presetClass="entr" presetSubtype="8"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 lvl="1">
            <p:tnLst>
              <p:par>
                <p:cTn presetID="2" presetClass="entr" presetSubtype="8" decel="100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701"/>
            <a:ext cx="10975658" cy="1143265"/>
          </a:xfrm>
          <a:prstGeom prst="rect">
            <a:avLst/>
          </a:prstGeom>
        </p:spPr>
        <p:txBody>
          <a:bodyPr vert="horz" lIns="121944" tIns="60972" rIns="121944" bIns="60972" rtlCol="0" anchor="ctr">
            <a:normAutofit/>
          </a:bodyPr>
          <a:lstStyle/>
          <a:p>
            <a:r>
              <a:rPr lang="en-US" smtClean="0"/>
              <a:t>Click to edit Master title style</a:t>
            </a:r>
            <a:endParaRPr lang="ms-MY"/>
          </a:p>
        </p:txBody>
      </p:sp>
      <p:sp>
        <p:nvSpPr>
          <p:cNvPr id="3" name="Text Placeholder 2"/>
          <p:cNvSpPr>
            <a:spLocks noGrp="1"/>
          </p:cNvSpPr>
          <p:nvPr>
            <p:ph type="body" idx="1"/>
          </p:nvPr>
        </p:nvSpPr>
        <p:spPr>
          <a:xfrm>
            <a:off x="609759" y="1600572"/>
            <a:ext cx="10975658" cy="4527011"/>
          </a:xfrm>
          <a:prstGeom prst="rect">
            <a:avLst/>
          </a:prstGeom>
        </p:spPr>
        <p:txBody>
          <a:bodyPr vert="horz" lIns="121944" tIns="60972" rIns="121944" bIns="6097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Date Placeholder 3"/>
          <p:cNvSpPr>
            <a:spLocks noGrp="1"/>
          </p:cNvSpPr>
          <p:nvPr>
            <p:ph type="dt" sz="half" idx="2"/>
          </p:nvPr>
        </p:nvSpPr>
        <p:spPr>
          <a:xfrm>
            <a:off x="609759" y="6357822"/>
            <a:ext cx="2845541" cy="365210"/>
          </a:xfrm>
          <a:prstGeom prst="rect">
            <a:avLst/>
          </a:prstGeom>
        </p:spPr>
        <p:txBody>
          <a:bodyPr vert="horz" lIns="121944" tIns="60972" rIns="121944" bIns="60972" rtlCol="0" anchor="ctr"/>
          <a:lstStyle>
            <a:lvl1pPr algn="l">
              <a:defRPr sz="1600">
                <a:solidFill>
                  <a:schemeClr val="tx1">
                    <a:tint val="75000"/>
                  </a:schemeClr>
                </a:solidFill>
              </a:defRPr>
            </a:lvl1pPr>
          </a:lstStyle>
          <a:p>
            <a:fld id="{20337AEA-25B3-4408-B093-6DDA4600CD91}" type="datetimeFigureOut">
              <a:rPr lang="ms-MY" smtClean="0"/>
              <a:t>13/09/2017</a:t>
            </a:fld>
            <a:endParaRPr lang="ms-MY"/>
          </a:p>
        </p:txBody>
      </p:sp>
      <p:sp>
        <p:nvSpPr>
          <p:cNvPr id="5" name="Footer Placeholder 4"/>
          <p:cNvSpPr>
            <a:spLocks noGrp="1"/>
          </p:cNvSpPr>
          <p:nvPr>
            <p:ph type="ftr" sz="quarter" idx="3"/>
          </p:nvPr>
        </p:nvSpPr>
        <p:spPr>
          <a:xfrm>
            <a:off x="4166685" y="6357822"/>
            <a:ext cx="3861805" cy="365210"/>
          </a:xfrm>
          <a:prstGeom prst="rect">
            <a:avLst/>
          </a:prstGeom>
        </p:spPr>
        <p:txBody>
          <a:bodyPr vert="horz" lIns="121944" tIns="60972" rIns="121944" bIns="60972" rtlCol="0" anchor="ctr"/>
          <a:lstStyle>
            <a:lvl1pPr algn="ctr">
              <a:defRPr sz="1600">
                <a:solidFill>
                  <a:schemeClr val="tx1">
                    <a:tint val="75000"/>
                  </a:schemeClr>
                </a:solidFill>
              </a:defRPr>
            </a:lvl1pPr>
          </a:lstStyle>
          <a:p>
            <a:endParaRPr lang="ms-MY"/>
          </a:p>
        </p:txBody>
      </p:sp>
      <p:sp>
        <p:nvSpPr>
          <p:cNvPr id="6" name="Slide Number Placeholder 5"/>
          <p:cNvSpPr>
            <a:spLocks noGrp="1"/>
          </p:cNvSpPr>
          <p:nvPr>
            <p:ph type="sldNum" sz="quarter" idx="4"/>
          </p:nvPr>
        </p:nvSpPr>
        <p:spPr>
          <a:xfrm>
            <a:off x="8739875" y="6357822"/>
            <a:ext cx="2845541" cy="365210"/>
          </a:xfrm>
          <a:prstGeom prst="rect">
            <a:avLst/>
          </a:prstGeom>
        </p:spPr>
        <p:txBody>
          <a:bodyPr vert="horz" lIns="121944" tIns="60972" rIns="121944" bIns="60972" rtlCol="0" anchor="ctr"/>
          <a:lstStyle>
            <a:lvl1pPr algn="r">
              <a:defRPr sz="1600">
                <a:solidFill>
                  <a:schemeClr val="tx1">
                    <a:tint val="75000"/>
                  </a:schemeClr>
                </a:solidFill>
              </a:defRPr>
            </a:lvl1pPr>
          </a:lstStyle>
          <a:p>
            <a:fld id="{563D9F6E-FF3A-42BE-A0D3-BF3E5ED04CA3}" type="slidenum">
              <a:rPr lang="ms-MY" smtClean="0"/>
              <a:t>‹#›</a:t>
            </a:fld>
            <a:endParaRPr lang="ms-MY"/>
          </a:p>
        </p:txBody>
      </p:sp>
    </p:spTree>
    <p:extLst>
      <p:ext uri="{BB962C8B-B14F-4D97-AF65-F5344CB8AC3E}">
        <p14:creationId xmlns:p14="http://schemas.microsoft.com/office/powerpoint/2010/main" val="1501993602"/>
      </p:ext>
    </p:extLst>
  </p:cSld>
  <p:clrMap bg1="lt1" tx1="dk1" bg2="lt2" tx2="dk2" accent1="accent1" accent2="accent2" accent3="accent3" accent4="accent4" accent5="accent5" accent6="accent6" hlink="hlink" folHlink="folHlink"/>
  <p:sldLayoutIdLst>
    <p:sldLayoutId id="2147483651" r:id="rId1"/>
    <p:sldLayoutId id="2147483659" r:id="rId2"/>
    <p:sldLayoutId id="2147483658" r:id="rId3"/>
    <p:sldLayoutId id="2147483657" r:id="rId4"/>
    <p:sldLayoutId id="2147483660" r:id="rId5"/>
    <p:sldLayoutId id="2147483661" r:id="rId6"/>
    <p:sldLayoutId id="2147483662" r:id="rId7"/>
    <p:sldLayoutId id="2147483663" r:id="rId8"/>
  </p:sldLayoutIdLst>
  <p:timing>
    <p:tnLst>
      <p:par>
        <p:cTn id="1" dur="indefinite" restart="never" nodeType="tmRoot"/>
      </p:par>
    </p:tnLst>
  </p:timing>
  <p:txStyles>
    <p:titleStyle>
      <a:lvl1pPr algn="ctr" defTabSz="1219444" rtl="0" eaLnBrk="1" latinLnBrk="0" hangingPunct="1">
        <a:spcBef>
          <a:spcPct val="0"/>
        </a:spcBef>
        <a:buNone/>
        <a:defRPr sz="5900" kern="1200">
          <a:solidFill>
            <a:schemeClr val="tx1"/>
          </a:solidFill>
          <a:latin typeface="+mj-lt"/>
          <a:ea typeface="+mj-ea"/>
          <a:cs typeface="+mj-cs"/>
        </a:defRPr>
      </a:lvl1pPr>
    </p:titleStyle>
    <p:bodyStyle>
      <a:lvl1pPr marL="457291" indent="-457291" algn="l" defTabSz="1219444"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798" indent="-381076" algn="l" defTabSz="1219444"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4305" indent="-304861" algn="l" defTabSz="1219444"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4027"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749"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3471"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192"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2914"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2636" indent="-304861" algn="l" defTabSz="121944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ms-MY"/>
      </a:defPPr>
      <a:lvl1pPr marL="0" algn="l" defTabSz="1219444" rtl="0" eaLnBrk="1" latinLnBrk="0" hangingPunct="1">
        <a:defRPr sz="2400" kern="1200">
          <a:solidFill>
            <a:schemeClr val="tx1"/>
          </a:solidFill>
          <a:latin typeface="+mn-lt"/>
          <a:ea typeface="+mn-ea"/>
          <a:cs typeface="+mn-cs"/>
        </a:defRPr>
      </a:lvl1pPr>
      <a:lvl2pPr marL="609722" algn="l" defTabSz="1219444" rtl="0" eaLnBrk="1" latinLnBrk="0" hangingPunct="1">
        <a:defRPr sz="2400" kern="1200">
          <a:solidFill>
            <a:schemeClr val="tx1"/>
          </a:solidFill>
          <a:latin typeface="+mn-lt"/>
          <a:ea typeface="+mn-ea"/>
          <a:cs typeface="+mn-cs"/>
        </a:defRPr>
      </a:lvl2pPr>
      <a:lvl3pPr marL="1219444" algn="l" defTabSz="1219444" rtl="0" eaLnBrk="1" latinLnBrk="0" hangingPunct="1">
        <a:defRPr sz="2400" kern="1200">
          <a:solidFill>
            <a:schemeClr val="tx1"/>
          </a:solidFill>
          <a:latin typeface="+mn-lt"/>
          <a:ea typeface="+mn-ea"/>
          <a:cs typeface="+mn-cs"/>
        </a:defRPr>
      </a:lvl3pPr>
      <a:lvl4pPr marL="1829166" algn="l" defTabSz="1219444" rtl="0" eaLnBrk="1" latinLnBrk="0" hangingPunct="1">
        <a:defRPr sz="2400" kern="1200">
          <a:solidFill>
            <a:schemeClr val="tx1"/>
          </a:solidFill>
          <a:latin typeface="+mn-lt"/>
          <a:ea typeface="+mn-ea"/>
          <a:cs typeface="+mn-cs"/>
        </a:defRPr>
      </a:lvl4pPr>
      <a:lvl5pPr marL="2438888" algn="l" defTabSz="1219444" rtl="0" eaLnBrk="1" latinLnBrk="0" hangingPunct="1">
        <a:defRPr sz="2400" kern="1200">
          <a:solidFill>
            <a:schemeClr val="tx1"/>
          </a:solidFill>
          <a:latin typeface="+mn-lt"/>
          <a:ea typeface="+mn-ea"/>
          <a:cs typeface="+mn-cs"/>
        </a:defRPr>
      </a:lvl5pPr>
      <a:lvl6pPr marL="3048610" algn="l" defTabSz="1219444" rtl="0" eaLnBrk="1" latinLnBrk="0" hangingPunct="1">
        <a:defRPr sz="2400" kern="1200">
          <a:solidFill>
            <a:schemeClr val="tx1"/>
          </a:solidFill>
          <a:latin typeface="+mn-lt"/>
          <a:ea typeface="+mn-ea"/>
          <a:cs typeface="+mn-cs"/>
        </a:defRPr>
      </a:lvl6pPr>
      <a:lvl7pPr marL="3658332" algn="l" defTabSz="1219444" rtl="0" eaLnBrk="1" latinLnBrk="0" hangingPunct="1">
        <a:defRPr sz="2400" kern="1200">
          <a:solidFill>
            <a:schemeClr val="tx1"/>
          </a:solidFill>
          <a:latin typeface="+mn-lt"/>
          <a:ea typeface="+mn-ea"/>
          <a:cs typeface="+mn-cs"/>
        </a:defRPr>
      </a:lvl7pPr>
      <a:lvl8pPr marL="4268053" algn="l" defTabSz="1219444" rtl="0" eaLnBrk="1" latinLnBrk="0" hangingPunct="1">
        <a:defRPr sz="2400" kern="1200">
          <a:solidFill>
            <a:schemeClr val="tx1"/>
          </a:solidFill>
          <a:latin typeface="+mn-lt"/>
          <a:ea typeface="+mn-ea"/>
          <a:cs typeface="+mn-cs"/>
        </a:defRPr>
      </a:lvl8pPr>
      <a:lvl9pPr marL="4877775" algn="l" defTabSz="1219444"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p:cNvSpPr txBox="1"/>
          <p:nvPr/>
        </p:nvSpPr>
        <p:spPr>
          <a:xfrm>
            <a:off x="2535281" y="1906217"/>
            <a:ext cx="7306808" cy="1107996"/>
          </a:xfrm>
          <a:prstGeom prst="rect">
            <a:avLst/>
          </a:prstGeom>
          <a:noFill/>
        </p:spPr>
        <p:txBody>
          <a:bodyPr wrap="none" rtlCol="0">
            <a:spAutoFit/>
          </a:bodyPr>
          <a:lstStyle/>
          <a:p>
            <a:pPr algn="ctr"/>
            <a:r>
              <a:rPr lang="en-US" sz="6600" b="1" spc="-300" dirty="0" err="1" smtClean="0">
                <a:latin typeface="Helvetica" charset="0"/>
                <a:ea typeface="Helvetica" charset="0"/>
                <a:cs typeface="Helvetica" charset="0"/>
              </a:rPr>
              <a:t>Báo</a:t>
            </a:r>
            <a:r>
              <a:rPr lang="en-US" sz="6600" b="1" spc="-300" dirty="0" smtClean="0">
                <a:latin typeface="Helvetica" charset="0"/>
                <a:ea typeface="Helvetica" charset="0"/>
                <a:cs typeface="Helvetica" charset="0"/>
              </a:rPr>
              <a:t> </a:t>
            </a:r>
            <a:r>
              <a:rPr lang="en-US" sz="6600" b="1" spc="-300" dirty="0" err="1" smtClean="0">
                <a:latin typeface="Helvetica" charset="0"/>
                <a:ea typeface="Helvetica" charset="0"/>
                <a:cs typeface="Helvetica" charset="0"/>
              </a:rPr>
              <a:t>cáo</a:t>
            </a:r>
            <a:r>
              <a:rPr lang="en-US" sz="6600" b="1" spc="-300" dirty="0" smtClean="0">
                <a:latin typeface="Helvetica" charset="0"/>
                <a:ea typeface="Helvetica" charset="0"/>
                <a:cs typeface="Helvetica" charset="0"/>
              </a:rPr>
              <a:t> </a:t>
            </a:r>
            <a:r>
              <a:rPr lang="en-US" sz="6600" b="1" spc="-300" dirty="0" err="1" smtClean="0">
                <a:latin typeface="Helvetica" charset="0"/>
                <a:ea typeface="Helvetica" charset="0"/>
                <a:cs typeface="Helvetica" charset="0"/>
              </a:rPr>
              <a:t>bài</a:t>
            </a:r>
            <a:r>
              <a:rPr lang="en-US" sz="6600" b="1" spc="-300" dirty="0" smtClean="0">
                <a:latin typeface="Helvetica" charset="0"/>
                <a:ea typeface="Helvetica" charset="0"/>
                <a:cs typeface="Helvetica" charset="0"/>
              </a:rPr>
              <a:t> </a:t>
            </a:r>
            <a:r>
              <a:rPr lang="en-US" sz="6600" b="1" spc="-300" dirty="0" err="1" smtClean="0">
                <a:latin typeface="Helvetica" charset="0"/>
                <a:ea typeface="Helvetica" charset="0"/>
                <a:cs typeface="Helvetica" charset="0"/>
              </a:rPr>
              <a:t>tập</a:t>
            </a:r>
            <a:r>
              <a:rPr lang="en-US" sz="6600" b="1" spc="-300" dirty="0" smtClean="0">
                <a:latin typeface="Helvetica" charset="0"/>
                <a:ea typeface="Helvetica" charset="0"/>
                <a:cs typeface="Helvetica" charset="0"/>
              </a:rPr>
              <a:t> </a:t>
            </a:r>
            <a:r>
              <a:rPr lang="en-US" sz="6600" b="1" spc="-300" dirty="0" err="1" smtClean="0">
                <a:latin typeface="Helvetica" charset="0"/>
                <a:ea typeface="Helvetica" charset="0"/>
                <a:cs typeface="Helvetica" charset="0"/>
              </a:rPr>
              <a:t>lớn</a:t>
            </a:r>
            <a:endParaRPr lang="en-US" sz="4800" b="1" spc="-300" dirty="0">
              <a:latin typeface="Helvetica" charset="0"/>
              <a:ea typeface="Helvetica" charset="0"/>
              <a:cs typeface="Helvetica" charset="0"/>
            </a:endParaRPr>
          </a:p>
        </p:txBody>
      </p:sp>
      <p:sp>
        <p:nvSpPr>
          <p:cNvPr id="55" name="TextBox 54"/>
          <p:cNvSpPr txBox="1"/>
          <p:nvPr/>
        </p:nvSpPr>
        <p:spPr>
          <a:xfrm>
            <a:off x="1722553" y="3092603"/>
            <a:ext cx="8623506" cy="523220"/>
          </a:xfrm>
          <a:prstGeom prst="rect">
            <a:avLst/>
          </a:prstGeom>
          <a:noFill/>
        </p:spPr>
        <p:txBody>
          <a:bodyPr wrap="square" rtlCol="0">
            <a:spAutoFit/>
          </a:bodyPr>
          <a:lstStyle/>
          <a:p>
            <a:pPr algn="ctr" fontAlgn="base"/>
            <a:r>
              <a:rPr lang="en-US" sz="2800" b="1" dirty="0" err="1" smtClean="0">
                <a:solidFill>
                  <a:srgbClr val="FF0000"/>
                </a:solidFill>
                <a:latin typeface="Constantia" panose="02030602050306030303" pitchFamily="18" charset="0"/>
              </a:rPr>
              <a:t>Lập</a:t>
            </a:r>
            <a:r>
              <a:rPr lang="en-US" sz="2800" b="1" dirty="0" smtClean="0">
                <a:solidFill>
                  <a:srgbClr val="FF0000"/>
                </a:solidFill>
                <a:latin typeface="Constantia" panose="02030602050306030303" pitchFamily="18" charset="0"/>
              </a:rPr>
              <a:t> </a:t>
            </a:r>
            <a:r>
              <a:rPr lang="en-US" sz="2800" b="1" dirty="0" err="1" smtClean="0">
                <a:solidFill>
                  <a:srgbClr val="FF0000"/>
                </a:solidFill>
                <a:latin typeface="Constantia" panose="02030602050306030303" pitchFamily="18" charset="0"/>
              </a:rPr>
              <a:t>trình</a:t>
            </a:r>
            <a:r>
              <a:rPr lang="en-US" sz="2800" b="1" dirty="0" smtClean="0">
                <a:solidFill>
                  <a:srgbClr val="FF0000"/>
                </a:solidFill>
                <a:latin typeface="Constantia" panose="02030602050306030303" pitchFamily="18" charset="0"/>
              </a:rPr>
              <a:t> LCD </a:t>
            </a:r>
            <a:r>
              <a:rPr lang="en-US" sz="2800" b="1" dirty="0" err="1" smtClean="0">
                <a:solidFill>
                  <a:srgbClr val="FF0000"/>
                </a:solidFill>
                <a:latin typeface="Constantia" panose="02030602050306030303" pitchFamily="18" charset="0"/>
              </a:rPr>
              <a:t>với</a:t>
            </a:r>
            <a:r>
              <a:rPr lang="en-US" sz="2800" b="1" dirty="0" smtClean="0">
                <a:solidFill>
                  <a:srgbClr val="FF0000"/>
                </a:solidFill>
                <a:latin typeface="Constantia" panose="02030602050306030303" pitchFamily="18" charset="0"/>
              </a:rPr>
              <a:t> vi </a:t>
            </a:r>
            <a:r>
              <a:rPr lang="en-US" sz="2800" b="1" dirty="0" err="1" smtClean="0">
                <a:solidFill>
                  <a:srgbClr val="FF0000"/>
                </a:solidFill>
                <a:latin typeface="Constantia" panose="02030602050306030303" pitchFamily="18" charset="0"/>
              </a:rPr>
              <a:t>điều</a:t>
            </a:r>
            <a:r>
              <a:rPr lang="en-US" sz="2800" b="1" dirty="0" smtClean="0">
                <a:solidFill>
                  <a:srgbClr val="FF0000"/>
                </a:solidFill>
                <a:latin typeface="Constantia" panose="02030602050306030303" pitchFamily="18" charset="0"/>
              </a:rPr>
              <a:t> </a:t>
            </a:r>
            <a:r>
              <a:rPr lang="en-US" sz="2800" b="1" dirty="0" err="1" smtClean="0">
                <a:solidFill>
                  <a:srgbClr val="FF0000"/>
                </a:solidFill>
                <a:latin typeface="Constantia" panose="02030602050306030303" pitchFamily="18" charset="0"/>
              </a:rPr>
              <a:t>khiển</a:t>
            </a:r>
            <a:r>
              <a:rPr lang="en-US" sz="2800" b="1" dirty="0" smtClean="0">
                <a:solidFill>
                  <a:srgbClr val="FF0000"/>
                </a:solidFill>
                <a:latin typeface="Constantia" panose="02030602050306030303" pitchFamily="18" charset="0"/>
              </a:rPr>
              <a:t> 8051</a:t>
            </a:r>
            <a:endParaRPr lang="en-US" sz="2800" b="1" dirty="0">
              <a:solidFill>
                <a:srgbClr val="FF0000"/>
              </a:solidFill>
              <a:latin typeface="Constantia" panose="02030602050306030303" pitchFamily="18" charset="0"/>
            </a:endParaRPr>
          </a:p>
        </p:txBody>
      </p:sp>
      <p:cxnSp>
        <p:nvCxnSpPr>
          <p:cNvPr id="56" name="Straight Connector 55"/>
          <p:cNvCxnSpPr/>
          <p:nvPr/>
        </p:nvCxnSpPr>
        <p:spPr>
          <a:xfrm>
            <a:off x="3905277" y="3717826"/>
            <a:ext cx="45365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Flowchart: Data 56"/>
          <p:cNvSpPr/>
          <p:nvPr/>
        </p:nvSpPr>
        <p:spPr>
          <a:xfrm>
            <a:off x="10195655" y="842446"/>
            <a:ext cx="1792958" cy="864096"/>
          </a:xfrm>
          <a:prstGeom prst="flowChartInputOutpu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Data 57"/>
          <p:cNvSpPr/>
          <p:nvPr/>
        </p:nvSpPr>
        <p:spPr>
          <a:xfrm>
            <a:off x="9900381" y="1380732"/>
            <a:ext cx="994545" cy="397818"/>
          </a:xfrm>
          <a:prstGeom prst="flowChartInputOutpu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Data 58"/>
          <p:cNvSpPr/>
          <p:nvPr/>
        </p:nvSpPr>
        <p:spPr>
          <a:xfrm>
            <a:off x="10182706" y="-59428"/>
            <a:ext cx="2670003" cy="1152128"/>
          </a:xfrm>
          <a:prstGeom prst="flowChartInputOutpu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Data 59"/>
          <p:cNvSpPr/>
          <p:nvPr/>
        </p:nvSpPr>
        <p:spPr>
          <a:xfrm>
            <a:off x="-574194" y="5950074"/>
            <a:ext cx="2304256" cy="1110510"/>
          </a:xfrm>
          <a:prstGeom prst="flowChartInputOutpu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Data 60"/>
          <p:cNvSpPr/>
          <p:nvPr/>
        </p:nvSpPr>
        <p:spPr>
          <a:xfrm>
            <a:off x="-393252" y="5806058"/>
            <a:ext cx="971186" cy="468052"/>
          </a:xfrm>
          <a:prstGeom prst="flowChartInputOutpu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Data 61"/>
          <p:cNvSpPr/>
          <p:nvPr/>
        </p:nvSpPr>
        <p:spPr>
          <a:xfrm>
            <a:off x="289902" y="6382122"/>
            <a:ext cx="2029930" cy="978302"/>
          </a:xfrm>
          <a:prstGeom prst="flowChartInputOutpu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77" y="37554"/>
            <a:ext cx="1686285" cy="1686285"/>
          </a:xfrm>
          <a:prstGeom prst="rect">
            <a:avLst/>
          </a:prstGeom>
        </p:spPr>
      </p:pic>
      <p:sp>
        <p:nvSpPr>
          <p:cNvPr id="17" name="Rectangle 16"/>
          <p:cNvSpPr/>
          <p:nvPr/>
        </p:nvSpPr>
        <p:spPr>
          <a:xfrm>
            <a:off x="2600716" y="229642"/>
            <a:ext cx="7175923" cy="400110"/>
          </a:xfrm>
          <a:prstGeom prst="rect">
            <a:avLst/>
          </a:prstGeom>
        </p:spPr>
        <p:txBody>
          <a:bodyPr wrap="square">
            <a:spAutoFit/>
          </a:bodyPr>
          <a:lstStyle/>
          <a:p>
            <a:r>
              <a:rPr lang="en-US" sz="2000" b="1" dirty="0">
                <a:solidFill>
                  <a:schemeClr val="accent1">
                    <a:lumMod val="50000"/>
                  </a:schemeClr>
                </a:solidFill>
              </a:rPr>
              <a:t>TRƯỜNG ĐẠI HỌC CÔNG NGHỆ THÔNG TIN VÀ TRUYỀN THÔNG</a:t>
            </a:r>
          </a:p>
        </p:txBody>
      </p:sp>
      <p:sp>
        <p:nvSpPr>
          <p:cNvPr id="18" name="Rectangle 17"/>
          <p:cNvSpPr/>
          <p:nvPr/>
        </p:nvSpPr>
        <p:spPr>
          <a:xfrm>
            <a:off x="4836999" y="691473"/>
            <a:ext cx="2673059" cy="400110"/>
          </a:xfrm>
          <a:prstGeom prst="rect">
            <a:avLst/>
          </a:prstGeom>
        </p:spPr>
        <p:txBody>
          <a:bodyPr wrap="square">
            <a:spAutoFit/>
          </a:bodyPr>
          <a:lstStyle/>
          <a:p>
            <a:r>
              <a:rPr lang="en-US" sz="2000" b="1" dirty="0">
                <a:solidFill>
                  <a:schemeClr val="accent1">
                    <a:lumMod val="50000"/>
                  </a:schemeClr>
                </a:solidFill>
              </a:rPr>
              <a:t>ĐẠI HỌC THÁI NGUYÊN</a:t>
            </a:r>
          </a:p>
        </p:txBody>
      </p:sp>
      <p:sp>
        <p:nvSpPr>
          <p:cNvPr id="19" name="Rectangle 18"/>
          <p:cNvSpPr/>
          <p:nvPr/>
        </p:nvSpPr>
        <p:spPr>
          <a:xfrm>
            <a:off x="1812722" y="4902882"/>
            <a:ext cx="6096000" cy="369332"/>
          </a:xfrm>
          <a:prstGeom prst="rect">
            <a:avLst/>
          </a:prstGeom>
        </p:spPr>
        <p:txBody>
          <a:bodyPr>
            <a:spAutoFit/>
          </a:bodyPr>
          <a:lstStyle/>
          <a:p>
            <a:pPr fontAlgn="base"/>
            <a:r>
              <a:rPr lang="en-US" sz="1800" dirty="0" smtClean="0">
                <a:latin typeface="Constantia" panose="02030602050306030303" pitchFamily="18" charset="0"/>
              </a:rPr>
              <a:t>Trương </a:t>
            </a:r>
            <a:r>
              <a:rPr lang="en-US" sz="1800" dirty="0" err="1" smtClean="0">
                <a:latin typeface="Constantia" panose="02030602050306030303" pitchFamily="18" charset="0"/>
              </a:rPr>
              <a:t>Quang</a:t>
            </a:r>
            <a:r>
              <a:rPr lang="en-US" sz="1800" dirty="0" smtClean="0">
                <a:latin typeface="Constantia" panose="02030602050306030303" pitchFamily="18" charset="0"/>
              </a:rPr>
              <a:t> Thủy</a:t>
            </a:r>
            <a:endParaRPr lang="en-US" sz="1800" dirty="0">
              <a:latin typeface="Constantia" panose="02030602050306030303" pitchFamily="18" charset="0"/>
            </a:endParaRPr>
          </a:p>
        </p:txBody>
      </p:sp>
      <p:sp>
        <p:nvSpPr>
          <p:cNvPr id="20" name="Rectangle 19"/>
          <p:cNvSpPr/>
          <p:nvPr/>
        </p:nvSpPr>
        <p:spPr>
          <a:xfrm>
            <a:off x="1812722" y="5704262"/>
            <a:ext cx="6096000" cy="369332"/>
          </a:xfrm>
          <a:prstGeom prst="rect">
            <a:avLst/>
          </a:prstGeom>
        </p:spPr>
        <p:txBody>
          <a:bodyPr>
            <a:spAutoFit/>
          </a:bodyPr>
          <a:lstStyle/>
          <a:p>
            <a:pPr fontAlgn="base"/>
            <a:r>
              <a:rPr lang="en-US" sz="1800" dirty="0" smtClean="0">
                <a:latin typeface="Constantia" panose="02030602050306030303" pitchFamily="18" charset="0"/>
              </a:rPr>
              <a:t>La </a:t>
            </a:r>
            <a:r>
              <a:rPr lang="en-US" sz="1800" dirty="0" err="1" smtClean="0">
                <a:latin typeface="Constantia" panose="02030602050306030303" pitchFamily="18" charset="0"/>
              </a:rPr>
              <a:t>Tuấn</a:t>
            </a:r>
            <a:r>
              <a:rPr lang="en-US" sz="1800" dirty="0" smtClean="0">
                <a:latin typeface="Constantia" panose="02030602050306030303" pitchFamily="18" charset="0"/>
              </a:rPr>
              <a:t> </a:t>
            </a:r>
            <a:r>
              <a:rPr lang="en-US" sz="1800" dirty="0" err="1" smtClean="0">
                <a:latin typeface="Constantia" panose="02030602050306030303" pitchFamily="18" charset="0"/>
              </a:rPr>
              <a:t>Anh</a:t>
            </a:r>
            <a:endParaRPr lang="en-US" sz="1800" dirty="0">
              <a:latin typeface="Constantia" panose="02030602050306030303" pitchFamily="18" charset="0"/>
            </a:endParaRPr>
          </a:p>
        </p:txBody>
      </p:sp>
      <p:sp>
        <p:nvSpPr>
          <p:cNvPr id="22" name="Rectangle 21"/>
          <p:cNvSpPr/>
          <p:nvPr/>
        </p:nvSpPr>
        <p:spPr>
          <a:xfrm>
            <a:off x="6983018" y="4672192"/>
            <a:ext cx="6096000" cy="369332"/>
          </a:xfrm>
          <a:prstGeom prst="rect">
            <a:avLst/>
          </a:prstGeom>
        </p:spPr>
        <p:txBody>
          <a:bodyPr>
            <a:spAutoFit/>
          </a:bodyPr>
          <a:lstStyle/>
          <a:p>
            <a:pPr fontAlgn="base"/>
            <a:r>
              <a:rPr lang="en-US" sz="1800" dirty="0" smtClean="0">
                <a:latin typeface="Constantia" panose="02030602050306030303" pitchFamily="18" charset="0"/>
              </a:rPr>
              <a:t>Lý </a:t>
            </a:r>
            <a:r>
              <a:rPr lang="en-US" sz="1800" dirty="0" err="1" smtClean="0">
                <a:latin typeface="Constantia" panose="02030602050306030303" pitchFamily="18" charset="0"/>
              </a:rPr>
              <a:t>Thanh</a:t>
            </a:r>
            <a:r>
              <a:rPr lang="en-US" sz="1800" dirty="0" smtClean="0">
                <a:latin typeface="Constantia" panose="02030602050306030303" pitchFamily="18" charset="0"/>
              </a:rPr>
              <a:t> </a:t>
            </a:r>
            <a:r>
              <a:rPr lang="en-US" sz="1800" dirty="0" err="1" smtClean="0">
                <a:latin typeface="Constantia" panose="02030602050306030303" pitchFamily="18" charset="0"/>
              </a:rPr>
              <a:t>Huân</a:t>
            </a:r>
            <a:endParaRPr lang="en-US" sz="1800" dirty="0">
              <a:latin typeface="Constantia" panose="02030602050306030303" pitchFamily="18" charset="0"/>
            </a:endParaRPr>
          </a:p>
        </p:txBody>
      </p:sp>
      <p:sp>
        <p:nvSpPr>
          <p:cNvPr id="23" name="Rectangle 22"/>
          <p:cNvSpPr/>
          <p:nvPr/>
        </p:nvSpPr>
        <p:spPr>
          <a:xfrm>
            <a:off x="6983018" y="5155120"/>
            <a:ext cx="6096000" cy="369332"/>
          </a:xfrm>
          <a:prstGeom prst="rect">
            <a:avLst/>
          </a:prstGeom>
        </p:spPr>
        <p:txBody>
          <a:bodyPr>
            <a:spAutoFit/>
          </a:bodyPr>
          <a:lstStyle/>
          <a:p>
            <a:pPr fontAlgn="base"/>
            <a:r>
              <a:rPr lang="en-US" sz="1800" dirty="0" err="1" smtClean="0">
                <a:latin typeface="Constantia" panose="02030602050306030303" pitchFamily="18" charset="0"/>
              </a:rPr>
              <a:t>Hoàng</a:t>
            </a:r>
            <a:r>
              <a:rPr lang="en-US" sz="1800" dirty="0" smtClean="0">
                <a:latin typeface="Constantia" panose="02030602050306030303" pitchFamily="18" charset="0"/>
              </a:rPr>
              <a:t> </a:t>
            </a:r>
            <a:r>
              <a:rPr lang="en-US" sz="1800" dirty="0" err="1" smtClean="0">
                <a:latin typeface="Constantia" panose="02030602050306030303" pitchFamily="18" charset="0"/>
              </a:rPr>
              <a:t>Văn</a:t>
            </a:r>
            <a:r>
              <a:rPr lang="en-US" sz="1800" dirty="0" smtClean="0">
                <a:latin typeface="Constantia" panose="02030602050306030303" pitchFamily="18" charset="0"/>
              </a:rPr>
              <a:t> Nam</a:t>
            </a:r>
            <a:endParaRPr lang="en-US" sz="1800" dirty="0">
              <a:latin typeface="Constantia" panose="02030602050306030303" pitchFamily="18" charset="0"/>
            </a:endParaRPr>
          </a:p>
        </p:txBody>
      </p:sp>
      <p:sp>
        <p:nvSpPr>
          <p:cNvPr id="24" name="Rectangle 23"/>
          <p:cNvSpPr/>
          <p:nvPr/>
        </p:nvSpPr>
        <p:spPr>
          <a:xfrm>
            <a:off x="356303" y="4354929"/>
            <a:ext cx="6096000" cy="369332"/>
          </a:xfrm>
          <a:prstGeom prst="rect">
            <a:avLst/>
          </a:prstGeom>
        </p:spPr>
        <p:txBody>
          <a:bodyPr>
            <a:spAutoFit/>
          </a:bodyPr>
          <a:lstStyle/>
          <a:p>
            <a:pPr fontAlgn="base"/>
            <a:r>
              <a:rPr lang="en-US" sz="1800" dirty="0" err="1" smtClean="0">
                <a:latin typeface="Constantia" panose="02030602050306030303" pitchFamily="18" charset="0"/>
              </a:rPr>
              <a:t>Nhóm</a:t>
            </a:r>
            <a:r>
              <a:rPr lang="en-US" sz="1800" dirty="0" smtClean="0">
                <a:latin typeface="Constantia" panose="02030602050306030303" pitchFamily="18" charset="0"/>
              </a:rPr>
              <a:t> 9:</a:t>
            </a:r>
            <a:endParaRPr lang="en-US" sz="1800" dirty="0">
              <a:latin typeface="Constantia" panose="02030602050306030303" pitchFamily="18" charset="0"/>
            </a:endParaRPr>
          </a:p>
        </p:txBody>
      </p:sp>
      <p:sp>
        <p:nvSpPr>
          <p:cNvPr id="25" name="Rectangle 24"/>
          <p:cNvSpPr/>
          <p:nvPr/>
        </p:nvSpPr>
        <p:spPr>
          <a:xfrm>
            <a:off x="1817757" y="5251060"/>
            <a:ext cx="6096000" cy="369332"/>
          </a:xfrm>
          <a:prstGeom prst="rect">
            <a:avLst/>
          </a:prstGeom>
        </p:spPr>
        <p:txBody>
          <a:bodyPr>
            <a:spAutoFit/>
          </a:bodyPr>
          <a:lstStyle/>
          <a:p>
            <a:pPr fontAlgn="base"/>
            <a:r>
              <a:rPr lang="en-US" sz="1800" dirty="0" err="1" smtClean="0">
                <a:latin typeface="Constantia" panose="02030602050306030303" pitchFamily="18" charset="0"/>
              </a:rPr>
              <a:t>Nguyễn</a:t>
            </a:r>
            <a:r>
              <a:rPr lang="en-US" sz="1800" dirty="0" smtClean="0">
                <a:latin typeface="Constantia" panose="02030602050306030303" pitchFamily="18" charset="0"/>
              </a:rPr>
              <a:t> </a:t>
            </a:r>
            <a:r>
              <a:rPr lang="en-US" sz="1800" dirty="0" err="1" smtClean="0">
                <a:latin typeface="Constantia" panose="02030602050306030303" pitchFamily="18" charset="0"/>
              </a:rPr>
              <a:t>Hùng</a:t>
            </a:r>
            <a:r>
              <a:rPr lang="en-US" sz="1800" dirty="0" smtClean="0">
                <a:latin typeface="Constantia" panose="02030602050306030303" pitchFamily="18" charset="0"/>
              </a:rPr>
              <a:t> </a:t>
            </a:r>
            <a:r>
              <a:rPr lang="en-US" sz="1800" dirty="0" err="1" smtClean="0">
                <a:latin typeface="Constantia" panose="02030602050306030303" pitchFamily="18" charset="0"/>
              </a:rPr>
              <a:t>Mạnh</a:t>
            </a:r>
            <a:endParaRPr lang="en-US" sz="1800" dirty="0">
              <a:latin typeface="Constantia" panose="02030602050306030303" pitchFamily="18" charset="0"/>
            </a:endParaRPr>
          </a:p>
        </p:txBody>
      </p:sp>
    </p:spTree>
    <p:extLst>
      <p:ext uri="{BB962C8B-B14F-4D97-AF65-F5344CB8AC3E}">
        <p14:creationId xmlns:p14="http://schemas.microsoft.com/office/powerpoint/2010/main" val="29137148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750" fill="hold"/>
                                        <p:tgtEl>
                                          <p:spTgt spid="54"/>
                                        </p:tgtEl>
                                        <p:attrNameLst>
                                          <p:attrName>ppt_x</p:attrName>
                                        </p:attrNameLst>
                                      </p:cBhvr>
                                      <p:tavLst>
                                        <p:tav tm="0">
                                          <p:val>
                                            <p:strVal val="#ppt_x"/>
                                          </p:val>
                                        </p:tav>
                                        <p:tav tm="100000">
                                          <p:val>
                                            <p:strVal val="#ppt_x"/>
                                          </p:val>
                                        </p:tav>
                                      </p:tavLst>
                                    </p:anim>
                                    <p:anim calcmode="lin" valueType="num">
                                      <p:cBhvr additive="base">
                                        <p:cTn id="8" dur="750" fill="hold"/>
                                        <p:tgtEl>
                                          <p:spTgt spid="54"/>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750" fill="hold"/>
                                        <p:tgtEl>
                                          <p:spTgt spid="56"/>
                                        </p:tgtEl>
                                        <p:attrNameLst>
                                          <p:attrName>ppt_x</p:attrName>
                                        </p:attrNameLst>
                                      </p:cBhvr>
                                      <p:tavLst>
                                        <p:tav tm="0">
                                          <p:val>
                                            <p:strVal val="#ppt_x"/>
                                          </p:val>
                                        </p:tav>
                                        <p:tav tm="100000">
                                          <p:val>
                                            <p:strVal val="#ppt_x"/>
                                          </p:val>
                                        </p:tav>
                                      </p:tavLst>
                                    </p:anim>
                                    <p:anim calcmode="lin" valueType="num">
                                      <p:cBhvr additive="base">
                                        <p:cTn id="12" dur="750" fill="hold"/>
                                        <p:tgtEl>
                                          <p:spTgt spid="5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750" fill="hold"/>
                                        <p:tgtEl>
                                          <p:spTgt spid="55"/>
                                        </p:tgtEl>
                                        <p:attrNameLst>
                                          <p:attrName>ppt_x</p:attrName>
                                        </p:attrNameLst>
                                      </p:cBhvr>
                                      <p:tavLst>
                                        <p:tav tm="0">
                                          <p:val>
                                            <p:strVal val="#ppt_x"/>
                                          </p:val>
                                        </p:tav>
                                        <p:tav tm="100000">
                                          <p:val>
                                            <p:strVal val="#ppt_x"/>
                                          </p:val>
                                        </p:tav>
                                      </p:tavLst>
                                    </p:anim>
                                    <p:anim calcmode="lin" valueType="num">
                                      <p:cBhvr additive="base">
                                        <p:cTn id="16" dur="750" fill="hold"/>
                                        <p:tgtEl>
                                          <p:spTgt spid="55"/>
                                        </p:tgtEl>
                                        <p:attrNameLst>
                                          <p:attrName>ppt_y</p:attrName>
                                        </p:attrNameLst>
                                      </p:cBhvr>
                                      <p:tavLst>
                                        <p:tav tm="0">
                                          <p:val>
                                            <p:strVal val="1+#ppt_h/2"/>
                                          </p:val>
                                        </p:tav>
                                        <p:tav tm="100000">
                                          <p:val>
                                            <p:strVal val="#ppt_y"/>
                                          </p:val>
                                        </p:tav>
                                      </p:tavLst>
                                    </p:anim>
                                  </p:childTnLst>
                                </p:cTn>
                              </p:par>
                            </p:childTnLst>
                          </p:cTn>
                        </p:par>
                        <p:par>
                          <p:cTn id="17" fill="hold">
                            <p:stCondLst>
                              <p:cond delay="1250"/>
                            </p:stCondLst>
                            <p:childTnLst>
                              <p:par>
                                <p:cTn id="18" presetID="2" presetClass="entr" presetSubtype="3" decel="100000" fill="hold" grpId="0" nodeType="afterEffect">
                                  <p:stCondLst>
                                    <p:cond delay="0"/>
                                  </p:stCondLst>
                                  <p:childTnLst>
                                    <p:set>
                                      <p:cBhvr>
                                        <p:cTn id="19" dur="1" fill="hold">
                                          <p:stCondLst>
                                            <p:cond delay="0"/>
                                          </p:stCondLst>
                                        </p:cTn>
                                        <p:tgtEl>
                                          <p:spTgt spid="58"/>
                                        </p:tgtEl>
                                        <p:attrNameLst>
                                          <p:attrName>style.visibility</p:attrName>
                                        </p:attrNameLst>
                                      </p:cBhvr>
                                      <p:to>
                                        <p:strVal val="visible"/>
                                      </p:to>
                                    </p:set>
                                    <p:anim calcmode="lin" valueType="num">
                                      <p:cBhvr additive="base">
                                        <p:cTn id="20" dur="750" fill="hold"/>
                                        <p:tgtEl>
                                          <p:spTgt spid="58"/>
                                        </p:tgtEl>
                                        <p:attrNameLst>
                                          <p:attrName>ppt_x</p:attrName>
                                        </p:attrNameLst>
                                      </p:cBhvr>
                                      <p:tavLst>
                                        <p:tav tm="0">
                                          <p:val>
                                            <p:strVal val="1+#ppt_w/2"/>
                                          </p:val>
                                        </p:tav>
                                        <p:tav tm="100000">
                                          <p:val>
                                            <p:strVal val="#ppt_x"/>
                                          </p:val>
                                        </p:tav>
                                      </p:tavLst>
                                    </p:anim>
                                    <p:anim calcmode="lin" valueType="num">
                                      <p:cBhvr additive="base">
                                        <p:cTn id="21" dur="750" fill="hold"/>
                                        <p:tgtEl>
                                          <p:spTgt spid="58"/>
                                        </p:tgtEl>
                                        <p:attrNameLst>
                                          <p:attrName>ppt_y</p:attrName>
                                        </p:attrNameLst>
                                      </p:cBhvr>
                                      <p:tavLst>
                                        <p:tav tm="0">
                                          <p:val>
                                            <p:strVal val="0-#ppt_h/2"/>
                                          </p:val>
                                        </p:tav>
                                        <p:tav tm="100000">
                                          <p:val>
                                            <p:strVal val="#ppt_y"/>
                                          </p:val>
                                        </p:tav>
                                      </p:tavLst>
                                    </p:anim>
                                  </p:childTnLst>
                                </p:cTn>
                              </p:par>
                              <p:par>
                                <p:cTn id="22" presetID="2" presetClass="entr" presetSubtype="3" decel="100000" fill="hold" grpId="0" nodeType="withEffect">
                                  <p:stCondLst>
                                    <p:cond delay="250"/>
                                  </p:stCondLst>
                                  <p:childTnLst>
                                    <p:set>
                                      <p:cBhvr>
                                        <p:cTn id="23" dur="1" fill="hold">
                                          <p:stCondLst>
                                            <p:cond delay="0"/>
                                          </p:stCondLst>
                                        </p:cTn>
                                        <p:tgtEl>
                                          <p:spTgt spid="57"/>
                                        </p:tgtEl>
                                        <p:attrNameLst>
                                          <p:attrName>style.visibility</p:attrName>
                                        </p:attrNameLst>
                                      </p:cBhvr>
                                      <p:to>
                                        <p:strVal val="visible"/>
                                      </p:to>
                                    </p:set>
                                    <p:anim calcmode="lin" valueType="num">
                                      <p:cBhvr additive="base">
                                        <p:cTn id="24" dur="750" fill="hold"/>
                                        <p:tgtEl>
                                          <p:spTgt spid="57"/>
                                        </p:tgtEl>
                                        <p:attrNameLst>
                                          <p:attrName>ppt_x</p:attrName>
                                        </p:attrNameLst>
                                      </p:cBhvr>
                                      <p:tavLst>
                                        <p:tav tm="0">
                                          <p:val>
                                            <p:strVal val="1+#ppt_w/2"/>
                                          </p:val>
                                        </p:tav>
                                        <p:tav tm="100000">
                                          <p:val>
                                            <p:strVal val="#ppt_x"/>
                                          </p:val>
                                        </p:tav>
                                      </p:tavLst>
                                    </p:anim>
                                    <p:anim calcmode="lin" valueType="num">
                                      <p:cBhvr additive="base">
                                        <p:cTn id="25" dur="750" fill="hold"/>
                                        <p:tgtEl>
                                          <p:spTgt spid="57"/>
                                        </p:tgtEl>
                                        <p:attrNameLst>
                                          <p:attrName>ppt_y</p:attrName>
                                        </p:attrNameLst>
                                      </p:cBhvr>
                                      <p:tavLst>
                                        <p:tav tm="0">
                                          <p:val>
                                            <p:strVal val="0-#ppt_h/2"/>
                                          </p:val>
                                        </p:tav>
                                        <p:tav tm="100000">
                                          <p:val>
                                            <p:strVal val="#ppt_y"/>
                                          </p:val>
                                        </p:tav>
                                      </p:tavLst>
                                    </p:anim>
                                  </p:childTnLst>
                                </p:cTn>
                              </p:par>
                              <p:par>
                                <p:cTn id="26" presetID="2" presetClass="entr" presetSubtype="3" decel="100000" fill="hold" grpId="0" nodeType="withEffect">
                                  <p:stCondLst>
                                    <p:cond delay="500"/>
                                  </p:stCondLst>
                                  <p:childTnLst>
                                    <p:set>
                                      <p:cBhvr>
                                        <p:cTn id="27" dur="1" fill="hold">
                                          <p:stCondLst>
                                            <p:cond delay="0"/>
                                          </p:stCondLst>
                                        </p:cTn>
                                        <p:tgtEl>
                                          <p:spTgt spid="59"/>
                                        </p:tgtEl>
                                        <p:attrNameLst>
                                          <p:attrName>style.visibility</p:attrName>
                                        </p:attrNameLst>
                                      </p:cBhvr>
                                      <p:to>
                                        <p:strVal val="visible"/>
                                      </p:to>
                                    </p:set>
                                    <p:anim calcmode="lin" valueType="num">
                                      <p:cBhvr additive="base">
                                        <p:cTn id="28" dur="750" fill="hold"/>
                                        <p:tgtEl>
                                          <p:spTgt spid="59"/>
                                        </p:tgtEl>
                                        <p:attrNameLst>
                                          <p:attrName>ppt_x</p:attrName>
                                        </p:attrNameLst>
                                      </p:cBhvr>
                                      <p:tavLst>
                                        <p:tav tm="0">
                                          <p:val>
                                            <p:strVal val="1+#ppt_w/2"/>
                                          </p:val>
                                        </p:tav>
                                        <p:tav tm="100000">
                                          <p:val>
                                            <p:strVal val="#ppt_x"/>
                                          </p:val>
                                        </p:tav>
                                      </p:tavLst>
                                    </p:anim>
                                    <p:anim calcmode="lin" valueType="num">
                                      <p:cBhvr additive="base">
                                        <p:cTn id="29" dur="750" fill="hold"/>
                                        <p:tgtEl>
                                          <p:spTgt spid="59"/>
                                        </p:tgtEl>
                                        <p:attrNameLst>
                                          <p:attrName>ppt_y</p:attrName>
                                        </p:attrNameLst>
                                      </p:cBhvr>
                                      <p:tavLst>
                                        <p:tav tm="0">
                                          <p:val>
                                            <p:strVal val="0-#ppt_h/2"/>
                                          </p:val>
                                        </p:tav>
                                        <p:tav tm="100000">
                                          <p:val>
                                            <p:strVal val="#ppt_y"/>
                                          </p:val>
                                        </p:tav>
                                      </p:tavLst>
                                    </p:anim>
                                  </p:childTnLst>
                                </p:cTn>
                              </p:par>
                              <p:par>
                                <p:cTn id="30" presetID="2" presetClass="entr" presetSubtype="12" decel="100000" fill="hold" grpId="0" nodeType="withEffect">
                                  <p:stCondLst>
                                    <p:cond delay="0"/>
                                  </p:stCondLst>
                                  <p:childTnLst>
                                    <p:set>
                                      <p:cBhvr>
                                        <p:cTn id="31" dur="1" fill="hold">
                                          <p:stCondLst>
                                            <p:cond delay="0"/>
                                          </p:stCondLst>
                                        </p:cTn>
                                        <p:tgtEl>
                                          <p:spTgt spid="62"/>
                                        </p:tgtEl>
                                        <p:attrNameLst>
                                          <p:attrName>style.visibility</p:attrName>
                                        </p:attrNameLst>
                                      </p:cBhvr>
                                      <p:to>
                                        <p:strVal val="visible"/>
                                      </p:to>
                                    </p:set>
                                    <p:anim calcmode="lin" valueType="num">
                                      <p:cBhvr additive="base">
                                        <p:cTn id="32" dur="750" fill="hold"/>
                                        <p:tgtEl>
                                          <p:spTgt spid="62"/>
                                        </p:tgtEl>
                                        <p:attrNameLst>
                                          <p:attrName>ppt_x</p:attrName>
                                        </p:attrNameLst>
                                      </p:cBhvr>
                                      <p:tavLst>
                                        <p:tav tm="0">
                                          <p:val>
                                            <p:strVal val="0-#ppt_w/2"/>
                                          </p:val>
                                        </p:tav>
                                        <p:tav tm="100000">
                                          <p:val>
                                            <p:strVal val="#ppt_x"/>
                                          </p:val>
                                        </p:tav>
                                      </p:tavLst>
                                    </p:anim>
                                    <p:anim calcmode="lin" valueType="num">
                                      <p:cBhvr additive="base">
                                        <p:cTn id="33" dur="750" fill="hold"/>
                                        <p:tgtEl>
                                          <p:spTgt spid="62"/>
                                        </p:tgtEl>
                                        <p:attrNameLst>
                                          <p:attrName>ppt_y</p:attrName>
                                        </p:attrNameLst>
                                      </p:cBhvr>
                                      <p:tavLst>
                                        <p:tav tm="0">
                                          <p:val>
                                            <p:strVal val="1+#ppt_h/2"/>
                                          </p:val>
                                        </p:tav>
                                        <p:tav tm="100000">
                                          <p:val>
                                            <p:strVal val="#ppt_y"/>
                                          </p:val>
                                        </p:tav>
                                      </p:tavLst>
                                    </p:anim>
                                  </p:childTnLst>
                                </p:cTn>
                              </p:par>
                              <p:par>
                                <p:cTn id="34" presetID="2" presetClass="entr" presetSubtype="12" decel="100000" fill="hold" grpId="0" nodeType="withEffect">
                                  <p:stCondLst>
                                    <p:cond delay="250"/>
                                  </p:stCondLst>
                                  <p:childTnLst>
                                    <p:set>
                                      <p:cBhvr>
                                        <p:cTn id="35" dur="1" fill="hold">
                                          <p:stCondLst>
                                            <p:cond delay="0"/>
                                          </p:stCondLst>
                                        </p:cTn>
                                        <p:tgtEl>
                                          <p:spTgt spid="60"/>
                                        </p:tgtEl>
                                        <p:attrNameLst>
                                          <p:attrName>style.visibility</p:attrName>
                                        </p:attrNameLst>
                                      </p:cBhvr>
                                      <p:to>
                                        <p:strVal val="visible"/>
                                      </p:to>
                                    </p:set>
                                    <p:anim calcmode="lin" valueType="num">
                                      <p:cBhvr additive="base">
                                        <p:cTn id="36" dur="750" fill="hold"/>
                                        <p:tgtEl>
                                          <p:spTgt spid="60"/>
                                        </p:tgtEl>
                                        <p:attrNameLst>
                                          <p:attrName>ppt_x</p:attrName>
                                        </p:attrNameLst>
                                      </p:cBhvr>
                                      <p:tavLst>
                                        <p:tav tm="0">
                                          <p:val>
                                            <p:strVal val="0-#ppt_w/2"/>
                                          </p:val>
                                        </p:tav>
                                        <p:tav tm="100000">
                                          <p:val>
                                            <p:strVal val="#ppt_x"/>
                                          </p:val>
                                        </p:tav>
                                      </p:tavLst>
                                    </p:anim>
                                    <p:anim calcmode="lin" valueType="num">
                                      <p:cBhvr additive="base">
                                        <p:cTn id="37" dur="750" fill="hold"/>
                                        <p:tgtEl>
                                          <p:spTgt spid="60"/>
                                        </p:tgtEl>
                                        <p:attrNameLst>
                                          <p:attrName>ppt_y</p:attrName>
                                        </p:attrNameLst>
                                      </p:cBhvr>
                                      <p:tavLst>
                                        <p:tav tm="0">
                                          <p:val>
                                            <p:strVal val="1+#ppt_h/2"/>
                                          </p:val>
                                        </p:tav>
                                        <p:tav tm="100000">
                                          <p:val>
                                            <p:strVal val="#ppt_y"/>
                                          </p:val>
                                        </p:tav>
                                      </p:tavLst>
                                    </p:anim>
                                  </p:childTnLst>
                                </p:cTn>
                              </p:par>
                              <p:par>
                                <p:cTn id="38" presetID="2" presetClass="entr" presetSubtype="12" decel="100000" fill="hold" grpId="0" nodeType="withEffect">
                                  <p:stCondLst>
                                    <p:cond delay="500"/>
                                  </p:stCondLst>
                                  <p:childTnLst>
                                    <p:set>
                                      <p:cBhvr>
                                        <p:cTn id="39" dur="1" fill="hold">
                                          <p:stCondLst>
                                            <p:cond delay="0"/>
                                          </p:stCondLst>
                                        </p:cTn>
                                        <p:tgtEl>
                                          <p:spTgt spid="61"/>
                                        </p:tgtEl>
                                        <p:attrNameLst>
                                          <p:attrName>style.visibility</p:attrName>
                                        </p:attrNameLst>
                                      </p:cBhvr>
                                      <p:to>
                                        <p:strVal val="visible"/>
                                      </p:to>
                                    </p:set>
                                    <p:anim calcmode="lin" valueType="num">
                                      <p:cBhvr additive="base">
                                        <p:cTn id="40" dur="750" fill="hold"/>
                                        <p:tgtEl>
                                          <p:spTgt spid="61"/>
                                        </p:tgtEl>
                                        <p:attrNameLst>
                                          <p:attrName>ppt_x</p:attrName>
                                        </p:attrNameLst>
                                      </p:cBhvr>
                                      <p:tavLst>
                                        <p:tav tm="0">
                                          <p:val>
                                            <p:strVal val="0-#ppt_w/2"/>
                                          </p:val>
                                        </p:tav>
                                        <p:tav tm="100000">
                                          <p:val>
                                            <p:strVal val="#ppt_x"/>
                                          </p:val>
                                        </p:tav>
                                      </p:tavLst>
                                    </p:anim>
                                    <p:anim calcmode="lin" valueType="num">
                                      <p:cBhvr additive="base">
                                        <p:cTn id="41" dur="750" fill="hold"/>
                                        <p:tgtEl>
                                          <p:spTgt spid="61"/>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ppt_x"/>
                                          </p:val>
                                        </p:tav>
                                        <p:tav tm="100000">
                                          <p:val>
                                            <p:strVal val="#ppt_x"/>
                                          </p:val>
                                        </p:tav>
                                      </p:tavLst>
                                    </p:anim>
                                    <p:anim calcmode="lin" valueType="num">
                                      <p:cBhvr additive="base">
                                        <p:cTn id="45" dur="500" fill="hold"/>
                                        <p:tgtEl>
                                          <p:spTgt spid="19"/>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500" fill="hold"/>
                                        <p:tgtEl>
                                          <p:spTgt spid="20"/>
                                        </p:tgtEl>
                                        <p:attrNameLst>
                                          <p:attrName>ppt_x</p:attrName>
                                        </p:attrNameLst>
                                      </p:cBhvr>
                                      <p:tavLst>
                                        <p:tav tm="0">
                                          <p:val>
                                            <p:strVal val="#ppt_x"/>
                                          </p:val>
                                        </p:tav>
                                        <p:tav tm="100000">
                                          <p:val>
                                            <p:strVal val="#ppt_x"/>
                                          </p:val>
                                        </p:tav>
                                      </p:tavLst>
                                    </p:anim>
                                    <p:anim calcmode="lin" valueType="num">
                                      <p:cBhvr additive="base">
                                        <p:cTn id="49" dur="500" fill="hold"/>
                                        <p:tgtEl>
                                          <p:spTgt spid="20"/>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 calcmode="lin" valueType="num">
                                      <p:cBhvr additive="base">
                                        <p:cTn id="52" dur="500" fill="hold"/>
                                        <p:tgtEl>
                                          <p:spTgt spid="22"/>
                                        </p:tgtEl>
                                        <p:attrNameLst>
                                          <p:attrName>ppt_x</p:attrName>
                                        </p:attrNameLst>
                                      </p:cBhvr>
                                      <p:tavLst>
                                        <p:tav tm="0">
                                          <p:val>
                                            <p:strVal val="#ppt_x"/>
                                          </p:val>
                                        </p:tav>
                                        <p:tav tm="100000">
                                          <p:val>
                                            <p:strVal val="#ppt_x"/>
                                          </p:val>
                                        </p:tav>
                                      </p:tavLst>
                                    </p:anim>
                                    <p:anim calcmode="lin" valueType="num">
                                      <p:cBhvr additive="base">
                                        <p:cTn id="53" dur="500" fill="hold"/>
                                        <p:tgtEl>
                                          <p:spTgt spid="22"/>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 calcmode="lin" valueType="num">
                                      <p:cBhvr additive="base">
                                        <p:cTn id="56" dur="500" fill="hold"/>
                                        <p:tgtEl>
                                          <p:spTgt spid="23"/>
                                        </p:tgtEl>
                                        <p:attrNameLst>
                                          <p:attrName>ppt_x</p:attrName>
                                        </p:attrNameLst>
                                      </p:cBhvr>
                                      <p:tavLst>
                                        <p:tav tm="0">
                                          <p:val>
                                            <p:strVal val="#ppt_x"/>
                                          </p:val>
                                        </p:tav>
                                        <p:tav tm="100000">
                                          <p:val>
                                            <p:strVal val="#ppt_x"/>
                                          </p:val>
                                        </p:tav>
                                      </p:tavLst>
                                    </p:anim>
                                    <p:anim calcmode="lin" valueType="num">
                                      <p:cBhvr additive="base">
                                        <p:cTn id="57" dur="500" fill="hold"/>
                                        <p:tgtEl>
                                          <p:spTgt spid="23"/>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 calcmode="lin" valueType="num">
                                      <p:cBhvr additive="base">
                                        <p:cTn id="60" dur="500" fill="hold"/>
                                        <p:tgtEl>
                                          <p:spTgt spid="24"/>
                                        </p:tgtEl>
                                        <p:attrNameLst>
                                          <p:attrName>ppt_x</p:attrName>
                                        </p:attrNameLst>
                                      </p:cBhvr>
                                      <p:tavLst>
                                        <p:tav tm="0">
                                          <p:val>
                                            <p:strVal val="#ppt_x"/>
                                          </p:val>
                                        </p:tav>
                                        <p:tav tm="100000">
                                          <p:val>
                                            <p:strVal val="#ppt_x"/>
                                          </p:val>
                                        </p:tav>
                                      </p:tavLst>
                                    </p:anim>
                                    <p:anim calcmode="lin" valueType="num">
                                      <p:cBhvr additive="base">
                                        <p:cTn id="61" dur="500" fill="hold"/>
                                        <p:tgtEl>
                                          <p:spTgt spid="24"/>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 calcmode="lin" valueType="num">
                                      <p:cBhvr additive="base">
                                        <p:cTn id="64" dur="500" fill="hold"/>
                                        <p:tgtEl>
                                          <p:spTgt spid="25"/>
                                        </p:tgtEl>
                                        <p:attrNameLst>
                                          <p:attrName>ppt_x</p:attrName>
                                        </p:attrNameLst>
                                      </p:cBhvr>
                                      <p:tavLst>
                                        <p:tav tm="0">
                                          <p:val>
                                            <p:strVal val="#ppt_x"/>
                                          </p:val>
                                        </p:tav>
                                        <p:tav tm="100000">
                                          <p:val>
                                            <p:strVal val="#ppt_x"/>
                                          </p:val>
                                        </p:tav>
                                      </p:tavLst>
                                    </p:anim>
                                    <p:anim calcmode="lin" valueType="num">
                                      <p:cBhvr additive="base">
                                        <p:cTn id="65"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7" grpId="0" animBg="1"/>
      <p:bldP spid="58" grpId="0" animBg="1"/>
      <p:bldP spid="59" grpId="0" animBg="1"/>
      <p:bldP spid="60" grpId="0" animBg="1"/>
      <p:bldP spid="61" grpId="0" animBg="1"/>
      <p:bldP spid="62" grpId="0" animBg="1"/>
      <p:bldP spid="19" grpId="0"/>
      <p:bldP spid="20" grpId="0"/>
      <p:bldP spid="22" grpId="0"/>
      <p:bldP spid="23" grpId="0"/>
      <p:bldP spid="24" grpId="0"/>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latin typeface="Arial Black" panose="020B0A04020102020204" pitchFamily="34" charset="0"/>
              </a:rPr>
              <a:t>03</a:t>
            </a:r>
            <a:endParaRPr lang="en-US" dirty="0">
              <a:latin typeface="Arial Black" panose="020B0A04020102020204" pitchFamily="34" charset="0"/>
            </a:endParaRPr>
          </a:p>
        </p:txBody>
      </p:sp>
      <p:sp>
        <p:nvSpPr>
          <p:cNvPr id="3" name="Text Placeholder 2"/>
          <p:cNvSpPr>
            <a:spLocks noGrp="1"/>
          </p:cNvSpPr>
          <p:nvPr>
            <p:ph type="body" sz="quarter" idx="11"/>
          </p:nvPr>
        </p:nvSpPr>
        <p:spPr>
          <a:xfrm>
            <a:off x="0" y="4992256"/>
            <a:ext cx="11426179" cy="1117859"/>
          </a:xfrm>
        </p:spPr>
        <p:txBody>
          <a:bodyPr/>
          <a:lstStyle/>
          <a:p>
            <a:pPr algn="l"/>
            <a:r>
              <a:rPr lang="en-US" sz="6000" b="1" dirty="0" err="1" smtClean="0">
                <a:latin typeface="Helvetica" charset="0"/>
                <a:ea typeface="Helvetica" charset="0"/>
                <a:cs typeface="Helvetica" charset="0"/>
              </a:rPr>
              <a:t>Mô</a:t>
            </a:r>
            <a:r>
              <a:rPr lang="en-US" sz="6000" b="1" dirty="0" smtClean="0">
                <a:latin typeface="Helvetica" charset="0"/>
                <a:ea typeface="Helvetica" charset="0"/>
                <a:cs typeface="Helvetica" charset="0"/>
              </a:rPr>
              <a:t> </a:t>
            </a:r>
            <a:r>
              <a:rPr lang="en-US" sz="6000" b="1" dirty="0" err="1" smtClean="0">
                <a:latin typeface="Helvetica" charset="0"/>
                <a:ea typeface="Helvetica" charset="0"/>
                <a:cs typeface="Helvetica" charset="0"/>
              </a:rPr>
              <a:t>phỏng</a:t>
            </a:r>
            <a:r>
              <a:rPr lang="en-US" sz="6000" b="1" dirty="0" smtClean="0">
                <a:latin typeface="Helvetica" charset="0"/>
                <a:ea typeface="Helvetica" charset="0"/>
                <a:cs typeface="Helvetica" charset="0"/>
              </a:rPr>
              <a:t> </a:t>
            </a:r>
            <a:r>
              <a:rPr lang="en-US" sz="6000" b="1" dirty="0" err="1" smtClean="0">
                <a:latin typeface="Helvetica" charset="0"/>
                <a:ea typeface="Helvetica" charset="0"/>
                <a:cs typeface="Helvetica" charset="0"/>
              </a:rPr>
              <a:t>chương</a:t>
            </a:r>
            <a:r>
              <a:rPr lang="en-US" sz="6000" b="1" dirty="0" smtClean="0">
                <a:latin typeface="Helvetica" charset="0"/>
                <a:ea typeface="Helvetica" charset="0"/>
                <a:cs typeface="Helvetica" charset="0"/>
              </a:rPr>
              <a:t> </a:t>
            </a:r>
            <a:r>
              <a:rPr lang="en-US" sz="6000" b="1" dirty="0" err="1" smtClean="0">
                <a:latin typeface="Helvetica" charset="0"/>
                <a:ea typeface="Helvetica" charset="0"/>
                <a:cs typeface="Helvetica" charset="0"/>
              </a:rPr>
              <a:t>trình</a:t>
            </a:r>
            <a:endParaRPr lang="en-US" sz="6000" b="1" dirty="0">
              <a:latin typeface="Helvetica" charset="0"/>
              <a:ea typeface="Helvetica" charset="0"/>
              <a:cs typeface="Helvetica" charset="0"/>
            </a:endParaRPr>
          </a:p>
        </p:txBody>
      </p:sp>
    </p:spTree>
    <p:extLst>
      <p:ext uri="{BB962C8B-B14F-4D97-AF65-F5344CB8AC3E}">
        <p14:creationId xmlns:p14="http://schemas.microsoft.com/office/powerpoint/2010/main" val="9518085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887740181"/>
              </p:ext>
            </p:extLst>
          </p:nvPr>
        </p:nvGraphicFramePr>
        <p:xfrm>
          <a:off x="-1607269" y="-160446"/>
          <a:ext cx="9556571" cy="70200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7690735" y="752879"/>
            <a:ext cx="4278359" cy="1938992"/>
          </a:xfrm>
          <a:prstGeom prst="rect">
            <a:avLst/>
          </a:prstGeom>
        </p:spPr>
        <p:txBody>
          <a:bodyPr wrap="square">
            <a:spAutoFit/>
          </a:bodyPr>
          <a:lstStyle/>
          <a:p>
            <a:pPr algn="ctr" fontAlgn="base"/>
            <a:r>
              <a:rPr lang="en-US" sz="4000" b="1" dirty="0" err="1" smtClean="0">
                <a:solidFill>
                  <a:srgbClr val="FF0000"/>
                </a:solidFill>
                <a:latin typeface="Helvetica" charset="0"/>
                <a:ea typeface="Helvetica" charset="0"/>
                <a:cs typeface="Helvetica" charset="0"/>
              </a:rPr>
              <a:t>Cảm</a:t>
            </a:r>
            <a:r>
              <a:rPr lang="en-US" sz="4000" b="1" dirty="0" smtClean="0">
                <a:solidFill>
                  <a:srgbClr val="FF0000"/>
                </a:solidFill>
                <a:latin typeface="Helvetica" charset="0"/>
                <a:ea typeface="Helvetica" charset="0"/>
                <a:cs typeface="Helvetica" charset="0"/>
              </a:rPr>
              <a:t> </a:t>
            </a:r>
            <a:r>
              <a:rPr lang="en-US" sz="4000" b="1" dirty="0" err="1" smtClean="0">
                <a:solidFill>
                  <a:srgbClr val="FF0000"/>
                </a:solidFill>
                <a:latin typeface="Helvetica" charset="0"/>
                <a:ea typeface="Helvetica" charset="0"/>
                <a:cs typeface="Helvetica" charset="0"/>
              </a:rPr>
              <a:t>ơn</a:t>
            </a:r>
            <a:r>
              <a:rPr lang="en-US" sz="4000" b="1" dirty="0" smtClean="0">
                <a:solidFill>
                  <a:srgbClr val="FF0000"/>
                </a:solidFill>
                <a:latin typeface="Helvetica" charset="0"/>
                <a:ea typeface="Helvetica" charset="0"/>
                <a:cs typeface="Helvetica" charset="0"/>
              </a:rPr>
              <a:t> </a:t>
            </a:r>
            <a:r>
              <a:rPr lang="en-US" sz="4000" b="1" dirty="0" err="1" smtClean="0">
                <a:solidFill>
                  <a:srgbClr val="FF0000"/>
                </a:solidFill>
                <a:latin typeface="Helvetica" charset="0"/>
                <a:ea typeface="Helvetica" charset="0"/>
                <a:cs typeface="Helvetica" charset="0"/>
              </a:rPr>
              <a:t>thầy</a:t>
            </a:r>
            <a:r>
              <a:rPr lang="en-US" sz="4000" b="1" dirty="0" smtClean="0">
                <a:solidFill>
                  <a:srgbClr val="FF0000"/>
                </a:solidFill>
                <a:latin typeface="Helvetica" charset="0"/>
                <a:ea typeface="Helvetica" charset="0"/>
                <a:cs typeface="Helvetica" charset="0"/>
              </a:rPr>
              <a:t> </a:t>
            </a:r>
            <a:r>
              <a:rPr lang="en-US" sz="4000" b="1" dirty="0" err="1" smtClean="0">
                <a:solidFill>
                  <a:srgbClr val="FF0000"/>
                </a:solidFill>
                <a:latin typeface="Helvetica" charset="0"/>
                <a:ea typeface="Helvetica" charset="0"/>
                <a:cs typeface="Helvetica" charset="0"/>
              </a:rPr>
              <a:t>cô</a:t>
            </a:r>
            <a:r>
              <a:rPr lang="en-US" sz="4000" b="1" dirty="0" smtClean="0">
                <a:solidFill>
                  <a:srgbClr val="FF0000"/>
                </a:solidFill>
                <a:latin typeface="Helvetica" charset="0"/>
                <a:ea typeface="Helvetica" charset="0"/>
                <a:cs typeface="Helvetica" charset="0"/>
              </a:rPr>
              <a:t> </a:t>
            </a:r>
            <a:r>
              <a:rPr lang="en-US" sz="4000" b="1" dirty="0" err="1" smtClean="0">
                <a:solidFill>
                  <a:srgbClr val="FF0000"/>
                </a:solidFill>
                <a:latin typeface="Helvetica" charset="0"/>
                <a:ea typeface="Helvetica" charset="0"/>
                <a:cs typeface="Helvetica" charset="0"/>
              </a:rPr>
              <a:t>va</a:t>
            </a:r>
            <a:r>
              <a:rPr lang="en-US" sz="4000" b="1" dirty="0" smtClean="0">
                <a:solidFill>
                  <a:srgbClr val="FF0000"/>
                </a:solidFill>
                <a:latin typeface="Helvetica" charset="0"/>
                <a:ea typeface="Helvetica" charset="0"/>
                <a:cs typeface="Helvetica" charset="0"/>
              </a:rPr>
              <a:t>̀ </a:t>
            </a:r>
            <a:r>
              <a:rPr lang="en-US" sz="4000" b="1" dirty="0" err="1" smtClean="0">
                <a:solidFill>
                  <a:srgbClr val="FF0000"/>
                </a:solidFill>
                <a:latin typeface="Helvetica" charset="0"/>
                <a:ea typeface="Helvetica" charset="0"/>
                <a:cs typeface="Helvetica" charset="0"/>
              </a:rPr>
              <a:t>các</a:t>
            </a:r>
            <a:r>
              <a:rPr lang="en-US" sz="4000" b="1" dirty="0" smtClean="0">
                <a:solidFill>
                  <a:srgbClr val="FF0000"/>
                </a:solidFill>
                <a:latin typeface="Helvetica" charset="0"/>
                <a:ea typeface="Helvetica" charset="0"/>
                <a:cs typeface="Helvetica" charset="0"/>
              </a:rPr>
              <a:t> </a:t>
            </a:r>
            <a:r>
              <a:rPr lang="en-US" sz="4000" b="1" dirty="0" err="1" smtClean="0">
                <a:solidFill>
                  <a:srgbClr val="FF0000"/>
                </a:solidFill>
                <a:latin typeface="Helvetica" charset="0"/>
                <a:ea typeface="Helvetica" charset="0"/>
                <a:cs typeface="Helvetica" charset="0"/>
              </a:rPr>
              <a:t>bạn</a:t>
            </a:r>
            <a:r>
              <a:rPr lang="en-US" sz="4000" b="1" dirty="0" smtClean="0">
                <a:solidFill>
                  <a:srgbClr val="FF0000"/>
                </a:solidFill>
                <a:latin typeface="Helvetica" charset="0"/>
                <a:ea typeface="Helvetica" charset="0"/>
                <a:cs typeface="Helvetica" charset="0"/>
              </a:rPr>
              <a:t> </a:t>
            </a:r>
            <a:r>
              <a:rPr lang="en-US" sz="4000" b="1" dirty="0" err="1" smtClean="0">
                <a:solidFill>
                  <a:srgbClr val="FF0000"/>
                </a:solidFill>
                <a:latin typeface="Helvetica" charset="0"/>
                <a:ea typeface="Helvetica" charset="0"/>
                <a:cs typeface="Helvetica" charset="0"/>
              </a:rPr>
              <a:t>cùng</a:t>
            </a:r>
            <a:r>
              <a:rPr lang="en-US" sz="4000" b="1" dirty="0" smtClean="0">
                <a:solidFill>
                  <a:srgbClr val="FF0000"/>
                </a:solidFill>
                <a:latin typeface="Helvetica" charset="0"/>
                <a:ea typeface="Helvetica" charset="0"/>
                <a:cs typeface="Helvetica" charset="0"/>
              </a:rPr>
              <a:t> </a:t>
            </a:r>
            <a:r>
              <a:rPr lang="en-US" sz="4000" b="1" dirty="0" err="1" smtClean="0">
                <a:solidFill>
                  <a:srgbClr val="FF0000"/>
                </a:solidFill>
                <a:latin typeface="Helvetica" charset="0"/>
                <a:ea typeface="Helvetica" charset="0"/>
                <a:cs typeface="Helvetica" charset="0"/>
              </a:rPr>
              <a:t>lắng</a:t>
            </a:r>
            <a:r>
              <a:rPr lang="en-US" sz="4000" b="1" dirty="0" smtClean="0">
                <a:solidFill>
                  <a:srgbClr val="FF0000"/>
                </a:solidFill>
                <a:latin typeface="Helvetica" charset="0"/>
                <a:ea typeface="Helvetica" charset="0"/>
                <a:cs typeface="Helvetica" charset="0"/>
              </a:rPr>
              <a:t> </a:t>
            </a:r>
            <a:r>
              <a:rPr lang="en-US" sz="4000" b="1" dirty="0" err="1" smtClean="0">
                <a:solidFill>
                  <a:srgbClr val="FF0000"/>
                </a:solidFill>
                <a:latin typeface="Helvetica" charset="0"/>
                <a:ea typeface="Helvetica" charset="0"/>
                <a:cs typeface="Helvetica" charset="0"/>
              </a:rPr>
              <a:t>nghe</a:t>
            </a:r>
            <a:endParaRPr lang="en-US" sz="4000" b="1" dirty="0">
              <a:solidFill>
                <a:srgbClr val="FF0000"/>
              </a:solidFill>
              <a:latin typeface="Helvetica" charset="0"/>
              <a:ea typeface="Helvetica" charset="0"/>
              <a:cs typeface="Helvetica" charset="0"/>
            </a:endParaRPr>
          </a:p>
        </p:txBody>
      </p:sp>
      <p:sp>
        <p:nvSpPr>
          <p:cNvPr id="6" name="Rectangle 5"/>
          <p:cNvSpPr/>
          <p:nvPr/>
        </p:nvSpPr>
        <p:spPr>
          <a:xfrm>
            <a:off x="7688243" y="6116389"/>
            <a:ext cx="4396427" cy="646331"/>
          </a:xfrm>
          <a:prstGeom prst="rect">
            <a:avLst/>
          </a:prstGeom>
          <a:noFill/>
        </p:spPr>
        <p:txBody>
          <a:bodyPr wrap="square">
            <a:spAutoFit/>
          </a:bodyPr>
          <a:lstStyle/>
          <a:p>
            <a:pPr algn="just"/>
            <a:r>
              <a:rPr lang="en-US" sz="1800" kern="3000" dirty="0" err="1" smtClean="0">
                <a:solidFill>
                  <a:schemeClr val="tx1">
                    <a:lumMod val="85000"/>
                    <a:lumOff val="15000"/>
                  </a:schemeClr>
                </a:solidFill>
                <a:latin typeface="Helvetica" charset="0"/>
                <a:ea typeface="Helvetica" charset="0"/>
                <a:cs typeface="Helvetica" charset="0"/>
              </a:rPr>
              <a:t>Lớp</a:t>
            </a:r>
            <a:r>
              <a:rPr lang="en-US" sz="1800" kern="3000" dirty="0" smtClean="0">
                <a:solidFill>
                  <a:schemeClr val="tx1">
                    <a:lumMod val="85000"/>
                    <a:lumOff val="15000"/>
                  </a:schemeClr>
                </a:solidFill>
                <a:latin typeface="Helvetica" charset="0"/>
                <a:ea typeface="Helvetica" charset="0"/>
                <a:cs typeface="Helvetica" charset="0"/>
              </a:rPr>
              <a:t> KTPM.K12B</a:t>
            </a:r>
          </a:p>
          <a:p>
            <a:pPr algn="just"/>
            <a:r>
              <a:rPr lang="en-US" sz="1800" kern="3000" dirty="0" err="1" smtClean="0">
                <a:solidFill>
                  <a:schemeClr val="tx1">
                    <a:lumMod val="85000"/>
                    <a:lumOff val="15000"/>
                  </a:schemeClr>
                </a:solidFill>
                <a:latin typeface="Helvetica" charset="0"/>
                <a:ea typeface="Helvetica" charset="0"/>
                <a:cs typeface="Helvetica" charset="0"/>
              </a:rPr>
              <a:t>Trường</a:t>
            </a:r>
            <a:r>
              <a:rPr lang="en-US" sz="1800" kern="3000" dirty="0" smtClean="0">
                <a:solidFill>
                  <a:schemeClr val="tx1">
                    <a:lumMod val="85000"/>
                    <a:lumOff val="15000"/>
                  </a:schemeClr>
                </a:solidFill>
                <a:latin typeface="Helvetica" charset="0"/>
                <a:ea typeface="Helvetica" charset="0"/>
                <a:cs typeface="Helvetica" charset="0"/>
              </a:rPr>
              <a:t> ĐH CNTT </a:t>
            </a:r>
            <a:r>
              <a:rPr lang="en-US" sz="1800" kern="3000" dirty="0" err="1" smtClean="0">
                <a:solidFill>
                  <a:schemeClr val="tx1">
                    <a:lumMod val="85000"/>
                    <a:lumOff val="15000"/>
                  </a:schemeClr>
                </a:solidFill>
                <a:latin typeface="Helvetica" charset="0"/>
                <a:ea typeface="Helvetica" charset="0"/>
                <a:cs typeface="Helvetica" charset="0"/>
              </a:rPr>
              <a:t>va</a:t>
            </a:r>
            <a:r>
              <a:rPr lang="en-US" sz="1800" kern="3000" dirty="0" smtClean="0">
                <a:solidFill>
                  <a:schemeClr val="tx1">
                    <a:lumMod val="85000"/>
                    <a:lumOff val="15000"/>
                  </a:schemeClr>
                </a:solidFill>
                <a:latin typeface="Helvetica" charset="0"/>
                <a:ea typeface="Helvetica" charset="0"/>
                <a:cs typeface="Helvetica" charset="0"/>
              </a:rPr>
              <a:t>̀ TT – </a:t>
            </a:r>
            <a:r>
              <a:rPr lang="en-US" sz="1800" kern="3000" dirty="0" err="1" smtClean="0">
                <a:solidFill>
                  <a:schemeClr val="tx1">
                    <a:lumMod val="85000"/>
                    <a:lumOff val="15000"/>
                  </a:schemeClr>
                </a:solidFill>
                <a:latin typeface="Helvetica" charset="0"/>
                <a:ea typeface="Helvetica" charset="0"/>
                <a:cs typeface="Helvetica" charset="0"/>
              </a:rPr>
              <a:t>Thái</a:t>
            </a:r>
            <a:r>
              <a:rPr lang="en-US" sz="1800" kern="3000" dirty="0" smtClean="0">
                <a:solidFill>
                  <a:schemeClr val="tx1">
                    <a:lumMod val="85000"/>
                    <a:lumOff val="15000"/>
                  </a:schemeClr>
                </a:solidFill>
                <a:latin typeface="Helvetica" charset="0"/>
                <a:ea typeface="Helvetica" charset="0"/>
                <a:cs typeface="Helvetica" charset="0"/>
              </a:rPr>
              <a:t> </a:t>
            </a:r>
            <a:r>
              <a:rPr lang="en-US" sz="1800" kern="3000" dirty="0" err="1" smtClean="0">
                <a:solidFill>
                  <a:schemeClr val="tx1">
                    <a:lumMod val="85000"/>
                    <a:lumOff val="15000"/>
                  </a:schemeClr>
                </a:solidFill>
                <a:latin typeface="Helvetica" charset="0"/>
                <a:ea typeface="Helvetica" charset="0"/>
                <a:cs typeface="Helvetica" charset="0"/>
              </a:rPr>
              <a:t>Nguyên</a:t>
            </a:r>
            <a:endParaRPr lang="en-US" sz="1800" kern="3000" dirty="0">
              <a:solidFill>
                <a:schemeClr val="tx1">
                  <a:lumMod val="85000"/>
                  <a:lumOff val="15000"/>
                </a:schemeClr>
              </a:solidFill>
              <a:latin typeface="Helvetica" charset="0"/>
              <a:ea typeface="Helvetica" charset="0"/>
              <a:cs typeface="Helvetica" charset="0"/>
            </a:endParaRPr>
          </a:p>
        </p:txBody>
      </p:sp>
      <p:cxnSp>
        <p:nvCxnSpPr>
          <p:cNvPr id="11" name="Straight Connector 10"/>
          <p:cNvCxnSpPr/>
          <p:nvPr/>
        </p:nvCxnSpPr>
        <p:spPr>
          <a:xfrm>
            <a:off x="7844509" y="4941962"/>
            <a:ext cx="4240161"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5" name="Flowchart: Data 14"/>
          <p:cNvSpPr/>
          <p:nvPr/>
        </p:nvSpPr>
        <p:spPr>
          <a:xfrm>
            <a:off x="-310699" y="5775668"/>
            <a:ext cx="2304256" cy="1110510"/>
          </a:xfrm>
          <a:prstGeom prst="flowChartInputOutput">
            <a:avLst/>
          </a:prstGeom>
          <a:solidFill>
            <a:srgbClr val="FFC000">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sp>
        <p:nvSpPr>
          <p:cNvPr id="16" name="Flowchart: Data 15"/>
          <p:cNvSpPr/>
          <p:nvPr/>
        </p:nvSpPr>
        <p:spPr>
          <a:xfrm>
            <a:off x="-129757" y="5579814"/>
            <a:ext cx="971186" cy="468052"/>
          </a:xfrm>
          <a:prstGeom prst="flowChartInputOutput">
            <a:avLst/>
          </a:prstGeom>
          <a:solidFill>
            <a:srgbClr val="FFC00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sp>
        <p:nvSpPr>
          <p:cNvPr id="17" name="Flowchart: Data 16"/>
          <p:cNvSpPr/>
          <p:nvPr/>
        </p:nvSpPr>
        <p:spPr>
          <a:xfrm>
            <a:off x="531509" y="6116389"/>
            <a:ext cx="2029930" cy="978302"/>
          </a:xfrm>
          <a:prstGeom prst="flowChartInputOutpu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pic>
        <p:nvPicPr>
          <p:cNvPr id="1026" name="Picture 2" descr="http://inventionland.com/wp-content/uploads/2015/09/National_Thank_You_Day.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65562" y="3499719"/>
            <a:ext cx="4285828" cy="1418159"/>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p:nvPr/>
        </p:nvCxnSpPr>
        <p:spPr>
          <a:xfrm>
            <a:off x="7844509" y="3069754"/>
            <a:ext cx="4240161"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3776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ppt_x"/>
                                          </p:val>
                                        </p:tav>
                                        <p:tav tm="100000">
                                          <p:val>
                                            <p:strVal val="#ppt_x"/>
                                          </p:val>
                                        </p:tav>
                                      </p:tavLst>
                                    </p:anim>
                                    <p:anim calcmode="lin" valueType="num">
                                      <p:cBhvr additive="base">
                                        <p:cTn id="12" dur="75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ppt_x"/>
                                          </p:val>
                                        </p:tav>
                                        <p:tav tm="100000">
                                          <p:val>
                                            <p:strVal val="#ppt_x"/>
                                          </p:val>
                                        </p:tav>
                                      </p:tavLst>
                                    </p:anim>
                                    <p:anim calcmode="lin" valueType="num">
                                      <p:cBhvr additive="base">
                                        <p:cTn id="16" dur="75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25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750" fill="hold"/>
                                        <p:tgtEl>
                                          <p:spTgt spid="6"/>
                                        </p:tgtEl>
                                        <p:attrNameLst>
                                          <p:attrName>ppt_x</p:attrName>
                                        </p:attrNameLst>
                                      </p:cBhvr>
                                      <p:tavLst>
                                        <p:tav tm="0">
                                          <p:val>
                                            <p:strVal val="#ppt_x"/>
                                          </p:val>
                                        </p:tav>
                                        <p:tav tm="100000">
                                          <p:val>
                                            <p:strVal val="#ppt_x"/>
                                          </p:val>
                                        </p:tav>
                                      </p:tavLst>
                                    </p:anim>
                                    <p:anim calcmode="lin" valueType="num">
                                      <p:cBhvr additive="base">
                                        <p:cTn id="20" dur="75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25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750" fill="hold"/>
                                        <p:tgtEl>
                                          <p:spTgt spid="17"/>
                                        </p:tgtEl>
                                        <p:attrNameLst>
                                          <p:attrName>ppt_x</p:attrName>
                                        </p:attrNameLst>
                                      </p:cBhvr>
                                      <p:tavLst>
                                        <p:tav tm="0">
                                          <p:val>
                                            <p:strVal val="0-#ppt_w/2"/>
                                          </p:val>
                                        </p:tav>
                                        <p:tav tm="100000">
                                          <p:val>
                                            <p:strVal val="#ppt_x"/>
                                          </p:val>
                                        </p:tav>
                                      </p:tavLst>
                                    </p:anim>
                                    <p:anim calcmode="lin" valueType="num">
                                      <p:cBhvr additive="base">
                                        <p:cTn id="24" dur="75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750" fill="hold"/>
                                        <p:tgtEl>
                                          <p:spTgt spid="15"/>
                                        </p:tgtEl>
                                        <p:attrNameLst>
                                          <p:attrName>ppt_x</p:attrName>
                                        </p:attrNameLst>
                                      </p:cBhvr>
                                      <p:tavLst>
                                        <p:tav tm="0">
                                          <p:val>
                                            <p:strVal val="0-#ppt_w/2"/>
                                          </p:val>
                                        </p:tav>
                                        <p:tav tm="100000">
                                          <p:val>
                                            <p:strVal val="#ppt_x"/>
                                          </p:val>
                                        </p:tav>
                                      </p:tavLst>
                                    </p:anim>
                                    <p:anim calcmode="lin" valueType="num">
                                      <p:cBhvr additive="base">
                                        <p:cTn id="28" dur="75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75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750" fill="hold"/>
                                        <p:tgtEl>
                                          <p:spTgt spid="16"/>
                                        </p:tgtEl>
                                        <p:attrNameLst>
                                          <p:attrName>ppt_x</p:attrName>
                                        </p:attrNameLst>
                                      </p:cBhvr>
                                      <p:tavLst>
                                        <p:tav tm="0">
                                          <p:val>
                                            <p:strVal val="0-#ppt_w/2"/>
                                          </p:val>
                                        </p:tav>
                                        <p:tav tm="100000">
                                          <p:val>
                                            <p:strVal val="#ppt_x"/>
                                          </p:val>
                                        </p:tav>
                                      </p:tavLst>
                                    </p:anim>
                                    <p:anim calcmode="lin" valueType="num">
                                      <p:cBhvr additive="base">
                                        <p:cTn id="32" dur="75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50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 grpId="0"/>
      <p:bldP spid="6" grpId="0"/>
      <p:bldP spid="15" grpId="0" animBg="1"/>
      <p:bldP spid="16"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9" name="Content Placeholder 10"/>
          <p:cNvSpPr txBox="1">
            <a:spLocks/>
          </p:cNvSpPr>
          <p:nvPr/>
        </p:nvSpPr>
        <p:spPr>
          <a:xfrm>
            <a:off x="3438800" y="348891"/>
            <a:ext cx="5317573" cy="488615"/>
          </a:xfrm>
          <a:prstGeom prst="rect">
            <a:avLst/>
          </a:prstGeom>
        </p:spPr>
        <p:txBody>
          <a:bodyPr vert="horz" lIns="91440" tIns="45720" rIns="91440" bIns="45720" numCol="1" spcCol="64008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nSpc>
                <a:spcPct val="80000"/>
              </a:lnSpc>
            </a:pPr>
            <a:r>
              <a:rPr lang="en-US" sz="5400" kern="3000" spc="-300" dirty="0" err="1" smtClean="0">
                <a:solidFill>
                  <a:schemeClr val="tx1">
                    <a:lumMod val="85000"/>
                    <a:lumOff val="15000"/>
                  </a:schemeClr>
                </a:solidFill>
                <a:latin typeface="Helvetica" charset="0"/>
                <a:ea typeface="Helvetica" charset="0"/>
                <a:cs typeface="Helvetica" charset="0"/>
              </a:rPr>
              <a:t>Mục</a:t>
            </a:r>
            <a:r>
              <a:rPr lang="en-US" sz="5400" kern="3000" spc="-300" dirty="0" smtClean="0">
                <a:solidFill>
                  <a:schemeClr val="tx1">
                    <a:lumMod val="85000"/>
                    <a:lumOff val="15000"/>
                  </a:schemeClr>
                </a:solidFill>
                <a:latin typeface="Helvetica" charset="0"/>
                <a:ea typeface="Helvetica" charset="0"/>
                <a:cs typeface="Helvetica" charset="0"/>
              </a:rPr>
              <a:t> </a:t>
            </a:r>
            <a:r>
              <a:rPr lang="en-US" sz="5400" kern="3000" spc="-300" dirty="0" err="1" smtClean="0">
                <a:solidFill>
                  <a:schemeClr val="tx1">
                    <a:lumMod val="85000"/>
                    <a:lumOff val="15000"/>
                  </a:schemeClr>
                </a:solidFill>
                <a:latin typeface="Helvetica" charset="0"/>
                <a:ea typeface="Helvetica" charset="0"/>
                <a:cs typeface="Helvetica" charset="0"/>
              </a:rPr>
              <a:t>lục</a:t>
            </a:r>
            <a:endParaRPr lang="en-US" sz="5400" kern="3000" spc="-300" dirty="0">
              <a:solidFill>
                <a:schemeClr val="tx1">
                  <a:lumMod val="85000"/>
                  <a:lumOff val="15000"/>
                </a:schemeClr>
              </a:solidFill>
              <a:latin typeface="Helvetica" charset="0"/>
              <a:ea typeface="Helvetica" charset="0"/>
              <a:cs typeface="Helvetica" charset="0"/>
            </a:endParaRPr>
          </a:p>
        </p:txBody>
      </p:sp>
      <p:sp>
        <p:nvSpPr>
          <p:cNvPr id="138" name="Flowchart: Data 137"/>
          <p:cNvSpPr/>
          <p:nvPr/>
        </p:nvSpPr>
        <p:spPr>
          <a:xfrm>
            <a:off x="10140855" y="681191"/>
            <a:ext cx="1792958" cy="864096"/>
          </a:xfrm>
          <a:prstGeom prst="flowChartInputOutput">
            <a:avLst/>
          </a:prstGeom>
          <a:solidFill>
            <a:srgbClr val="FFC00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lowchart: Data 138"/>
          <p:cNvSpPr/>
          <p:nvPr/>
        </p:nvSpPr>
        <p:spPr>
          <a:xfrm>
            <a:off x="9845581" y="1219477"/>
            <a:ext cx="994545" cy="397818"/>
          </a:xfrm>
          <a:prstGeom prst="flowChartInputOutput">
            <a:avLst/>
          </a:prstGeom>
          <a:solidFill>
            <a:srgbClr val="FFC000">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lowchart: Data 139"/>
          <p:cNvSpPr/>
          <p:nvPr/>
        </p:nvSpPr>
        <p:spPr>
          <a:xfrm>
            <a:off x="10127906" y="-220683"/>
            <a:ext cx="2670003" cy="1152128"/>
          </a:xfrm>
          <a:prstGeom prst="flowChartInputOutput">
            <a:avLst/>
          </a:prstGeom>
          <a:solidFill>
            <a:srgbClr val="FFC000">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lowchart: Data 144"/>
          <p:cNvSpPr/>
          <p:nvPr/>
        </p:nvSpPr>
        <p:spPr>
          <a:xfrm>
            <a:off x="-310699" y="5775668"/>
            <a:ext cx="2304256" cy="1110510"/>
          </a:xfrm>
          <a:prstGeom prst="flowChartInputOutput">
            <a:avLst/>
          </a:prstGeom>
          <a:solidFill>
            <a:srgbClr val="FFC000">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lowchart: Data 145"/>
          <p:cNvSpPr/>
          <p:nvPr/>
        </p:nvSpPr>
        <p:spPr>
          <a:xfrm>
            <a:off x="-129757" y="5579814"/>
            <a:ext cx="971186" cy="468052"/>
          </a:xfrm>
          <a:prstGeom prst="flowChartInputOutput">
            <a:avLst/>
          </a:prstGeom>
          <a:solidFill>
            <a:srgbClr val="FFC000">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lowchart: Data 146"/>
          <p:cNvSpPr/>
          <p:nvPr/>
        </p:nvSpPr>
        <p:spPr>
          <a:xfrm>
            <a:off x="531509" y="6116389"/>
            <a:ext cx="2029930" cy="978302"/>
          </a:xfrm>
          <a:prstGeom prst="flowChartInputOutpu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p:cNvPicPr>
            <a:picLocks noChangeAspect="1"/>
          </p:cNvPicPr>
          <p:nvPr/>
        </p:nvPicPr>
        <p:blipFill>
          <a:blip r:embed="rId2" cstate="print">
            <a:biLevel thresh="50000"/>
            <a:extLst>
              <a:ext uri="{28A0092B-C50C-407E-A947-70E740481C1C}">
                <a14:useLocalDpi xmlns:a14="http://schemas.microsoft.com/office/drawing/2010/main" val="0"/>
              </a:ext>
            </a:extLst>
          </a:blip>
          <a:stretch>
            <a:fillRect/>
          </a:stretch>
        </p:blipFill>
        <p:spPr>
          <a:xfrm>
            <a:off x="2023919" y="1820403"/>
            <a:ext cx="855712" cy="865605"/>
          </a:xfrm>
          <a:prstGeom prst="rect">
            <a:avLst/>
          </a:prstGeom>
        </p:spPr>
      </p:pic>
      <p:sp>
        <p:nvSpPr>
          <p:cNvPr id="58" name="TextBox 57"/>
          <p:cNvSpPr txBox="1"/>
          <p:nvPr/>
        </p:nvSpPr>
        <p:spPr>
          <a:xfrm>
            <a:off x="2204254" y="2022372"/>
            <a:ext cx="495041" cy="461665"/>
          </a:xfrm>
          <a:prstGeom prst="rect">
            <a:avLst/>
          </a:prstGeom>
          <a:noFill/>
        </p:spPr>
        <p:txBody>
          <a:bodyPr wrap="square" rtlCol="0">
            <a:spAutoFit/>
          </a:bodyPr>
          <a:lstStyle/>
          <a:p>
            <a:pPr algn="ctr"/>
            <a:r>
              <a:rPr lang="en-US" b="1" dirty="0" smtClean="0">
                <a:latin typeface="Signika" pitchFamily="2" charset="0"/>
              </a:rPr>
              <a:t>1</a:t>
            </a:r>
            <a:endParaRPr lang="en-US" b="1" dirty="0">
              <a:latin typeface="Signika" pitchFamily="2" charset="0"/>
            </a:endParaRPr>
          </a:p>
        </p:txBody>
      </p:sp>
      <p:sp>
        <p:nvSpPr>
          <p:cNvPr id="59" name="TextBox 58"/>
          <p:cNvSpPr txBox="1"/>
          <p:nvPr/>
        </p:nvSpPr>
        <p:spPr>
          <a:xfrm>
            <a:off x="3084401" y="1938042"/>
            <a:ext cx="8197762" cy="523220"/>
          </a:xfrm>
          <a:prstGeom prst="rect">
            <a:avLst/>
          </a:prstGeom>
          <a:noFill/>
        </p:spPr>
        <p:txBody>
          <a:bodyPr wrap="square" rtlCol="0">
            <a:spAutoFit/>
          </a:bodyPr>
          <a:lstStyle/>
          <a:p>
            <a:r>
              <a:rPr lang="en-US" sz="1600" b="1" dirty="0" err="1" smtClean="0">
                <a:latin typeface="Helvetica" charset="0"/>
                <a:ea typeface="Helvetica" charset="0"/>
                <a:cs typeface="Helvetica" charset="0"/>
              </a:rPr>
              <a:t>Tổng</a:t>
            </a:r>
            <a:r>
              <a:rPr lang="en-US" sz="1600" b="1" dirty="0" smtClean="0">
                <a:latin typeface="Helvetica" charset="0"/>
                <a:ea typeface="Helvetica" charset="0"/>
                <a:cs typeface="Helvetica" charset="0"/>
              </a:rPr>
              <a:t> </a:t>
            </a:r>
            <a:r>
              <a:rPr lang="en-US" sz="1600" b="1" dirty="0" err="1" smtClean="0">
                <a:latin typeface="Helvetica" charset="0"/>
                <a:ea typeface="Helvetica" charset="0"/>
                <a:cs typeface="Helvetica" charset="0"/>
              </a:rPr>
              <a:t>quan</a:t>
            </a:r>
            <a:r>
              <a:rPr lang="en-US" sz="1600" b="1" dirty="0" smtClean="0">
                <a:latin typeface="Helvetica" charset="0"/>
                <a:ea typeface="Helvetica" charset="0"/>
                <a:cs typeface="Helvetica" charset="0"/>
              </a:rPr>
              <a:t> </a:t>
            </a:r>
            <a:r>
              <a:rPr lang="en-US" sz="1600" b="1" dirty="0" err="1" smtClean="0">
                <a:latin typeface="Helvetica" charset="0"/>
                <a:ea typeface="Helvetica" charset="0"/>
                <a:cs typeface="Helvetica" charset="0"/>
              </a:rPr>
              <a:t>vê</a:t>
            </a:r>
            <a:r>
              <a:rPr lang="en-US" sz="1600" b="1" dirty="0" smtClean="0">
                <a:latin typeface="Helvetica" charset="0"/>
                <a:ea typeface="Helvetica" charset="0"/>
                <a:cs typeface="Helvetica" charset="0"/>
              </a:rPr>
              <a:t>̀ </a:t>
            </a:r>
            <a:r>
              <a:rPr lang="en-US" sz="1600" b="1" dirty="0" err="1" smtClean="0">
                <a:latin typeface="Helvetica" charset="0"/>
                <a:ea typeface="Helvetica" charset="0"/>
                <a:cs typeface="Helvetica" charset="0"/>
              </a:rPr>
              <a:t>ly</a:t>
            </a:r>
            <a:r>
              <a:rPr lang="en-US" sz="1600" b="1" dirty="0" smtClean="0">
                <a:latin typeface="Helvetica" charset="0"/>
                <a:ea typeface="Helvetica" charset="0"/>
                <a:cs typeface="Helvetica" charset="0"/>
              </a:rPr>
              <a:t>́ </a:t>
            </a:r>
            <a:r>
              <a:rPr lang="en-US" sz="1600" b="1" dirty="0" err="1" smtClean="0">
                <a:latin typeface="Helvetica" charset="0"/>
                <a:ea typeface="Helvetica" charset="0"/>
                <a:cs typeface="Helvetica" charset="0"/>
              </a:rPr>
              <a:t>thuyết</a:t>
            </a:r>
            <a:endParaRPr lang="en-US" sz="1600" b="1" dirty="0" smtClean="0">
              <a:latin typeface="Helvetica" charset="0"/>
              <a:ea typeface="Helvetica" charset="0"/>
              <a:cs typeface="Helvetica" charset="0"/>
            </a:endParaRPr>
          </a:p>
          <a:p>
            <a:r>
              <a:rPr lang="en-US" sz="1200" dirty="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a:t>
            </a:r>
            <a:r>
              <a:rPr lang="en-US" sz="1200"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rPr>
              <a:t>       </a:t>
            </a:r>
            <a:endParaRPr lang="en-US" sz="1200" dirty="0">
              <a:solidFill>
                <a:schemeClr val="tx1">
                  <a:lumMod val="65000"/>
                  <a:lumOff val="35000"/>
                </a:schemeClr>
              </a:solidFill>
              <a:latin typeface="Helvetica Light" charset="0"/>
              <a:ea typeface="Helvetica Light" charset="0"/>
              <a:cs typeface="Helvetica Light" charset="0"/>
            </a:endParaRPr>
          </a:p>
        </p:txBody>
      </p:sp>
      <p:pic>
        <p:nvPicPr>
          <p:cNvPr id="60" name="Picture 59"/>
          <p:cNvPicPr>
            <a:picLocks noChangeAspect="1"/>
          </p:cNvPicPr>
          <p:nvPr/>
        </p:nvPicPr>
        <p:blipFill>
          <a:blip r:embed="rId2" cstate="print">
            <a:biLevel thresh="50000"/>
            <a:extLst>
              <a:ext uri="{28A0092B-C50C-407E-A947-70E740481C1C}">
                <a14:useLocalDpi xmlns:a14="http://schemas.microsoft.com/office/drawing/2010/main" val="0"/>
              </a:ext>
            </a:extLst>
          </a:blip>
          <a:stretch>
            <a:fillRect/>
          </a:stretch>
        </p:blipFill>
        <p:spPr>
          <a:xfrm>
            <a:off x="1996569" y="2838170"/>
            <a:ext cx="855712" cy="865605"/>
          </a:xfrm>
          <a:prstGeom prst="rect">
            <a:avLst/>
          </a:prstGeom>
        </p:spPr>
      </p:pic>
      <p:sp>
        <p:nvSpPr>
          <p:cNvPr id="61" name="TextBox 60"/>
          <p:cNvSpPr txBox="1"/>
          <p:nvPr/>
        </p:nvSpPr>
        <p:spPr>
          <a:xfrm>
            <a:off x="2204253" y="3040139"/>
            <a:ext cx="495041" cy="461665"/>
          </a:xfrm>
          <a:prstGeom prst="rect">
            <a:avLst/>
          </a:prstGeom>
          <a:noFill/>
        </p:spPr>
        <p:txBody>
          <a:bodyPr wrap="square" rtlCol="0">
            <a:spAutoFit/>
          </a:bodyPr>
          <a:lstStyle/>
          <a:p>
            <a:pPr algn="ctr"/>
            <a:r>
              <a:rPr lang="en-US" b="1" dirty="0" smtClean="0">
                <a:latin typeface="Signika" pitchFamily="2" charset="0"/>
              </a:rPr>
              <a:t>2</a:t>
            </a:r>
            <a:endParaRPr lang="en-US" b="1" dirty="0">
              <a:latin typeface="Signika" pitchFamily="2" charset="0"/>
            </a:endParaRPr>
          </a:p>
        </p:txBody>
      </p:sp>
      <p:sp>
        <p:nvSpPr>
          <p:cNvPr id="62" name="TextBox 61"/>
          <p:cNvSpPr txBox="1"/>
          <p:nvPr/>
        </p:nvSpPr>
        <p:spPr>
          <a:xfrm>
            <a:off x="3084401" y="2978584"/>
            <a:ext cx="8197762" cy="338554"/>
          </a:xfrm>
          <a:prstGeom prst="rect">
            <a:avLst/>
          </a:prstGeom>
          <a:noFill/>
        </p:spPr>
        <p:txBody>
          <a:bodyPr wrap="square" rtlCol="0">
            <a:spAutoFit/>
          </a:bodyPr>
          <a:lstStyle/>
          <a:p>
            <a:r>
              <a:rPr lang="en-US" sz="1600" b="1" dirty="0" err="1" smtClean="0">
                <a:latin typeface="Helvetica" charset="0"/>
                <a:ea typeface="Helvetica" charset="0"/>
                <a:cs typeface="Helvetica" charset="0"/>
              </a:rPr>
              <a:t>Cách</a:t>
            </a:r>
            <a:r>
              <a:rPr lang="en-US" sz="1600" b="1" dirty="0" smtClean="0">
                <a:latin typeface="Helvetica" charset="0"/>
                <a:ea typeface="Helvetica" charset="0"/>
                <a:cs typeface="Helvetica" charset="0"/>
              </a:rPr>
              <a:t> </a:t>
            </a:r>
            <a:r>
              <a:rPr lang="en-US" sz="1600" b="1" dirty="0" err="1" smtClean="0">
                <a:latin typeface="Helvetica" charset="0"/>
                <a:ea typeface="Helvetica" charset="0"/>
                <a:cs typeface="Helvetica" charset="0"/>
              </a:rPr>
              <a:t>thức</a:t>
            </a:r>
            <a:r>
              <a:rPr lang="en-US" sz="1600" b="1" dirty="0" smtClean="0">
                <a:latin typeface="Helvetica" charset="0"/>
                <a:ea typeface="Helvetica" charset="0"/>
                <a:cs typeface="Helvetica" charset="0"/>
              </a:rPr>
              <a:t> </a:t>
            </a:r>
            <a:r>
              <a:rPr lang="en-US" sz="1600" b="1" dirty="0" err="1" smtClean="0">
                <a:latin typeface="Helvetica" charset="0"/>
                <a:ea typeface="Helvetica" charset="0"/>
                <a:cs typeface="Helvetica" charset="0"/>
              </a:rPr>
              <a:t>thực</a:t>
            </a:r>
            <a:r>
              <a:rPr lang="en-US" sz="1600" b="1" dirty="0" smtClean="0">
                <a:latin typeface="Helvetica" charset="0"/>
                <a:ea typeface="Helvetica" charset="0"/>
                <a:cs typeface="Helvetica" charset="0"/>
              </a:rPr>
              <a:t> </a:t>
            </a:r>
            <a:r>
              <a:rPr lang="en-US" sz="1600" b="1" dirty="0" err="1" smtClean="0">
                <a:latin typeface="Helvetica" charset="0"/>
                <a:ea typeface="Helvetica" charset="0"/>
                <a:cs typeface="Helvetica" charset="0"/>
              </a:rPr>
              <a:t>hiện</a:t>
            </a:r>
            <a:r>
              <a:rPr lang="en-US" sz="1600" b="1" dirty="0" smtClean="0">
                <a:latin typeface="Helvetica" charset="0"/>
                <a:ea typeface="Helvetica" charset="0"/>
                <a:cs typeface="Helvetica" charset="0"/>
              </a:rPr>
              <a:t> </a:t>
            </a:r>
            <a:r>
              <a:rPr lang="en-US" sz="1600" b="1" dirty="0" err="1" smtClean="0">
                <a:latin typeface="Helvetica" charset="0"/>
                <a:ea typeface="Helvetica" charset="0"/>
                <a:cs typeface="Helvetica" charset="0"/>
              </a:rPr>
              <a:t>va</a:t>
            </a:r>
            <a:r>
              <a:rPr lang="en-US" sz="1600" b="1" dirty="0" smtClean="0">
                <a:latin typeface="Helvetica" charset="0"/>
                <a:ea typeface="Helvetica" charset="0"/>
                <a:cs typeface="Helvetica" charset="0"/>
              </a:rPr>
              <a:t>̀ </a:t>
            </a:r>
            <a:r>
              <a:rPr lang="en-US" sz="1600" b="1" dirty="0" err="1" smtClean="0">
                <a:latin typeface="Helvetica" charset="0"/>
                <a:ea typeface="Helvetica" charset="0"/>
                <a:cs typeface="Helvetica" charset="0"/>
              </a:rPr>
              <a:t>sơ</a:t>
            </a:r>
            <a:r>
              <a:rPr lang="en-US" sz="1600" b="1" dirty="0" smtClean="0">
                <a:latin typeface="Helvetica" charset="0"/>
                <a:ea typeface="Helvetica" charset="0"/>
                <a:cs typeface="Helvetica" charset="0"/>
              </a:rPr>
              <a:t> </a:t>
            </a:r>
            <a:r>
              <a:rPr lang="en-US" sz="1600" b="1" dirty="0" err="1" smtClean="0">
                <a:latin typeface="Helvetica" charset="0"/>
                <a:ea typeface="Helvetica" charset="0"/>
                <a:cs typeface="Helvetica" charset="0"/>
              </a:rPr>
              <a:t>đô</a:t>
            </a:r>
            <a:r>
              <a:rPr lang="en-US" sz="1600" b="1" dirty="0" smtClean="0">
                <a:latin typeface="Helvetica" charset="0"/>
                <a:ea typeface="Helvetica" charset="0"/>
                <a:cs typeface="Helvetica" charset="0"/>
              </a:rPr>
              <a:t>̀ </a:t>
            </a:r>
            <a:r>
              <a:rPr lang="en-US" sz="1600" b="1" dirty="0" err="1" smtClean="0">
                <a:latin typeface="Helvetica" charset="0"/>
                <a:ea typeface="Helvetica" charset="0"/>
                <a:cs typeface="Helvetica" charset="0"/>
              </a:rPr>
              <a:t>mạch</a:t>
            </a:r>
            <a:endParaRPr lang="en-US" sz="1600" b="1" dirty="0" smtClean="0">
              <a:latin typeface="Helvetica" charset="0"/>
              <a:ea typeface="Helvetica" charset="0"/>
              <a:cs typeface="Helvetica" charset="0"/>
            </a:endParaRPr>
          </a:p>
        </p:txBody>
      </p:sp>
      <p:sp>
        <p:nvSpPr>
          <p:cNvPr id="65" name="TextBox 64"/>
          <p:cNvSpPr txBox="1"/>
          <p:nvPr/>
        </p:nvSpPr>
        <p:spPr>
          <a:xfrm>
            <a:off x="3109652" y="3991848"/>
            <a:ext cx="8172511" cy="338554"/>
          </a:xfrm>
          <a:prstGeom prst="rect">
            <a:avLst/>
          </a:prstGeom>
          <a:noFill/>
        </p:spPr>
        <p:txBody>
          <a:bodyPr wrap="square" rtlCol="0">
            <a:spAutoFit/>
          </a:bodyPr>
          <a:lstStyle/>
          <a:p>
            <a:r>
              <a:rPr lang="en-US" sz="1600" b="1" dirty="0" err="1" smtClean="0">
                <a:latin typeface="Helvetica" charset="0"/>
                <a:ea typeface="Helvetica" charset="0"/>
                <a:cs typeface="Helvetica" charset="0"/>
              </a:rPr>
              <a:t>Mô</a:t>
            </a:r>
            <a:r>
              <a:rPr lang="en-US" sz="1600" b="1" dirty="0" smtClean="0">
                <a:latin typeface="Helvetica" charset="0"/>
                <a:ea typeface="Helvetica" charset="0"/>
                <a:cs typeface="Helvetica" charset="0"/>
              </a:rPr>
              <a:t> </a:t>
            </a:r>
            <a:r>
              <a:rPr lang="en-US" sz="1600" b="1" dirty="0" err="1" smtClean="0">
                <a:latin typeface="Helvetica" charset="0"/>
                <a:ea typeface="Helvetica" charset="0"/>
                <a:cs typeface="Helvetica" charset="0"/>
              </a:rPr>
              <a:t>phỏng</a:t>
            </a:r>
            <a:r>
              <a:rPr lang="en-US" sz="1600" b="1" dirty="0" smtClean="0">
                <a:latin typeface="Helvetica" charset="0"/>
                <a:ea typeface="Helvetica" charset="0"/>
                <a:cs typeface="Helvetica" charset="0"/>
              </a:rPr>
              <a:t> </a:t>
            </a:r>
            <a:r>
              <a:rPr lang="en-US" sz="1600" b="1" dirty="0" err="1" smtClean="0">
                <a:latin typeface="Helvetica" charset="0"/>
                <a:ea typeface="Helvetica" charset="0"/>
                <a:cs typeface="Helvetica" charset="0"/>
              </a:rPr>
              <a:t>chương</a:t>
            </a:r>
            <a:r>
              <a:rPr lang="en-US" sz="1600" b="1" dirty="0" smtClean="0">
                <a:latin typeface="Helvetica" charset="0"/>
                <a:ea typeface="Helvetica" charset="0"/>
                <a:cs typeface="Helvetica" charset="0"/>
              </a:rPr>
              <a:t> </a:t>
            </a:r>
            <a:r>
              <a:rPr lang="en-US" sz="1600" b="1" dirty="0" err="1" smtClean="0">
                <a:latin typeface="Helvetica" charset="0"/>
                <a:ea typeface="Helvetica" charset="0"/>
                <a:cs typeface="Helvetica" charset="0"/>
              </a:rPr>
              <a:t>trình</a:t>
            </a:r>
            <a:endParaRPr lang="en-US" sz="1200" dirty="0">
              <a:solidFill>
                <a:schemeClr val="tx1">
                  <a:lumMod val="65000"/>
                  <a:lumOff val="35000"/>
                </a:schemeClr>
              </a:solidFill>
              <a:latin typeface="Helvetica Light" charset="0"/>
              <a:ea typeface="Helvetica Light" charset="0"/>
              <a:cs typeface="Helvetica Light" charset="0"/>
            </a:endParaRPr>
          </a:p>
        </p:txBody>
      </p:sp>
      <p:pic>
        <p:nvPicPr>
          <p:cNvPr id="69" name="Picture 68"/>
          <p:cNvPicPr>
            <a:picLocks noChangeAspect="1"/>
          </p:cNvPicPr>
          <p:nvPr/>
        </p:nvPicPr>
        <p:blipFill>
          <a:blip r:embed="rId2" cstate="print">
            <a:biLevel thresh="50000"/>
            <a:extLst>
              <a:ext uri="{28A0092B-C50C-407E-A947-70E740481C1C}">
                <a14:useLocalDpi xmlns:a14="http://schemas.microsoft.com/office/drawing/2010/main" val="0"/>
              </a:ext>
            </a:extLst>
          </a:blip>
          <a:stretch>
            <a:fillRect/>
          </a:stretch>
        </p:blipFill>
        <p:spPr>
          <a:xfrm>
            <a:off x="1996569" y="3851491"/>
            <a:ext cx="855712" cy="865605"/>
          </a:xfrm>
          <a:prstGeom prst="rect">
            <a:avLst/>
          </a:prstGeom>
        </p:spPr>
      </p:pic>
      <p:sp>
        <p:nvSpPr>
          <p:cNvPr id="70" name="TextBox 69"/>
          <p:cNvSpPr txBox="1"/>
          <p:nvPr/>
        </p:nvSpPr>
        <p:spPr>
          <a:xfrm>
            <a:off x="2204253" y="4053460"/>
            <a:ext cx="495041" cy="461665"/>
          </a:xfrm>
          <a:prstGeom prst="rect">
            <a:avLst/>
          </a:prstGeom>
          <a:noFill/>
        </p:spPr>
        <p:txBody>
          <a:bodyPr wrap="square" rtlCol="0">
            <a:spAutoFit/>
          </a:bodyPr>
          <a:lstStyle/>
          <a:p>
            <a:pPr algn="ctr"/>
            <a:r>
              <a:rPr lang="en-US" b="1" dirty="0" smtClean="0">
                <a:latin typeface="Signika" pitchFamily="2" charset="0"/>
              </a:rPr>
              <a:t>3</a:t>
            </a:r>
            <a:endParaRPr lang="en-US" b="1" dirty="0">
              <a:latin typeface="Signika" pitchFamily="2" charset="0"/>
            </a:endParaRPr>
          </a:p>
        </p:txBody>
      </p:sp>
    </p:spTree>
    <p:extLst>
      <p:ext uri="{BB962C8B-B14F-4D97-AF65-F5344CB8AC3E}">
        <p14:creationId xmlns:p14="http://schemas.microsoft.com/office/powerpoint/2010/main" val="17264852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ppt_x"/>
                                          </p:val>
                                        </p:tav>
                                        <p:tav tm="100000">
                                          <p:val>
                                            <p:strVal val="#ppt_x"/>
                                          </p:val>
                                        </p:tav>
                                      </p:tavLst>
                                    </p:anim>
                                    <p:anim calcmode="lin" valueType="num">
                                      <p:cBhvr additive="base">
                                        <p:cTn id="8" dur="750" fill="hold"/>
                                        <p:tgtEl>
                                          <p:spTgt spid="39"/>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additive="base">
                                        <p:cTn id="11" dur="500" fill="hold"/>
                                        <p:tgtEl>
                                          <p:spTgt spid="57"/>
                                        </p:tgtEl>
                                        <p:attrNameLst>
                                          <p:attrName>ppt_x</p:attrName>
                                        </p:attrNameLst>
                                      </p:cBhvr>
                                      <p:tavLst>
                                        <p:tav tm="0">
                                          <p:val>
                                            <p:strVal val="0-#ppt_w/2"/>
                                          </p:val>
                                        </p:tav>
                                        <p:tav tm="100000">
                                          <p:val>
                                            <p:strVal val="#ppt_x"/>
                                          </p:val>
                                        </p:tav>
                                      </p:tavLst>
                                    </p:anim>
                                    <p:anim calcmode="lin" valueType="num">
                                      <p:cBhvr additive="base">
                                        <p:cTn id="12" dur="500" fill="hold"/>
                                        <p:tgtEl>
                                          <p:spTgt spid="5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 calcmode="lin" valueType="num">
                                      <p:cBhvr additive="base">
                                        <p:cTn id="15" dur="500" fill="hold"/>
                                        <p:tgtEl>
                                          <p:spTgt spid="58"/>
                                        </p:tgtEl>
                                        <p:attrNameLst>
                                          <p:attrName>ppt_x</p:attrName>
                                        </p:attrNameLst>
                                      </p:cBhvr>
                                      <p:tavLst>
                                        <p:tav tm="0">
                                          <p:val>
                                            <p:strVal val="0-#ppt_w/2"/>
                                          </p:val>
                                        </p:tav>
                                        <p:tav tm="100000">
                                          <p:val>
                                            <p:strVal val="#ppt_x"/>
                                          </p:val>
                                        </p:tav>
                                      </p:tavLst>
                                    </p:anim>
                                    <p:anim calcmode="lin" valueType="num">
                                      <p:cBhvr additive="base">
                                        <p:cTn id="16" dur="500" fill="hold"/>
                                        <p:tgtEl>
                                          <p:spTgt spid="58"/>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additive="base">
                                        <p:cTn id="19" dur="500" fill="hold"/>
                                        <p:tgtEl>
                                          <p:spTgt spid="60"/>
                                        </p:tgtEl>
                                        <p:attrNameLst>
                                          <p:attrName>ppt_x</p:attrName>
                                        </p:attrNameLst>
                                      </p:cBhvr>
                                      <p:tavLst>
                                        <p:tav tm="0">
                                          <p:val>
                                            <p:strVal val="0-#ppt_w/2"/>
                                          </p:val>
                                        </p:tav>
                                        <p:tav tm="100000">
                                          <p:val>
                                            <p:strVal val="#ppt_x"/>
                                          </p:val>
                                        </p:tav>
                                      </p:tavLst>
                                    </p:anim>
                                    <p:anim calcmode="lin" valueType="num">
                                      <p:cBhvr additive="base">
                                        <p:cTn id="20" dur="500" fill="hold"/>
                                        <p:tgtEl>
                                          <p:spTgt spid="6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1"/>
                                        </p:tgtEl>
                                        <p:attrNameLst>
                                          <p:attrName>style.visibility</p:attrName>
                                        </p:attrNameLst>
                                      </p:cBhvr>
                                      <p:to>
                                        <p:strVal val="visible"/>
                                      </p:to>
                                    </p:set>
                                    <p:anim calcmode="lin" valueType="num">
                                      <p:cBhvr additive="base">
                                        <p:cTn id="23" dur="500" fill="hold"/>
                                        <p:tgtEl>
                                          <p:spTgt spid="61"/>
                                        </p:tgtEl>
                                        <p:attrNameLst>
                                          <p:attrName>ppt_x</p:attrName>
                                        </p:attrNameLst>
                                      </p:cBhvr>
                                      <p:tavLst>
                                        <p:tav tm="0">
                                          <p:val>
                                            <p:strVal val="0-#ppt_w/2"/>
                                          </p:val>
                                        </p:tav>
                                        <p:tav tm="100000">
                                          <p:val>
                                            <p:strVal val="#ppt_x"/>
                                          </p:val>
                                        </p:tav>
                                      </p:tavLst>
                                    </p:anim>
                                    <p:anim calcmode="lin" valueType="num">
                                      <p:cBhvr additive="base">
                                        <p:cTn id="24" dur="500" fill="hold"/>
                                        <p:tgtEl>
                                          <p:spTgt spid="61"/>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69"/>
                                        </p:tgtEl>
                                        <p:attrNameLst>
                                          <p:attrName>style.visibility</p:attrName>
                                        </p:attrNameLst>
                                      </p:cBhvr>
                                      <p:to>
                                        <p:strVal val="visible"/>
                                      </p:to>
                                    </p:set>
                                    <p:anim calcmode="lin" valueType="num">
                                      <p:cBhvr additive="base">
                                        <p:cTn id="27" dur="500" fill="hold"/>
                                        <p:tgtEl>
                                          <p:spTgt spid="69"/>
                                        </p:tgtEl>
                                        <p:attrNameLst>
                                          <p:attrName>ppt_x</p:attrName>
                                        </p:attrNameLst>
                                      </p:cBhvr>
                                      <p:tavLst>
                                        <p:tav tm="0">
                                          <p:val>
                                            <p:strVal val="0-#ppt_w/2"/>
                                          </p:val>
                                        </p:tav>
                                        <p:tav tm="100000">
                                          <p:val>
                                            <p:strVal val="#ppt_x"/>
                                          </p:val>
                                        </p:tav>
                                      </p:tavLst>
                                    </p:anim>
                                    <p:anim calcmode="lin" valueType="num">
                                      <p:cBhvr additive="base">
                                        <p:cTn id="28" dur="500" fill="hold"/>
                                        <p:tgtEl>
                                          <p:spTgt spid="6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0"/>
                                        </p:tgtEl>
                                        <p:attrNameLst>
                                          <p:attrName>style.visibility</p:attrName>
                                        </p:attrNameLst>
                                      </p:cBhvr>
                                      <p:to>
                                        <p:strVal val="visible"/>
                                      </p:to>
                                    </p:set>
                                    <p:anim calcmode="lin" valueType="num">
                                      <p:cBhvr additive="base">
                                        <p:cTn id="31" dur="500" fill="hold"/>
                                        <p:tgtEl>
                                          <p:spTgt spid="70"/>
                                        </p:tgtEl>
                                        <p:attrNameLst>
                                          <p:attrName>ppt_x</p:attrName>
                                        </p:attrNameLst>
                                      </p:cBhvr>
                                      <p:tavLst>
                                        <p:tav tm="0">
                                          <p:val>
                                            <p:strVal val="0-#ppt_w/2"/>
                                          </p:val>
                                        </p:tav>
                                        <p:tav tm="100000">
                                          <p:val>
                                            <p:strVal val="#ppt_x"/>
                                          </p:val>
                                        </p:tav>
                                      </p:tavLst>
                                    </p:anim>
                                    <p:anim calcmode="lin" valueType="num">
                                      <p:cBhvr additive="base">
                                        <p:cTn id="32" dur="500" fill="hold"/>
                                        <p:tgtEl>
                                          <p:spTgt spid="70"/>
                                        </p:tgtEl>
                                        <p:attrNameLst>
                                          <p:attrName>ppt_y</p:attrName>
                                        </p:attrNameLst>
                                      </p:cBhvr>
                                      <p:tavLst>
                                        <p:tav tm="0">
                                          <p:val>
                                            <p:strVal val="#ppt_y"/>
                                          </p:val>
                                        </p:tav>
                                        <p:tav tm="100000">
                                          <p:val>
                                            <p:strVal val="#ppt_y"/>
                                          </p:val>
                                        </p:tav>
                                      </p:tavLst>
                                    </p:anim>
                                  </p:childTnLst>
                                </p:cTn>
                              </p:par>
                            </p:childTnLst>
                          </p:cTn>
                        </p:par>
                        <p:par>
                          <p:cTn id="33" fill="hold">
                            <p:stCondLst>
                              <p:cond delay="750"/>
                            </p:stCondLst>
                            <p:childTnLst>
                              <p:par>
                                <p:cTn id="34" presetID="2" presetClass="entr" presetSubtype="8" fill="hold" grpId="0" nodeType="afterEffect">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cBhvr additive="base">
                                        <p:cTn id="36" dur="500" fill="hold"/>
                                        <p:tgtEl>
                                          <p:spTgt spid="59"/>
                                        </p:tgtEl>
                                        <p:attrNameLst>
                                          <p:attrName>ppt_x</p:attrName>
                                        </p:attrNameLst>
                                      </p:cBhvr>
                                      <p:tavLst>
                                        <p:tav tm="0">
                                          <p:val>
                                            <p:strVal val="0-#ppt_w/2"/>
                                          </p:val>
                                        </p:tav>
                                        <p:tav tm="100000">
                                          <p:val>
                                            <p:strVal val="#ppt_x"/>
                                          </p:val>
                                        </p:tav>
                                      </p:tavLst>
                                    </p:anim>
                                    <p:anim calcmode="lin" valueType="num">
                                      <p:cBhvr additive="base">
                                        <p:cTn id="37" dur="500" fill="hold"/>
                                        <p:tgtEl>
                                          <p:spTgt spid="59"/>
                                        </p:tgtEl>
                                        <p:attrNameLst>
                                          <p:attrName>ppt_y</p:attrName>
                                        </p:attrNameLst>
                                      </p:cBhvr>
                                      <p:tavLst>
                                        <p:tav tm="0">
                                          <p:val>
                                            <p:strVal val="#ppt_y"/>
                                          </p:val>
                                        </p:tav>
                                        <p:tav tm="100000">
                                          <p:val>
                                            <p:strVal val="#ppt_y"/>
                                          </p:val>
                                        </p:tav>
                                      </p:tavLst>
                                    </p:anim>
                                  </p:childTnLst>
                                </p:cTn>
                              </p:par>
                            </p:childTnLst>
                          </p:cTn>
                        </p:par>
                        <p:par>
                          <p:cTn id="38" fill="hold">
                            <p:stCondLst>
                              <p:cond delay="1250"/>
                            </p:stCondLst>
                            <p:childTnLst>
                              <p:par>
                                <p:cTn id="39" presetID="2" presetClass="entr" presetSubtype="8" fill="hold" grpId="0" nodeType="afterEffect">
                                  <p:stCondLst>
                                    <p:cond delay="0"/>
                                  </p:stCondLst>
                                  <p:childTnLst>
                                    <p:set>
                                      <p:cBhvr>
                                        <p:cTn id="40" dur="1" fill="hold">
                                          <p:stCondLst>
                                            <p:cond delay="0"/>
                                          </p:stCondLst>
                                        </p:cTn>
                                        <p:tgtEl>
                                          <p:spTgt spid="62"/>
                                        </p:tgtEl>
                                        <p:attrNameLst>
                                          <p:attrName>style.visibility</p:attrName>
                                        </p:attrNameLst>
                                      </p:cBhvr>
                                      <p:to>
                                        <p:strVal val="visible"/>
                                      </p:to>
                                    </p:set>
                                    <p:anim calcmode="lin" valueType="num">
                                      <p:cBhvr additive="base">
                                        <p:cTn id="41" dur="500" fill="hold"/>
                                        <p:tgtEl>
                                          <p:spTgt spid="62"/>
                                        </p:tgtEl>
                                        <p:attrNameLst>
                                          <p:attrName>ppt_x</p:attrName>
                                        </p:attrNameLst>
                                      </p:cBhvr>
                                      <p:tavLst>
                                        <p:tav tm="0">
                                          <p:val>
                                            <p:strVal val="0-#ppt_w/2"/>
                                          </p:val>
                                        </p:tav>
                                        <p:tav tm="100000">
                                          <p:val>
                                            <p:strVal val="#ppt_x"/>
                                          </p:val>
                                        </p:tav>
                                      </p:tavLst>
                                    </p:anim>
                                    <p:anim calcmode="lin" valueType="num">
                                      <p:cBhvr additive="base">
                                        <p:cTn id="42" dur="500" fill="hold"/>
                                        <p:tgtEl>
                                          <p:spTgt spid="62"/>
                                        </p:tgtEl>
                                        <p:attrNameLst>
                                          <p:attrName>ppt_y</p:attrName>
                                        </p:attrNameLst>
                                      </p:cBhvr>
                                      <p:tavLst>
                                        <p:tav tm="0">
                                          <p:val>
                                            <p:strVal val="#ppt_y"/>
                                          </p:val>
                                        </p:tav>
                                        <p:tav tm="100000">
                                          <p:val>
                                            <p:strVal val="#ppt_y"/>
                                          </p:val>
                                        </p:tav>
                                      </p:tavLst>
                                    </p:anim>
                                  </p:childTnLst>
                                </p:cTn>
                              </p:par>
                            </p:childTnLst>
                          </p:cTn>
                        </p:par>
                        <p:par>
                          <p:cTn id="43" fill="hold">
                            <p:stCondLst>
                              <p:cond delay="1750"/>
                            </p:stCondLst>
                            <p:childTnLst>
                              <p:par>
                                <p:cTn id="44" presetID="2" presetClass="entr" presetSubtype="8" fill="hold" grpId="0" nodeType="afterEffect">
                                  <p:stCondLst>
                                    <p:cond delay="0"/>
                                  </p:stCondLst>
                                  <p:childTnLst>
                                    <p:set>
                                      <p:cBhvr>
                                        <p:cTn id="45" dur="1" fill="hold">
                                          <p:stCondLst>
                                            <p:cond delay="0"/>
                                          </p:stCondLst>
                                        </p:cTn>
                                        <p:tgtEl>
                                          <p:spTgt spid="65"/>
                                        </p:tgtEl>
                                        <p:attrNameLst>
                                          <p:attrName>style.visibility</p:attrName>
                                        </p:attrNameLst>
                                      </p:cBhvr>
                                      <p:to>
                                        <p:strVal val="visible"/>
                                      </p:to>
                                    </p:set>
                                    <p:anim calcmode="lin" valueType="num">
                                      <p:cBhvr additive="base">
                                        <p:cTn id="46" dur="500" fill="hold"/>
                                        <p:tgtEl>
                                          <p:spTgt spid="65"/>
                                        </p:tgtEl>
                                        <p:attrNameLst>
                                          <p:attrName>ppt_x</p:attrName>
                                        </p:attrNameLst>
                                      </p:cBhvr>
                                      <p:tavLst>
                                        <p:tav tm="0">
                                          <p:val>
                                            <p:strVal val="0-#ppt_w/2"/>
                                          </p:val>
                                        </p:tav>
                                        <p:tav tm="100000">
                                          <p:val>
                                            <p:strVal val="#ppt_x"/>
                                          </p:val>
                                        </p:tav>
                                      </p:tavLst>
                                    </p:anim>
                                    <p:anim calcmode="lin" valueType="num">
                                      <p:cBhvr additive="base">
                                        <p:cTn id="47" dur="500" fill="hold"/>
                                        <p:tgtEl>
                                          <p:spTgt spid="65"/>
                                        </p:tgtEl>
                                        <p:attrNameLst>
                                          <p:attrName>ppt_y</p:attrName>
                                        </p:attrNameLst>
                                      </p:cBhvr>
                                      <p:tavLst>
                                        <p:tav tm="0">
                                          <p:val>
                                            <p:strVal val="#ppt_y"/>
                                          </p:val>
                                        </p:tav>
                                        <p:tav tm="100000">
                                          <p:val>
                                            <p:strVal val="#ppt_y"/>
                                          </p:val>
                                        </p:tav>
                                      </p:tavLst>
                                    </p:anim>
                                  </p:childTnLst>
                                </p:cTn>
                              </p:par>
                              <p:par>
                                <p:cTn id="48" presetID="2" presetClass="entr" presetSubtype="12" decel="100000" fill="hold" grpId="0" nodeType="withEffect">
                                  <p:stCondLst>
                                    <p:cond delay="250"/>
                                  </p:stCondLst>
                                  <p:childTnLst>
                                    <p:set>
                                      <p:cBhvr>
                                        <p:cTn id="49" dur="1" fill="hold">
                                          <p:stCondLst>
                                            <p:cond delay="0"/>
                                          </p:stCondLst>
                                        </p:cTn>
                                        <p:tgtEl>
                                          <p:spTgt spid="147"/>
                                        </p:tgtEl>
                                        <p:attrNameLst>
                                          <p:attrName>style.visibility</p:attrName>
                                        </p:attrNameLst>
                                      </p:cBhvr>
                                      <p:to>
                                        <p:strVal val="visible"/>
                                      </p:to>
                                    </p:set>
                                    <p:anim calcmode="lin" valueType="num">
                                      <p:cBhvr additive="base">
                                        <p:cTn id="50" dur="750" fill="hold"/>
                                        <p:tgtEl>
                                          <p:spTgt spid="147"/>
                                        </p:tgtEl>
                                        <p:attrNameLst>
                                          <p:attrName>ppt_x</p:attrName>
                                        </p:attrNameLst>
                                      </p:cBhvr>
                                      <p:tavLst>
                                        <p:tav tm="0">
                                          <p:val>
                                            <p:strVal val="0-#ppt_w/2"/>
                                          </p:val>
                                        </p:tav>
                                        <p:tav tm="100000">
                                          <p:val>
                                            <p:strVal val="#ppt_x"/>
                                          </p:val>
                                        </p:tav>
                                      </p:tavLst>
                                    </p:anim>
                                    <p:anim calcmode="lin" valueType="num">
                                      <p:cBhvr additive="base">
                                        <p:cTn id="51" dur="750" fill="hold"/>
                                        <p:tgtEl>
                                          <p:spTgt spid="147"/>
                                        </p:tgtEl>
                                        <p:attrNameLst>
                                          <p:attrName>ppt_y</p:attrName>
                                        </p:attrNameLst>
                                      </p:cBhvr>
                                      <p:tavLst>
                                        <p:tav tm="0">
                                          <p:val>
                                            <p:strVal val="1+#ppt_h/2"/>
                                          </p:val>
                                        </p:tav>
                                        <p:tav tm="100000">
                                          <p:val>
                                            <p:strVal val="#ppt_y"/>
                                          </p:val>
                                        </p:tav>
                                      </p:tavLst>
                                    </p:anim>
                                  </p:childTnLst>
                                </p:cTn>
                              </p:par>
                              <p:par>
                                <p:cTn id="52" presetID="2" presetClass="entr" presetSubtype="12" decel="100000" fill="hold" grpId="0" nodeType="withEffect">
                                  <p:stCondLst>
                                    <p:cond delay="500"/>
                                  </p:stCondLst>
                                  <p:childTnLst>
                                    <p:set>
                                      <p:cBhvr>
                                        <p:cTn id="53" dur="1" fill="hold">
                                          <p:stCondLst>
                                            <p:cond delay="0"/>
                                          </p:stCondLst>
                                        </p:cTn>
                                        <p:tgtEl>
                                          <p:spTgt spid="145"/>
                                        </p:tgtEl>
                                        <p:attrNameLst>
                                          <p:attrName>style.visibility</p:attrName>
                                        </p:attrNameLst>
                                      </p:cBhvr>
                                      <p:to>
                                        <p:strVal val="visible"/>
                                      </p:to>
                                    </p:set>
                                    <p:anim calcmode="lin" valueType="num">
                                      <p:cBhvr additive="base">
                                        <p:cTn id="54" dur="750" fill="hold"/>
                                        <p:tgtEl>
                                          <p:spTgt spid="145"/>
                                        </p:tgtEl>
                                        <p:attrNameLst>
                                          <p:attrName>ppt_x</p:attrName>
                                        </p:attrNameLst>
                                      </p:cBhvr>
                                      <p:tavLst>
                                        <p:tav tm="0">
                                          <p:val>
                                            <p:strVal val="0-#ppt_w/2"/>
                                          </p:val>
                                        </p:tav>
                                        <p:tav tm="100000">
                                          <p:val>
                                            <p:strVal val="#ppt_x"/>
                                          </p:val>
                                        </p:tav>
                                      </p:tavLst>
                                    </p:anim>
                                    <p:anim calcmode="lin" valueType="num">
                                      <p:cBhvr additive="base">
                                        <p:cTn id="55" dur="750" fill="hold"/>
                                        <p:tgtEl>
                                          <p:spTgt spid="145"/>
                                        </p:tgtEl>
                                        <p:attrNameLst>
                                          <p:attrName>ppt_y</p:attrName>
                                        </p:attrNameLst>
                                      </p:cBhvr>
                                      <p:tavLst>
                                        <p:tav tm="0">
                                          <p:val>
                                            <p:strVal val="1+#ppt_h/2"/>
                                          </p:val>
                                        </p:tav>
                                        <p:tav tm="100000">
                                          <p:val>
                                            <p:strVal val="#ppt_y"/>
                                          </p:val>
                                        </p:tav>
                                      </p:tavLst>
                                    </p:anim>
                                  </p:childTnLst>
                                </p:cTn>
                              </p:par>
                              <p:par>
                                <p:cTn id="56" presetID="2" presetClass="entr" presetSubtype="12" decel="100000" fill="hold" grpId="0" nodeType="withEffect">
                                  <p:stCondLst>
                                    <p:cond delay="750"/>
                                  </p:stCondLst>
                                  <p:childTnLst>
                                    <p:set>
                                      <p:cBhvr>
                                        <p:cTn id="57" dur="1" fill="hold">
                                          <p:stCondLst>
                                            <p:cond delay="0"/>
                                          </p:stCondLst>
                                        </p:cTn>
                                        <p:tgtEl>
                                          <p:spTgt spid="146"/>
                                        </p:tgtEl>
                                        <p:attrNameLst>
                                          <p:attrName>style.visibility</p:attrName>
                                        </p:attrNameLst>
                                      </p:cBhvr>
                                      <p:to>
                                        <p:strVal val="visible"/>
                                      </p:to>
                                    </p:set>
                                    <p:anim calcmode="lin" valueType="num">
                                      <p:cBhvr additive="base">
                                        <p:cTn id="58" dur="750" fill="hold"/>
                                        <p:tgtEl>
                                          <p:spTgt spid="146"/>
                                        </p:tgtEl>
                                        <p:attrNameLst>
                                          <p:attrName>ppt_x</p:attrName>
                                        </p:attrNameLst>
                                      </p:cBhvr>
                                      <p:tavLst>
                                        <p:tav tm="0">
                                          <p:val>
                                            <p:strVal val="0-#ppt_w/2"/>
                                          </p:val>
                                        </p:tav>
                                        <p:tav tm="100000">
                                          <p:val>
                                            <p:strVal val="#ppt_x"/>
                                          </p:val>
                                        </p:tav>
                                      </p:tavLst>
                                    </p:anim>
                                    <p:anim calcmode="lin" valueType="num">
                                      <p:cBhvr additive="base">
                                        <p:cTn id="59" dur="750" fill="hold"/>
                                        <p:tgtEl>
                                          <p:spTgt spid="146"/>
                                        </p:tgtEl>
                                        <p:attrNameLst>
                                          <p:attrName>ppt_y</p:attrName>
                                        </p:attrNameLst>
                                      </p:cBhvr>
                                      <p:tavLst>
                                        <p:tav tm="0">
                                          <p:val>
                                            <p:strVal val="1+#ppt_h/2"/>
                                          </p:val>
                                        </p:tav>
                                        <p:tav tm="100000">
                                          <p:val>
                                            <p:strVal val="#ppt_y"/>
                                          </p:val>
                                        </p:tav>
                                      </p:tavLst>
                                    </p:anim>
                                  </p:childTnLst>
                                </p:cTn>
                              </p:par>
                              <p:par>
                                <p:cTn id="60" presetID="2" presetClass="entr" presetSubtype="3" decel="100000" fill="hold" grpId="0" nodeType="withEffect">
                                  <p:stCondLst>
                                    <p:cond delay="0"/>
                                  </p:stCondLst>
                                  <p:childTnLst>
                                    <p:set>
                                      <p:cBhvr>
                                        <p:cTn id="61" dur="1" fill="hold">
                                          <p:stCondLst>
                                            <p:cond delay="0"/>
                                          </p:stCondLst>
                                        </p:cTn>
                                        <p:tgtEl>
                                          <p:spTgt spid="139"/>
                                        </p:tgtEl>
                                        <p:attrNameLst>
                                          <p:attrName>style.visibility</p:attrName>
                                        </p:attrNameLst>
                                      </p:cBhvr>
                                      <p:to>
                                        <p:strVal val="visible"/>
                                      </p:to>
                                    </p:set>
                                    <p:anim calcmode="lin" valueType="num">
                                      <p:cBhvr additive="base">
                                        <p:cTn id="62" dur="750" fill="hold"/>
                                        <p:tgtEl>
                                          <p:spTgt spid="139"/>
                                        </p:tgtEl>
                                        <p:attrNameLst>
                                          <p:attrName>ppt_x</p:attrName>
                                        </p:attrNameLst>
                                      </p:cBhvr>
                                      <p:tavLst>
                                        <p:tav tm="0">
                                          <p:val>
                                            <p:strVal val="1+#ppt_w/2"/>
                                          </p:val>
                                        </p:tav>
                                        <p:tav tm="100000">
                                          <p:val>
                                            <p:strVal val="#ppt_x"/>
                                          </p:val>
                                        </p:tav>
                                      </p:tavLst>
                                    </p:anim>
                                    <p:anim calcmode="lin" valueType="num">
                                      <p:cBhvr additive="base">
                                        <p:cTn id="63" dur="750" fill="hold"/>
                                        <p:tgtEl>
                                          <p:spTgt spid="139"/>
                                        </p:tgtEl>
                                        <p:attrNameLst>
                                          <p:attrName>ppt_y</p:attrName>
                                        </p:attrNameLst>
                                      </p:cBhvr>
                                      <p:tavLst>
                                        <p:tav tm="0">
                                          <p:val>
                                            <p:strVal val="0-#ppt_h/2"/>
                                          </p:val>
                                        </p:tav>
                                        <p:tav tm="100000">
                                          <p:val>
                                            <p:strVal val="#ppt_y"/>
                                          </p:val>
                                        </p:tav>
                                      </p:tavLst>
                                    </p:anim>
                                  </p:childTnLst>
                                </p:cTn>
                              </p:par>
                              <p:par>
                                <p:cTn id="64" presetID="2" presetClass="entr" presetSubtype="3" decel="100000" fill="hold" grpId="0" nodeType="withEffect">
                                  <p:stCondLst>
                                    <p:cond delay="250"/>
                                  </p:stCondLst>
                                  <p:childTnLst>
                                    <p:set>
                                      <p:cBhvr>
                                        <p:cTn id="65" dur="1" fill="hold">
                                          <p:stCondLst>
                                            <p:cond delay="0"/>
                                          </p:stCondLst>
                                        </p:cTn>
                                        <p:tgtEl>
                                          <p:spTgt spid="138"/>
                                        </p:tgtEl>
                                        <p:attrNameLst>
                                          <p:attrName>style.visibility</p:attrName>
                                        </p:attrNameLst>
                                      </p:cBhvr>
                                      <p:to>
                                        <p:strVal val="visible"/>
                                      </p:to>
                                    </p:set>
                                    <p:anim calcmode="lin" valueType="num">
                                      <p:cBhvr additive="base">
                                        <p:cTn id="66" dur="750" fill="hold"/>
                                        <p:tgtEl>
                                          <p:spTgt spid="138"/>
                                        </p:tgtEl>
                                        <p:attrNameLst>
                                          <p:attrName>ppt_x</p:attrName>
                                        </p:attrNameLst>
                                      </p:cBhvr>
                                      <p:tavLst>
                                        <p:tav tm="0">
                                          <p:val>
                                            <p:strVal val="1+#ppt_w/2"/>
                                          </p:val>
                                        </p:tav>
                                        <p:tav tm="100000">
                                          <p:val>
                                            <p:strVal val="#ppt_x"/>
                                          </p:val>
                                        </p:tav>
                                      </p:tavLst>
                                    </p:anim>
                                    <p:anim calcmode="lin" valueType="num">
                                      <p:cBhvr additive="base">
                                        <p:cTn id="67" dur="750" fill="hold"/>
                                        <p:tgtEl>
                                          <p:spTgt spid="138"/>
                                        </p:tgtEl>
                                        <p:attrNameLst>
                                          <p:attrName>ppt_y</p:attrName>
                                        </p:attrNameLst>
                                      </p:cBhvr>
                                      <p:tavLst>
                                        <p:tav tm="0">
                                          <p:val>
                                            <p:strVal val="0-#ppt_h/2"/>
                                          </p:val>
                                        </p:tav>
                                        <p:tav tm="100000">
                                          <p:val>
                                            <p:strVal val="#ppt_y"/>
                                          </p:val>
                                        </p:tav>
                                      </p:tavLst>
                                    </p:anim>
                                  </p:childTnLst>
                                </p:cTn>
                              </p:par>
                              <p:par>
                                <p:cTn id="68" presetID="2" presetClass="entr" presetSubtype="3" decel="100000" fill="hold" grpId="0" nodeType="withEffect">
                                  <p:stCondLst>
                                    <p:cond delay="500"/>
                                  </p:stCondLst>
                                  <p:childTnLst>
                                    <p:set>
                                      <p:cBhvr>
                                        <p:cTn id="69" dur="1" fill="hold">
                                          <p:stCondLst>
                                            <p:cond delay="0"/>
                                          </p:stCondLst>
                                        </p:cTn>
                                        <p:tgtEl>
                                          <p:spTgt spid="140"/>
                                        </p:tgtEl>
                                        <p:attrNameLst>
                                          <p:attrName>style.visibility</p:attrName>
                                        </p:attrNameLst>
                                      </p:cBhvr>
                                      <p:to>
                                        <p:strVal val="visible"/>
                                      </p:to>
                                    </p:set>
                                    <p:anim calcmode="lin" valueType="num">
                                      <p:cBhvr additive="base">
                                        <p:cTn id="70" dur="750" fill="hold"/>
                                        <p:tgtEl>
                                          <p:spTgt spid="140"/>
                                        </p:tgtEl>
                                        <p:attrNameLst>
                                          <p:attrName>ppt_x</p:attrName>
                                        </p:attrNameLst>
                                      </p:cBhvr>
                                      <p:tavLst>
                                        <p:tav tm="0">
                                          <p:val>
                                            <p:strVal val="1+#ppt_w/2"/>
                                          </p:val>
                                        </p:tav>
                                        <p:tav tm="100000">
                                          <p:val>
                                            <p:strVal val="#ppt_x"/>
                                          </p:val>
                                        </p:tav>
                                      </p:tavLst>
                                    </p:anim>
                                    <p:anim calcmode="lin" valueType="num">
                                      <p:cBhvr additive="base">
                                        <p:cTn id="71" dur="750" fill="hold"/>
                                        <p:tgtEl>
                                          <p:spTgt spid="14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138" grpId="0" animBg="1"/>
      <p:bldP spid="139" grpId="0" animBg="1"/>
      <p:bldP spid="140" grpId="0" animBg="1"/>
      <p:bldP spid="145" grpId="0" animBg="1"/>
      <p:bldP spid="146" grpId="0" animBg="1"/>
      <p:bldP spid="147" grpId="0" animBg="1"/>
      <p:bldP spid="58" grpId="0"/>
      <p:bldP spid="59" grpId="0"/>
      <p:bldP spid="61" grpId="0"/>
      <p:bldP spid="62" grpId="0"/>
      <p:bldP spid="65" grpId="0"/>
      <p:bldP spid="7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latin typeface="Arial Black" panose="020B0A04020102020204" pitchFamily="34" charset="0"/>
              </a:rPr>
              <a:t>01</a:t>
            </a:r>
            <a:endParaRPr lang="en-US" dirty="0">
              <a:latin typeface="Arial Black" panose="020B0A04020102020204" pitchFamily="34" charset="0"/>
            </a:endParaRPr>
          </a:p>
        </p:txBody>
      </p:sp>
      <p:sp>
        <p:nvSpPr>
          <p:cNvPr id="3" name="Text Placeholder 2"/>
          <p:cNvSpPr>
            <a:spLocks noGrp="1"/>
          </p:cNvSpPr>
          <p:nvPr>
            <p:ph type="body" sz="quarter" idx="11"/>
          </p:nvPr>
        </p:nvSpPr>
        <p:spPr>
          <a:xfrm>
            <a:off x="-1" y="4980721"/>
            <a:ext cx="7469545" cy="935026"/>
          </a:xfrm>
        </p:spPr>
        <p:txBody>
          <a:bodyPr/>
          <a:lstStyle/>
          <a:p>
            <a:r>
              <a:rPr lang="en-US" sz="4800" b="1" dirty="0" err="1" smtClean="0">
                <a:latin typeface="Helvetica" charset="0"/>
                <a:ea typeface="Helvetica" charset="0"/>
                <a:cs typeface="Helvetica" charset="0"/>
              </a:rPr>
              <a:t>Tổng</a:t>
            </a:r>
            <a:r>
              <a:rPr lang="en-US" sz="4800" b="1" dirty="0" smtClean="0">
                <a:latin typeface="Helvetica" charset="0"/>
                <a:ea typeface="Helvetica" charset="0"/>
                <a:cs typeface="Helvetica" charset="0"/>
              </a:rPr>
              <a:t> </a:t>
            </a:r>
            <a:r>
              <a:rPr lang="en-US" sz="4800" b="1" dirty="0" err="1" smtClean="0">
                <a:latin typeface="Helvetica" charset="0"/>
                <a:ea typeface="Helvetica" charset="0"/>
                <a:cs typeface="Helvetica" charset="0"/>
              </a:rPr>
              <a:t>quan</a:t>
            </a:r>
            <a:r>
              <a:rPr lang="en-US" sz="4800" b="1" dirty="0" smtClean="0">
                <a:latin typeface="Helvetica" charset="0"/>
                <a:ea typeface="Helvetica" charset="0"/>
                <a:cs typeface="Helvetica" charset="0"/>
              </a:rPr>
              <a:t> v</a:t>
            </a:r>
            <a:r>
              <a:rPr lang="vi-VN" sz="4800" b="1" dirty="0" smtClean="0">
                <a:latin typeface="Helvetica" charset="0"/>
                <a:ea typeface="Helvetica" charset="0"/>
                <a:cs typeface="Helvetica" charset="0"/>
              </a:rPr>
              <a:t>ề</a:t>
            </a:r>
            <a:r>
              <a:rPr lang="en-US" sz="4800" b="1" dirty="0" smtClean="0">
                <a:latin typeface="Helvetica" charset="0"/>
                <a:ea typeface="Helvetica" charset="0"/>
                <a:cs typeface="Helvetica" charset="0"/>
              </a:rPr>
              <a:t> </a:t>
            </a:r>
            <a:r>
              <a:rPr lang="en-US" sz="4800" b="1" dirty="0" err="1" smtClean="0">
                <a:latin typeface="Helvetica" charset="0"/>
                <a:ea typeface="Helvetica" charset="0"/>
                <a:cs typeface="Helvetica" charset="0"/>
              </a:rPr>
              <a:t>ly</a:t>
            </a:r>
            <a:r>
              <a:rPr lang="en-US" sz="4800" b="1" dirty="0" smtClean="0">
                <a:latin typeface="Helvetica" charset="0"/>
                <a:ea typeface="Helvetica" charset="0"/>
                <a:cs typeface="Helvetica" charset="0"/>
              </a:rPr>
              <a:t>́ </a:t>
            </a:r>
            <a:r>
              <a:rPr lang="en-US" sz="4800" b="1" dirty="0" err="1" smtClean="0">
                <a:latin typeface="Helvetica" charset="0"/>
                <a:ea typeface="Helvetica" charset="0"/>
                <a:cs typeface="Helvetica" charset="0"/>
              </a:rPr>
              <a:t>thuyết</a:t>
            </a:r>
            <a:endParaRPr lang="en-US" sz="4800" b="1" dirty="0">
              <a:latin typeface="Helvetica" charset="0"/>
              <a:ea typeface="Helvetica" charset="0"/>
              <a:cs typeface="Helvetica" charset="0"/>
            </a:endParaRPr>
          </a:p>
        </p:txBody>
      </p:sp>
    </p:spTree>
    <p:extLst>
      <p:ext uri="{BB962C8B-B14F-4D97-AF65-F5344CB8AC3E}">
        <p14:creationId xmlns:p14="http://schemas.microsoft.com/office/powerpoint/2010/main" val="4239363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9" name="Isosceles Triangle 8"/>
          <p:cNvSpPr/>
          <p:nvPr/>
        </p:nvSpPr>
        <p:spPr>
          <a:xfrm rot="19073044">
            <a:off x="11909810" y="2345404"/>
            <a:ext cx="366029" cy="265697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rot="14328745">
            <a:off x="2510406" y="-1783403"/>
            <a:ext cx="784076" cy="5691544"/>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rot="8869087">
            <a:off x="90753" y="1780914"/>
            <a:ext cx="923651" cy="1569660"/>
          </a:xfrm>
          <a:prstGeom prst="rect">
            <a:avLst/>
          </a:prstGeom>
        </p:spPr>
        <p:txBody>
          <a:bodyPr wrap="none">
            <a:spAutoFit/>
          </a:bodyPr>
          <a:lstStyle/>
          <a:p>
            <a:pPr algn="ctr"/>
            <a:r>
              <a:rPr lang="en-US" sz="9600" dirty="0">
                <a:solidFill>
                  <a:schemeClr val="tx1">
                    <a:lumMod val="85000"/>
                    <a:lumOff val="15000"/>
                  </a:schemeClr>
                </a:solidFill>
                <a:latin typeface="Entypo" pitchFamily="2" charset="0"/>
                <a:ea typeface="Entypo" pitchFamily="2" charset="0"/>
              </a:rPr>
              <a:t>J</a:t>
            </a:r>
            <a:endParaRPr lang="ru-RU" sz="16600" dirty="0">
              <a:solidFill>
                <a:schemeClr val="tx1">
                  <a:lumMod val="85000"/>
                  <a:lumOff val="15000"/>
                </a:schemeClr>
              </a:solidFill>
              <a:ea typeface="Entypo" pitchFamily="2" charset="0"/>
            </a:endParaRPr>
          </a:p>
        </p:txBody>
      </p:sp>
      <p:sp>
        <p:nvSpPr>
          <p:cNvPr id="2" name="TextBox 1"/>
          <p:cNvSpPr txBox="1"/>
          <p:nvPr/>
        </p:nvSpPr>
        <p:spPr>
          <a:xfrm>
            <a:off x="1361457" y="2724325"/>
            <a:ext cx="9361040" cy="1279196"/>
          </a:xfrm>
          <a:prstGeom prst="rect">
            <a:avLst/>
          </a:prstGeom>
          <a:noFill/>
        </p:spPr>
        <p:txBody>
          <a:bodyPr wrap="square" rtlCol="0">
            <a:spAutoFit/>
          </a:bodyPr>
          <a:lstStyle/>
          <a:p>
            <a:pPr algn="ctr">
              <a:lnSpc>
                <a:spcPct val="80000"/>
              </a:lnSpc>
            </a:pPr>
            <a:r>
              <a:rPr lang="vi-VN" b="1" dirty="0"/>
              <a:t>LCD</a:t>
            </a:r>
            <a:r>
              <a:rPr lang="vi-VN" dirty="0"/>
              <a:t> (Liquid Crystal Display - màn hình tinh thể lỏng) là một công nghệ màn hình thường được sử dụng trên nhiều thiết bị. Màn hình LCD không tự tạo ánh sáng mà phải nhờ đến đèn nền để phát sáng.</a:t>
            </a:r>
            <a:endParaRPr lang="en-US" sz="4800" b="1" spc="-150" dirty="0">
              <a:solidFill>
                <a:schemeClr val="tx1">
                  <a:lumMod val="85000"/>
                  <a:lumOff val="15000"/>
                </a:schemeClr>
              </a:solidFill>
              <a:latin typeface="Constantia" panose="02030602050306030303" pitchFamily="18" charset="0"/>
              <a:ea typeface="Segoe UI Black" panose="020B0A02040204020203" pitchFamily="34" charset="0"/>
              <a:cs typeface="Segoe UI Black" panose="020B0A02040204020203" pitchFamily="34" charset="0"/>
            </a:endParaRPr>
          </a:p>
        </p:txBody>
      </p:sp>
      <p:sp>
        <p:nvSpPr>
          <p:cNvPr id="15" name="Rectangle 14"/>
          <p:cNvSpPr/>
          <p:nvPr/>
        </p:nvSpPr>
        <p:spPr>
          <a:xfrm rot="13808800">
            <a:off x="10862170" y="2292997"/>
            <a:ext cx="692818" cy="1107996"/>
          </a:xfrm>
          <a:prstGeom prst="rect">
            <a:avLst/>
          </a:prstGeom>
        </p:spPr>
        <p:txBody>
          <a:bodyPr wrap="none">
            <a:spAutoFit/>
          </a:bodyPr>
          <a:lstStyle/>
          <a:p>
            <a:pPr algn="ctr"/>
            <a:r>
              <a:rPr lang="en-US" sz="6600" dirty="0">
                <a:solidFill>
                  <a:schemeClr val="tx1">
                    <a:lumMod val="85000"/>
                    <a:lumOff val="15000"/>
                  </a:schemeClr>
                </a:solidFill>
                <a:latin typeface="Entypo" pitchFamily="2" charset="0"/>
                <a:ea typeface="Entypo" pitchFamily="2" charset="0"/>
              </a:rPr>
              <a:t>J</a:t>
            </a:r>
            <a:endParaRPr lang="ru-RU" sz="8800" dirty="0">
              <a:solidFill>
                <a:schemeClr val="tx1">
                  <a:lumMod val="85000"/>
                  <a:lumOff val="15000"/>
                </a:schemeClr>
              </a:solidFill>
              <a:ea typeface="Entypo" pitchFamily="2" charset="0"/>
            </a:endParaRPr>
          </a:p>
        </p:txBody>
      </p:sp>
      <p:pic>
        <p:nvPicPr>
          <p:cNvPr id="1026" name="Picture 2" descr="Kết quả hình ản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2602" y="4221882"/>
            <a:ext cx="5238750" cy="2343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0305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750"/>
                                        <p:tgtEl>
                                          <p:spTgt spid="15"/>
                                        </p:tgtEl>
                                      </p:cBhvr>
                                    </p:animEffect>
                                  </p:childTnLst>
                                </p:cTn>
                              </p:par>
                              <p:par>
                                <p:cTn id="11" presetID="42" presetClass="path" presetSubtype="0" accel="50000" decel="50000" fill="hold" grpId="0" nodeType="withEffect">
                                  <p:stCondLst>
                                    <p:cond delay="0"/>
                                  </p:stCondLst>
                                  <p:childTnLst>
                                    <p:animMotion origin="layout" path="M 0.3496 -0.37211 L -2.03487E-6 1.9704E-6 " pathEditMode="relative" rAng="0" ptsTypes="AA">
                                      <p:cBhvr>
                                        <p:cTn id="12" dur="2000" fill="hold"/>
                                        <p:tgtEl>
                                          <p:spTgt spid="4"/>
                                        </p:tgtEl>
                                        <p:attrNameLst>
                                          <p:attrName>ppt_x</p:attrName>
                                          <p:attrName>ppt_y</p:attrName>
                                        </p:attrNameLst>
                                      </p:cBhvr>
                                      <p:rCtr x="-17486" y="18594"/>
                                    </p:animMotion>
                                  </p:childTnLst>
                                </p:cTn>
                              </p:par>
                              <p:par>
                                <p:cTn id="13" presetID="22" presetClass="entr" presetSubtype="2" fill="hold" grpId="0" nodeType="withEffect">
                                  <p:stCondLst>
                                    <p:cond delay="25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1750"/>
                                        <p:tgtEl>
                                          <p:spTgt spid="5"/>
                                        </p:tgtEl>
                                      </p:cBhvr>
                                    </p:animEffect>
                                  </p:childTnLst>
                                </p:cTn>
                              </p:par>
                              <p:par>
                                <p:cTn id="16" presetID="2" presetClass="entr" presetSubtype="4" decel="100000" fill="hold" grpId="0" nodeType="withEffect">
                                  <p:stCondLst>
                                    <p:cond delay="250"/>
                                  </p:stCondLst>
                                  <p:iterate type="wd">
                                    <p:tmPct val="10000"/>
                                  </p:iterate>
                                  <p:childTnLst>
                                    <p:set>
                                      <p:cBhvr>
                                        <p:cTn id="17" dur="1" fill="hold">
                                          <p:stCondLst>
                                            <p:cond delay="0"/>
                                          </p:stCondLst>
                                        </p:cTn>
                                        <p:tgtEl>
                                          <p:spTgt spid="2"/>
                                        </p:tgtEl>
                                        <p:attrNameLst>
                                          <p:attrName>style.visibility</p:attrName>
                                        </p:attrNameLst>
                                      </p:cBhvr>
                                      <p:to>
                                        <p:strVal val="visible"/>
                                      </p:to>
                                    </p:set>
                                    <p:anim calcmode="lin" valueType="num">
                                      <p:cBhvr additive="base">
                                        <p:cTn id="18" dur="750" fill="hold"/>
                                        <p:tgtEl>
                                          <p:spTgt spid="2"/>
                                        </p:tgtEl>
                                        <p:attrNameLst>
                                          <p:attrName>ppt_x</p:attrName>
                                        </p:attrNameLst>
                                      </p:cBhvr>
                                      <p:tavLst>
                                        <p:tav tm="0">
                                          <p:val>
                                            <p:strVal val="#ppt_x"/>
                                          </p:val>
                                        </p:tav>
                                        <p:tav tm="100000">
                                          <p:val>
                                            <p:strVal val="#ppt_x"/>
                                          </p:val>
                                        </p:tav>
                                      </p:tavLst>
                                    </p:anim>
                                    <p:anim calcmode="lin" valueType="num">
                                      <p:cBhvr additive="base">
                                        <p:cTn id="19" dur="750" fill="hold"/>
                                        <p:tgtEl>
                                          <p:spTgt spid="2"/>
                                        </p:tgtEl>
                                        <p:attrNameLst>
                                          <p:attrName>ppt_y</p:attrName>
                                        </p:attrNameLst>
                                      </p:cBhvr>
                                      <p:tavLst>
                                        <p:tav tm="0">
                                          <p:val>
                                            <p:strVal val="1+#ppt_h/2"/>
                                          </p:val>
                                        </p:tav>
                                        <p:tav tm="100000">
                                          <p:val>
                                            <p:strVal val="#ppt_y"/>
                                          </p:val>
                                        </p:tav>
                                      </p:tavLst>
                                    </p:anim>
                                  </p:childTnLst>
                                </p:cTn>
                              </p:par>
                              <p:par>
                                <p:cTn id="20" presetID="42" presetClass="path" presetSubtype="0" accel="50000" decel="50000" fill="hold" grpId="0" nodeType="withEffect">
                                  <p:stCondLst>
                                    <p:cond delay="0"/>
                                  </p:stCondLst>
                                  <p:childTnLst>
                                    <p:animMotion origin="layout" path="M 0.11205 0.21829 L 3.8886E-6 1.11111E-6 " pathEditMode="relative" rAng="0" ptsTypes="AA">
                                      <p:cBhvr>
                                        <p:cTn id="21" dur="2000" fill="hold"/>
                                        <p:tgtEl>
                                          <p:spTgt spid="15"/>
                                        </p:tgtEl>
                                        <p:attrNameLst>
                                          <p:attrName>ppt_x</p:attrName>
                                          <p:attrName>ppt_y</p:attrName>
                                        </p:attrNameLst>
                                      </p:cBhvr>
                                      <p:rCtr x="-5609" y="-10926"/>
                                    </p:animMotion>
                                  </p:childTnLst>
                                </p:cTn>
                              </p:par>
                              <p:par>
                                <p:cTn id="22" presetID="22" presetClass="entr" presetSubtype="4" fill="hold" grpId="0" nodeType="withEffect">
                                  <p:stCondLst>
                                    <p:cond delay="25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1750"/>
                                        <p:tgtEl>
                                          <p:spTgt spid="9"/>
                                        </p:tgtEl>
                                      </p:cBhvr>
                                    </p:animEffect>
                                  </p:childTnLst>
                                </p:cTn>
                              </p:par>
                            </p:childTnLst>
                          </p:cTn>
                        </p:par>
                        <p:par>
                          <p:cTn id="25" fill="hold">
                            <p:stCondLst>
                              <p:cond delay="4300"/>
                            </p:stCondLst>
                            <p:childTnLst>
                              <p:par>
                                <p:cTn id="26" presetID="42" presetClass="entr" presetSubtype="0" fill="hold" nodeType="after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fade">
                                      <p:cBhvr>
                                        <p:cTn id="28" dur="1000"/>
                                        <p:tgtEl>
                                          <p:spTgt spid="1026"/>
                                        </p:tgtEl>
                                      </p:cBhvr>
                                    </p:animEffect>
                                    <p:anim calcmode="lin" valueType="num">
                                      <p:cBhvr>
                                        <p:cTn id="29" dur="1000" fill="hold"/>
                                        <p:tgtEl>
                                          <p:spTgt spid="1026"/>
                                        </p:tgtEl>
                                        <p:attrNameLst>
                                          <p:attrName>ppt_x</p:attrName>
                                        </p:attrNameLst>
                                      </p:cBhvr>
                                      <p:tavLst>
                                        <p:tav tm="0">
                                          <p:val>
                                            <p:strVal val="#ppt_x"/>
                                          </p:val>
                                        </p:tav>
                                        <p:tav tm="100000">
                                          <p:val>
                                            <p:strVal val="#ppt_x"/>
                                          </p:val>
                                        </p:tav>
                                      </p:tavLst>
                                    </p:anim>
                                    <p:anim calcmode="lin" valueType="num">
                                      <p:cBhvr>
                                        <p:cTn id="30"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P spid="4" grpId="0"/>
      <p:bldP spid="4" grpId="1"/>
      <p:bldP spid="2" grpId="0"/>
      <p:bldP spid="15" grpId="0"/>
      <p:bldP spid="1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err="1" smtClean="0">
                <a:latin typeface="Helvetica" charset="0"/>
                <a:ea typeface="Helvetica" charset="0"/>
                <a:cs typeface="Helvetica" charset="0"/>
              </a:rPr>
              <a:t>Cấu</a:t>
            </a:r>
            <a:r>
              <a:rPr lang="en-US" dirty="0" smtClean="0">
                <a:latin typeface="Helvetica" charset="0"/>
                <a:ea typeface="Helvetica" charset="0"/>
                <a:cs typeface="Helvetica" charset="0"/>
              </a:rPr>
              <a:t> </a:t>
            </a:r>
            <a:r>
              <a:rPr lang="en-US" dirty="0" err="1" smtClean="0">
                <a:latin typeface="Helvetica" charset="0"/>
                <a:ea typeface="Helvetica" charset="0"/>
                <a:cs typeface="Helvetica" charset="0"/>
              </a:rPr>
              <a:t>tạo</a:t>
            </a:r>
            <a:r>
              <a:rPr lang="en-US" dirty="0" smtClean="0">
                <a:latin typeface="Helvetica" charset="0"/>
                <a:ea typeface="Helvetica" charset="0"/>
                <a:cs typeface="Helvetica" charset="0"/>
              </a:rPr>
              <a:t> </a:t>
            </a:r>
            <a:r>
              <a:rPr lang="en-US" dirty="0" err="1" smtClean="0">
                <a:latin typeface="Helvetica" charset="0"/>
                <a:ea typeface="Helvetica" charset="0"/>
                <a:cs typeface="Helvetica" charset="0"/>
              </a:rPr>
              <a:t>của</a:t>
            </a:r>
            <a:r>
              <a:rPr lang="en-US" dirty="0" smtClean="0">
                <a:latin typeface="Helvetica" charset="0"/>
                <a:ea typeface="Helvetica" charset="0"/>
                <a:cs typeface="Helvetica" charset="0"/>
              </a:rPr>
              <a:t> LCD</a:t>
            </a:r>
            <a:endParaRPr lang="en-US" dirty="0">
              <a:latin typeface="Helvetica" charset="0"/>
              <a:ea typeface="Helvetica" charset="0"/>
              <a:cs typeface="Helvetica" charset="0"/>
            </a:endParaRPr>
          </a:p>
        </p:txBody>
      </p:sp>
      <p:sp>
        <p:nvSpPr>
          <p:cNvPr id="70" name="Rectangle 69"/>
          <p:cNvSpPr/>
          <p:nvPr/>
        </p:nvSpPr>
        <p:spPr>
          <a:xfrm rot="5400000" flipH="1">
            <a:off x="6074728" y="-4664975"/>
            <a:ext cx="45719" cy="1137726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pic>
        <p:nvPicPr>
          <p:cNvPr id="2052" name="Picture 4" descr="Kết quả hình ảnh cho cấu tạo của LCD gồm 16 châ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955" y="1197546"/>
            <a:ext cx="7848872" cy="56269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rot="5400000">
            <a:off x="7752879" y="2291020"/>
            <a:ext cx="4969616" cy="3383656"/>
          </a:xfrm>
          <a:prstGeom prst="rect">
            <a:avLst/>
          </a:prstGeom>
        </p:spPr>
      </p:pic>
    </p:spTree>
    <p:extLst>
      <p:ext uri="{BB962C8B-B14F-4D97-AF65-F5344CB8AC3E}">
        <p14:creationId xmlns:p14="http://schemas.microsoft.com/office/powerpoint/2010/main" val="427201368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err="1" smtClean="0"/>
              <a:t>Bô</a:t>
            </a:r>
            <a:r>
              <a:rPr lang="en-US" dirty="0" smtClean="0"/>
              <a:t>̣ </a:t>
            </a:r>
            <a:r>
              <a:rPr lang="en-US" dirty="0" err="1" smtClean="0"/>
              <a:t>nhơ</a:t>
            </a:r>
            <a:r>
              <a:rPr lang="en-US" dirty="0" smtClean="0"/>
              <a:t>́ </a:t>
            </a:r>
            <a:r>
              <a:rPr lang="en-US" dirty="0" err="1" smtClean="0"/>
              <a:t>của</a:t>
            </a:r>
            <a:r>
              <a:rPr lang="en-US" dirty="0" smtClean="0"/>
              <a:t> LCD</a:t>
            </a:r>
            <a:endParaRPr lang="en-US" dirty="0"/>
          </a:p>
        </p:txBody>
      </p:sp>
      <p:sp>
        <p:nvSpPr>
          <p:cNvPr id="11" name="Rectangle 10"/>
          <p:cNvSpPr/>
          <p:nvPr/>
        </p:nvSpPr>
        <p:spPr>
          <a:xfrm rot="5400000" flipH="1">
            <a:off x="6074728" y="-4664975"/>
            <a:ext cx="45719" cy="1137726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25477" y="6028220"/>
            <a:ext cx="6096000" cy="830997"/>
          </a:xfrm>
          <a:prstGeom prst="rect">
            <a:avLst/>
          </a:prstGeom>
        </p:spPr>
        <p:txBody>
          <a:bodyPr>
            <a:spAutoFit/>
          </a:bodyPr>
          <a:lstStyle/>
          <a:p>
            <a:r>
              <a:rPr lang="en-US" dirty="0" smtClean="0"/>
              <a:t/>
            </a:r>
            <a:br>
              <a:rPr lang="en-US" dirty="0" smtClean="0"/>
            </a:br>
            <a:r>
              <a:rPr lang="en-US" dirty="0" err="1" smtClean="0"/>
              <a:t>Vùng</a:t>
            </a:r>
            <a:r>
              <a:rPr lang="en-US" dirty="0" smtClean="0"/>
              <a:t> </a:t>
            </a:r>
            <a:r>
              <a:rPr lang="en-US" dirty="0"/>
              <a:t>CGRAM : (Character Generator RAM</a:t>
            </a:r>
            <a:r>
              <a:rPr lang="en-US" dirty="0" smtClean="0"/>
              <a:t>)</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838" y="1662309"/>
            <a:ext cx="5296639" cy="1143160"/>
          </a:xfrm>
          <a:prstGeom prst="rect">
            <a:avLst/>
          </a:prstGeom>
        </p:spPr>
      </p:pic>
      <p:sp>
        <p:nvSpPr>
          <p:cNvPr id="7" name="Rectangle 6"/>
          <p:cNvSpPr/>
          <p:nvPr/>
        </p:nvSpPr>
        <p:spPr>
          <a:xfrm>
            <a:off x="6097587" y="1665038"/>
            <a:ext cx="6096000" cy="400110"/>
          </a:xfrm>
          <a:prstGeom prst="rect">
            <a:avLst/>
          </a:prstGeom>
        </p:spPr>
        <p:txBody>
          <a:bodyPr>
            <a:spAutoFit/>
          </a:bodyPr>
          <a:lstStyle/>
          <a:p>
            <a:r>
              <a:rPr lang="en-US" sz="2000" dirty="0" err="1">
                <a:latin typeface="Tahoma" panose="020B0604030504040204" pitchFamily="34" charset="0"/>
                <a:ea typeface="Tahoma" panose="020B0604030504040204" pitchFamily="34" charset="0"/>
                <a:cs typeface="Tahoma" panose="020B0604030504040204" pitchFamily="34" charset="0"/>
              </a:rPr>
              <a:t>Vùng</a:t>
            </a:r>
            <a:r>
              <a:rPr lang="en-US" sz="2000" dirty="0">
                <a:latin typeface="Tahoma" panose="020B0604030504040204" pitchFamily="34" charset="0"/>
                <a:ea typeface="Tahoma" panose="020B0604030504040204" pitchFamily="34" charset="0"/>
                <a:cs typeface="Tahoma" panose="020B0604030504040204" pitchFamily="34" charset="0"/>
              </a:rPr>
              <a:t> RAM </a:t>
            </a:r>
            <a:r>
              <a:rPr lang="en-US" sz="2000" dirty="0" err="1">
                <a:latin typeface="Tahoma" panose="020B0604030504040204" pitchFamily="34" charset="0"/>
                <a:ea typeface="Tahoma" panose="020B0604030504040204" pitchFamily="34" charset="0"/>
                <a:cs typeface="Tahoma" panose="020B0604030504040204" pitchFamily="34" charset="0"/>
              </a:rPr>
              <a:t>hiển</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thị</a:t>
            </a:r>
            <a:r>
              <a:rPr lang="en-US" sz="2000" dirty="0">
                <a:latin typeface="Tahoma" panose="020B0604030504040204" pitchFamily="34" charset="0"/>
                <a:ea typeface="Tahoma" panose="020B0604030504040204" pitchFamily="34" charset="0"/>
                <a:cs typeface="Tahoma" panose="020B0604030504040204" pitchFamily="34" charset="0"/>
              </a:rPr>
              <a:t> DDRAM : (Display Data RAM) </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035" y="3001035"/>
            <a:ext cx="3417010" cy="3275872"/>
          </a:xfrm>
          <a:prstGeom prst="rect">
            <a:avLst/>
          </a:prstGeom>
        </p:spPr>
      </p:pic>
      <p:sp>
        <p:nvSpPr>
          <p:cNvPr id="9" name="Rectangle 8"/>
          <p:cNvSpPr/>
          <p:nvPr/>
        </p:nvSpPr>
        <p:spPr>
          <a:xfrm>
            <a:off x="30891" y="6397923"/>
            <a:ext cx="5351593" cy="461665"/>
          </a:xfrm>
          <a:prstGeom prst="rect">
            <a:avLst/>
          </a:prstGeom>
        </p:spPr>
        <p:txBody>
          <a:bodyPr wrap="none">
            <a:spAutoFit/>
          </a:bodyPr>
          <a:lstStyle/>
          <a:p>
            <a:r>
              <a:rPr lang="en-US" dirty="0" err="1"/>
              <a:t>Vùng</a:t>
            </a:r>
            <a:r>
              <a:rPr lang="en-US" dirty="0"/>
              <a:t> CGROM: Character Generator ROM </a:t>
            </a: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9175" y="2875639"/>
            <a:ext cx="4952790" cy="3522284"/>
          </a:xfrm>
          <a:prstGeom prst="rect">
            <a:avLst/>
          </a:prstGeom>
        </p:spPr>
      </p:pic>
    </p:spTree>
    <p:extLst>
      <p:ext uri="{BB962C8B-B14F-4D97-AF65-F5344CB8AC3E}">
        <p14:creationId xmlns:p14="http://schemas.microsoft.com/office/powerpoint/2010/main" val="365752805"/>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err="1" smtClean="0">
                <a:latin typeface="Helvetica" charset="0"/>
                <a:ea typeface="Helvetica" charset="0"/>
                <a:cs typeface="Helvetica" charset="0"/>
              </a:rPr>
              <a:t>Tập</a:t>
            </a:r>
            <a:r>
              <a:rPr lang="en-US" dirty="0" smtClean="0">
                <a:latin typeface="Helvetica" charset="0"/>
                <a:ea typeface="Helvetica" charset="0"/>
                <a:cs typeface="Helvetica" charset="0"/>
              </a:rPr>
              <a:t> </a:t>
            </a:r>
            <a:r>
              <a:rPr lang="en-US" dirty="0" err="1" smtClean="0">
                <a:latin typeface="Helvetica" charset="0"/>
                <a:ea typeface="Helvetica" charset="0"/>
                <a:cs typeface="Helvetica" charset="0"/>
              </a:rPr>
              <a:t>lệnh</a:t>
            </a:r>
            <a:r>
              <a:rPr lang="en-US" dirty="0" smtClean="0">
                <a:latin typeface="Helvetica" charset="0"/>
                <a:ea typeface="Helvetica" charset="0"/>
                <a:cs typeface="Helvetica" charset="0"/>
              </a:rPr>
              <a:t> </a:t>
            </a:r>
            <a:r>
              <a:rPr lang="en-US" dirty="0" err="1" smtClean="0">
                <a:latin typeface="Helvetica" charset="0"/>
                <a:ea typeface="Helvetica" charset="0"/>
                <a:cs typeface="Helvetica" charset="0"/>
              </a:rPr>
              <a:t>cơ</a:t>
            </a:r>
            <a:r>
              <a:rPr lang="en-US" dirty="0" smtClean="0">
                <a:latin typeface="Helvetica" charset="0"/>
                <a:ea typeface="Helvetica" charset="0"/>
                <a:cs typeface="Helvetica" charset="0"/>
              </a:rPr>
              <a:t> </a:t>
            </a:r>
            <a:r>
              <a:rPr lang="en-US" dirty="0" err="1" smtClean="0">
                <a:latin typeface="Helvetica" charset="0"/>
                <a:ea typeface="Helvetica" charset="0"/>
                <a:cs typeface="Helvetica" charset="0"/>
              </a:rPr>
              <a:t>bản</a:t>
            </a:r>
            <a:endParaRPr lang="en-US" dirty="0">
              <a:latin typeface="Helvetica" charset="0"/>
              <a:ea typeface="Helvetica" charset="0"/>
              <a:cs typeface="Helvetica" charset="0"/>
            </a:endParaRPr>
          </a:p>
        </p:txBody>
      </p:sp>
      <p:sp>
        <p:nvSpPr>
          <p:cNvPr id="11" name="Rectangle 10"/>
          <p:cNvSpPr/>
          <p:nvPr/>
        </p:nvSpPr>
        <p:spPr>
          <a:xfrm rot="5400000" flipH="1">
            <a:off x="6074728" y="-4664975"/>
            <a:ext cx="45719" cy="11377265"/>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Helvetica" charset="0"/>
              <a:ea typeface="Helvetica" charset="0"/>
              <a:cs typeface="Helvetica"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971" y="1269554"/>
            <a:ext cx="4725059" cy="526806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957" y="1046517"/>
            <a:ext cx="4654198" cy="5634572"/>
          </a:xfrm>
          <a:prstGeom prst="rect">
            <a:avLst/>
          </a:prstGeom>
        </p:spPr>
      </p:pic>
    </p:spTree>
    <p:extLst>
      <p:ext uri="{BB962C8B-B14F-4D97-AF65-F5344CB8AC3E}">
        <p14:creationId xmlns:p14="http://schemas.microsoft.com/office/powerpoint/2010/main" val="212485306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latin typeface="Arial Black" panose="020B0A04020102020204" pitchFamily="34" charset="0"/>
              </a:rPr>
              <a:t>02</a:t>
            </a:r>
            <a:endParaRPr lang="en-US" dirty="0">
              <a:latin typeface="Arial Black" panose="020B0A04020102020204" pitchFamily="34" charset="0"/>
            </a:endParaRPr>
          </a:p>
        </p:txBody>
      </p:sp>
      <p:sp>
        <p:nvSpPr>
          <p:cNvPr id="3" name="Text Placeholder 2"/>
          <p:cNvSpPr>
            <a:spLocks noGrp="1"/>
          </p:cNvSpPr>
          <p:nvPr>
            <p:ph type="body" sz="quarter" idx="11"/>
          </p:nvPr>
        </p:nvSpPr>
        <p:spPr>
          <a:xfrm>
            <a:off x="0" y="4869954"/>
            <a:ext cx="11858227" cy="1117859"/>
          </a:xfrm>
        </p:spPr>
        <p:txBody>
          <a:bodyPr/>
          <a:lstStyle/>
          <a:p>
            <a:r>
              <a:rPr lang="en-US" sz="4800" b="1" dirty="0" err="1" smtClean="0">
                <a:latin typeface="Helvetica" charset="0"/>
                <a:ea typeface="Helvetica" charset="0"/>
                <a:cs typeface="Helvetica" charset="0"/>
              </a:rPr>
              <a:t>Cách</a:t>
            </a:r>
            <a:r>
              <a:rPr lang="en-US" sz="4800" b="1" dirty="0" smtClean="0">
                <a:latin typeface="Helvetica" charset="0"/>
                <a:ea typeface="Helvetica" charset="0"/>
                <a:cs typeface="Helvetica" charset="0"/>
              </a:rPr>
              <a:t> </a:t>
            </a:r>
            <a:r>
              <a:rPr lang="en-US" sz="4800" b="1" dirty="0" err="1" smtClean="0">
                <a:latin typeface="Helvetica" charset="0"/>
                <a:ea typeface="Helvetica" charset="0"/>
                <a:cs typeface="Helvetica" charset="0"/>
              </a:rPr>
              <a:t>thức</a:t>
            </a:r>
            <a:r>
              <a:rPr lang="en-US" sz="4800" b="1" dirty="0" smtClean="0">
                <a:latin typeface="Helvetica" charset="0"/>
                <a:ea typeface="Helvetica" charset="0"/>
                <a:cs typeface="Helvetica" charset="0"/>
              </a:rPr>
              <a:t> </a:t>
            </a:r>
            <a:r>
              <a:rPr lang="en-US" sz="4800" b="1" dirty="0" err="1" smtClean="0">
                <a:latin typeface="Helvetica" charset="0"/>
                <a:ea typeface="Helvetica" charset="0"/>
                <a:cs typeface="Helvetica" charset="0"/>
              </a:rPr>
              <a:t>thực</a:t>
            </a:r>
            <a:r>
              <a:rPr lang="en-US" sz="4800" b="1" dirty="0" smtClean="0">
                <a:latin typeface="Helvetica" charset="0"/>
                <a:ea typeface="Helvetica" charset="0"/>
                <a:cs typeface="Helvetica" charset="0"/>
              </a:rPr>
              <a:t> </a:t>
            </a:r>
            <a:r>
              <a:rPr lang="en-US" sz="4800" b="1" dirty="0" err="1" smtClean="0">
                <a:latin typeface="Helvetica" charset="0"/>
                <a:ea typeface="Helvetica" charset="0"/>
                <a:cs typeface="Helvetica" charset="0"/>
              </a:rPr>
              <a:t>hiện</a:t>
            </a:r>
            <a:r>
              <a:rPr lang="en-US" sz="4800" b="1" dirty="0" smtClean="0">
                <a:latin typeface="Helvetica" charset="0"/>
                <a:ea typeface="Helvetica" charset="0"/>
                <a:cs typeface="Helvetica" charset="0"/>
              </a:rPr>
              <a:t> </a:t>
            </a:r>
            <a:r>
              <a:rPr lang="en-US" sz="4800" b="1" dirty="0" err="1" smtClean="0">
                <a:latin typeface="Helvetica" charset="0"/>
                <a:ea typeface="Helvetica" charset="0"/>
                <a:cs typeface="Helvetica" charset="0"/>
              </a:rPr>
              <a:t>va</a:t>
            </a:r>
            <a:r>
              <a:rPr lang="en-US" sz="4800" b="1" dirty="0" smtClean="0">
                <a:latin typeface="Helvetica" charset="0"/>
                <a:ea typeface="Helvetica" charset="0"/>
                <a:cs typeface="Helvetica" charset="0"/>
              </a:rPr>
              <a:t>̀ </a:t>
            </a:r>
            <a:r>
              <a:rPr lang="en-US" sz="4800" b="1" dirty="0" err="1" smtClean="0">
                <a:latin typeface="Helvetica" charset="0"/>
                <a:ea typeface="Helvetica" charset="0"/>
                <a:cs typeface="Helvetica" charset="0"/>
              </a:rPr>
              <a:t>sơ</a:t>
            </a:r>
            <a:r>
              <a:rPr lang="en-US" sz="4800" b="1" dirty="0" smtClean="0">
                <a:latin typeface="Helvetica" charset="0"/>
                <a:ea typeface="Helvetica" charset="0"/>
                <a:cs typeface="Helvetica" charset="0"/>
              </a:rPr>
              <a:t> </a:t>
            </a:r>
            <a:r>
              <a:rPr lang="en-US" sz="4800" b="1" dirty="0" err="1" smtClean="0">
                <a:latin typeface="Helvetica" charset="0"/>
                <a:ea typeface="Helvetica" charset="0"/>
                <a:cs typeface="Helvetica" charset="0"/>
              </a:rPr>
              <a:t>đô</a:t>
            </a:r>
            <a:r>
              <a:rPr lang="en-US" sz="4800" b="1" dirty="0" smtClean="0">
                <a:latin typeface="Helvetica" charset="0"/>
                <a:ea typeface="Helvetica" charset="0"/>
                <a:cs typeface="Helvetica" charset="0"/>
              </a:rPr>
              <a:t>̀ </a:t>
            </a:r>
            <a:r>
              <a:rPr lang="en-US" sz="4800" b="1" dirty="0" err="1" smtClean="0">
                <a:latin typeface="Helvetica" charset="0"/>
                <a:ea typeface="Helvetica" charset="0"/>
                <a:cs typeface="Helvetica" charset="0"/>
              </a:rPr>
              <a:t>mạch</a:t>
            </a:r>
            <a:endParaRPr lang="en-US" sz="4800" b="1" dirty="0">
              <a:latin typeface="Helvetica" charset="0"/>
              <a:ea typeface="Helvetica" charset="0"/>
              <a:cs typeface="Helvetica" charset="0"/>
            </a:endParaRPr>
          </a:p>
        </p:txBody>
      </p:sp>
    </p:spTree>
    <p:extLst>
      <p:ext uri="{BB962C8B-B14F-4D97-AF65-F5344CB8AC3E}">
        <p14:creationId xmlns:p14="http://schemas.microsoft.com/office/powerpoint/2010/main" val="19030881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8698" r="8698"/>
          <a:stretch>
            <a:fillRect/>
          </a:stretch>
        </p:blipFill>
        <p:spPr/>
      </p:pic>
      <p:sp>
        <p:nvSpPr>
          <p:cNvPr id="11" name="Freeform 10"/>
          <p:cNvSpPr/>
          <p:nvPr/>
        </p:nvSpPr>
        <p:spPr>
          <a:xfrm>
            <a:off x="8401843" y="949546"/>
            <a:ext cx="4063353" cy="4960498"/>
          </a:xfrm>
          <a:custGeom>
            <a:avLst/>
            <a:gdLst>
              <a:gd name="connsiteX0" fmla="*/ 0 w 4062953"/>
              <a:gd name="connsiteY0" fmla="*/ 0 h 4958499"/>
              <a:gd name="connsiteX1" fmla="*/ 4062953 w 4062953"/>
              <a:gd name="connsiteY1" fmla="*/ 0 h 4958499"/>
              <a:gd name="connsiteX2" fmla="*/ 4062953 w 4062953"/>
              <a:gd name="connsiteY2" fmla="*/ 4958499 h 4958499"/>
              <a:gd name="connsiteX3" fmla="*/ 0 w 4062953"/>
              <a:gd name="connsiteY3" fmla="*/ 4958499 h 4958499"/>
              <a:gd name="connsiteX4" fmla="*/ 0 w 4062953"/>
              <a:gd name="connsiteY4" fmla="*/ 923526 h 4958499"/>
              <a:gd name="connsiteX5" fmla="*/ 235669 w 4062953"/>
              <a:gd name="connsiteY5" fmla="*/ 699943 h 4958499"/>
              <a:gd name="connsiteX6" fmla="*/ 0 w 4062953"/>
              <a:gd name="connsiteY6" fmla="*/ 476360 h 495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62953" h="4958499">
                <a:moveTo>
                  <a:pt x="0" y="0"/>
                </a:moveTo>
                <a:lnTo>
                  <a:pt x="4062953" y="0"/>
                </a:lnTo>
                <a:lnTo>
                  <a:pt x="4062953" y="4958499"/>
                </a:lnTo>
                <a:lnTo>
                  <a:pt x="0" y="4958499"/>
                </a:lnTo>
                <a:lnTo>
                  <a:pt x="0" y="923526"/>
                </a:lnTo>
                <a:lnTo>
                  <a:pt x="235669" y="699943"/>
                </a:lnTo>
                <a:lnTo>
                  <a:pt x="0" y="47636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en-US" sz="2800" b="1" dirty="0" err="1">
                <a:solidFill>
                  <a:schemeClr val="bg1"/>
                </a:solidFill>
                <a:latin typeface="Helvetica" charset="0"/>
                <a:ea typeface="Helvetica" charset="0"/>
                <a:cs typeface="Helvetica" charset="0"/>
              </a:rPr>
              <a:t>Sơ</a:t>
            </a:r>
            <a:r>
              <a:rPr lang="en-US" altLang="en-US" sz="2800" b="1" dirty="0">
                <a:solidFill>
                  <a:schemeClr val="bg1"/>
                </a:solidFill>
                <a:latin typeface="Helvetica" charset="0"/>
                <a:ea typeface="Helvetica" charset="0"/>
                <a:cs typeface="Helvetica" charset="0"/>
              </a:rPr>
              <a:t> </a:t>
            </a:r>
            <a:r>
              <a:rPr lang="en-US" altLang="en-US" sz="2800" b="1" dirty="0" err="1">
                <a:solidFill>
                  <a:schemeClr val="bg1"/>
                </a:solidFill>
                <a:latin typeface="Helvetica" charset="0"/>
                <a:ea typeface="Helvetica" charset="0"/>
                <a:cs typeface="Helvetica" charset="0"/>
              </a:rPr>
              <a:t>đô</a:t>
            </a:r>
            <a:r>
              <a:rPr lang="en-US" altLang="en-US" sz="2800" b="1" dirty="0">
                <a:solidFill>
                  <a:schemeClr val="bg1"/>
                </a:solidFill>
                <a:latin typeface="Helvetica" charset="0"/>
                <a:ea typeface="Helvetica" charset="0"/>
                <a:cs typeface="Helvetica" charset="0"/>
              </a:rPr>
              <a:t>̀ </a:t>
            </a:r>
            <a:r>
              <a:rPr lang="en-US" altLang="en-US" sz="2800" b="1" dirty="0" err="1">
                <a:solidFill>
                  <a:schemeClr val="bg1"/>
                </a:solidFill>
                <a:latin typeface="Helvetica" charset="0"/>
                <a:ea typeface="Helvetica" charset="0"/>
                <a:cs typeface="Helvetica" charset="0"/>
              </a:rPr>
              <a:t>mạch</a:t>
            </a:r>
            <a:endParaRPr lang="en-US" altLang="en-US" sz="2800" b="1" dirty="0">
              <a:solidFill>
                <a:schemeClr val="bg1"/>
              </a:solidFill>
              <a:latin typeface="Helvetica" charset="0"/>
              <a:ea typeface="Helvetica" charset="0"/>
              <a:cs typeface="Helvetica" charset="0"/>
            </a:endParaRPr>
          </a:p>
        </p:txBody>
      </p:sp>
      <p:sp>
        <p:nvSpPr>
          <p:cNvPr id="12" name="Cross 11"/>
          <p:cNvSpPr/>
          <p:nvPr/>
        </p:nvSpPr>
        <p:spPr>
          <a:xfrm>
            <a:off x="11498187" y="1341562"/>
            <a:ext cx="323925" cy="323925"/>
          </a:xfrm>
          <a:prstGeom prst="plus">
            <a:avLst>
              <a:gd name="adj" fmla="val 36980"/>
            </a:avLst>
          </a:prstGeom>
          <a:solidFill>
            <a:srgbClr val="2EC4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Helvetica" charset="0"/>
              <a:ea typeface="Helvetica" charset="0"/>
              <a:cs typeface="Helvetica" charset="0"/>
            </a:endParaRPr>
          </a:p>
        </p:txBody>
      </p:sp>
    </p:spTree>
    <p:extLst>
      <p:ext uri="{BB962C8B-B14F-4D97-AF65-F5344CB8AC3E}">
        <p14:creationId xmlns:p14="http://schemas.microsoft.com/office/powerpoint/2010/main" val="8267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16056</TotalTime>
  <Words>200</Words>
  <Application>Microsoft Office PowerPoint</Application>
  <PresentationFormat>Custom</PresentationFormat>
  <Paragraphs>43</Paragraphs>
  <Slides>11</Slides>
  <Notes>2</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11</vt:i4>
      </vt:variant>
    </vt:vector>
  </HeadingPairs>
  <TitlesOfParts>
    <vt:vector size="27" baseType="lpstr">
      <vt:lpstr>Arial</vt:lpstr>
      <vt:lpstr>Arial Black</vt:lpstr>
      <vt:lpstr>Calibri</vt:lpstr>
      <vt:lpstr>Constantia</vt:lpstr>
      <vt:lpstr>Elephant</vt:lpstr>
      <vt:lpstr>Entypo</vt:lpstr>
      <vt:lpstr>Georgia</vt:lpstr>
      <vt:lpstr>Helvetica</vt:lpstr>
      <vt:lpstr>Helvetica Light</vt:lpstr>
      <vt:lpstr>Liberation Sans</vt:lpstr>
      <vt:lpstr>Raleway</vt:lpstr>
      <vt:lpstr>Segoe UI</vt:lpstr>
      <vt:lpstr>Segoe UI Black</vt:lpstr>
      <vt:lpstr>Signika</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zameer maliq</dc:creator>
  <cp:lastModifiedBy>Kai Jendo</cp:lastModifiedBy>
  <cp:revision>2754</cp:revision>
  <dcterms:created xsi:type="dcterms:W3CDTF">2013-05-29T17:11:56Z</dcterms:created>
  <dcterms:modified xsi:type="dcterms:W3CDTF">2017-09-13T06:38:03Z</dcterms:modified>
</cp:coreProperties>
</file>