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2400" u="none" cap="none" strike="noStrike">
                <a:solidFill>
                  <a:srgbClr val="FFFFFF"/>
                </a:solidFill>
              </a:rPr>
              <a:t>In the drawing website Pixiv, the artist will sometimes delete their works after those works or set them for private. I would like to use a web crawler to retrieve the information that they ever existed in public, saving the weeaboos when they don't know where their waifu came from.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aijianZ/Alvit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646325" y="3797025"/>
            <a:ext cx="7432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Member: Zifeng Su (Chimoe), Kaijian Zhong (kaijianZ), Zhengyi Shi (zerosorasky)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Github Page: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https://github.com/kaijianZ/Alvitr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006250" y="1413725"/>
            <a:ext cx="75672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Crawler for</a:t>
            </a:r>
            <a:r>
              <a:rPr b="0" i="0" lang="zh-C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descr="Screen Shot 2017-03-03 at 11.18.31.png"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050" y="1681925"/>
            <a:ext cx="1295400" cy="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46325" y="632825"/>
            <a:ext cx="5453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4800">
                <a:solidFill>
                  <a:schemeClr val="lt1"/>
                </a:solidFill>
              </a:rPr>
              <a:t>Alvitr（アルビタ）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000">
                <a:latin typeface="Georgia"/>
                <a:ea typeface="Georgia"/>
                <a:cs typeface="Georgia"/>
                <a:sym typeface="Georgia"/>
              </a:rPr>
              <a:t>What Is Alvitr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42050" y="1114775"/>
            <a:ext cx="7147200" cy="34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    </a:t>
            </a: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program can </a:t>
            </a:r>
            <a:r>
              <a:rPr lang="zh-C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automatically </a:t>
            </a: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illustrations from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website to user’s local computer.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zh-C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download options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ranking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tag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r>
              <a:rPr lang="zh-CN"/>
              <a:t>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25000"/>
              <a:buFont typeface="Century Gothic"/>
              <a:buNone/>
            </a:pPr>
            <a:r>
              <a:rPr lang="zh-CN"/>
              <a:t>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000">
                <a:latin typeface="Georgia"/>
                <a:ea typeface="Georgia"/>
                <a:cs typeface="Georgia"/>
                <a:sym typeface="Georgia"/>
              </a:rPr>
              <a:t>Goal Change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199450" y="1199400"/>
            <a:ext cx="6808500" cy="27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first, Alvitr can re-distribute illustrations gathered by it. However, considering some legal risks, it is no longer a re-distributor. </a:t>
            </a:r>
          </a:p>
          <a:p>
            <a:pPr lvl="0">
              <a:spcBef>
                <a:spcPts val="0"/>
              </a:spcBef>
              <a:buNone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Alvitr only download illustrations to user’s local computer. Users can distribute these illustrations by themselves if they want.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000">
                <a:latin typeface="Georgia"/>
                <a:ea typeface="Georgia"/>
                <a:cs typeface="Georgia"/>
                <a:sym typeface="Georgia"/>
              </a:rPr>
              <a:t>What We Use</a:t>
            </a:r>
            <a:r>
              <a:rPr lang="zh-CN"/>
              <a:t>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60775" y="1229875"/>
            <a:ext cx="7971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 License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zh-CN" sz="2000">
                <a:solidFill>
                  <a:srgbClr val="000000"/>
                </a:solidFill>
              </a:rPr>
              <a:t>collect download address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Multi-thread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2000">
                <a:solidFill>
                  <a:srgbClr val="000000"/>
                </a:solidFill>
              </a:rPr>
              <a:t>make it more efficient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indent="-355600" lvl="1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2000">
                <a:solidFill>
                  <a:srgbClr val="000000"/>
                </a:solidFill>
              </a:rPr>
              <a:t>avoid duplicates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000">
                <a:latin typeface="Georgia"/>
                <a:ea typeface="Georgia"/>
                <a:cs typeface="Georgia"/>
                <a:sym typeface="Georgia"/>
              </a:rPr>
              <a:t>How To Accomplished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   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ranking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date that user entered. If there is not a given date or given date is invalid, the date will be set to today;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through that date’s daily popular list;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the pixiv_id of each illustration;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these illustrations by pixiv_id.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                              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tag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tag that user entered;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throuth</a:t>
            </a: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</a:t>
            </a: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illustrations that contain this tag;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the pixiv_id of each illustration;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these illustrations by pixiv_id.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4480275" y="1728600"/>
            <a:ext cx="7200" cy="245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000">
                <a:latin typeface="Georgia"/>
                <a:ea typeface="Georgia"/>
                <a:cs typeface="Georgia"/>
                <a:sym typeface="Georgia"/>
              </a:rPr>
              <a:t>Demo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46675" y="1229875"/>
            <a:ext cx="74790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>
              <a:spcBef>
                <a:spcPts val="0"/>
              </a:spcBef>
              <a:buNone/>
            </a:pPr>
            <a:r>
              <a:rPr lang="zh-C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lvitr.jp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000">
                <a:latin typeface="Georgia"/>
                <a:ea typeface="Georgia"/>
                <a:cs typeface="Georgia"/>
                <a:sym typeface="Georgia"/>
              </a:rPr>
              <a:t>Future Development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231200" y="1185350"/>
            <a:ext cx="6681600" cy="29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There are two more download options we want to provide for users</a:t>
            </a:r>
          </a:p>
          <a:p>
            <a:pPr indent="-355600" lvl="0" marL="1371600" rtl="0">
              <a:spcBef>
                <a:spcPts val="0"/>
              </a:spcBef>
              <a:buSzPct val="100000"/>
            </a:pPr>
            <a:r>
              <a:rPr lang="zh-CN" sz="2000">
                <a:solidFill>
                  <a:srgbClr val="000000"/>
                </a:solidFill>
              </a:rPr>
              <a:t>Download by specific illustrator</a:t>
            </a:r>
          </a:p>
          <a:p>
            <a:pPr indent="-355600" lvl="0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CN" sz="2000">
                <a:solidFill>
                  <a:srgbClr val="000000"/>
                </a:solidFill>
              </a:rPr>
              <a:t>Download by recommendation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Make database can work better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This program is now running on terminal, we can make a UI for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000">
                <a:latin typeface="Georgia"/>
                <a:ea typeface="Georgia"/>
                <a:cs typeface="Georgia"/>
                <a:sym typeface="Georgia"/>
              </a:rPr>
              <a:t>THE END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645875" y="2060225"/>
            <a:ext cx="3908700" cy="110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Session</a:t>
            </a:r>
          </a:p>
        </p:txBody>
      </p:sp>
      <p:cxnSp>
        <p:nvCxnSpPr>
          <p:cNvPr id="140" name="Shape 140"/>
          <p:cNvCxnSpPr>
            <a:endCxn id="138" idx="2"/>
          </p:cNvCxnSpPr>
          <p:nvPr/>
        </p:nvCxnSpPr>
        <p:spPr>
          <a:xfrm>
            <a:off x="437400" y="1001900"/>
            <a:ext cx="4134600" cy="1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