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89F4-80DC-DE24-5E76-B1BC960A3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6831C-C030-6A7C-7868-22FC074A9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D6104-4891-5C7D-04E3-E4E0251D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E7F9-9810-2A44-B746-F0780C669D2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DFAAA-2760-A2CE-E016-F5E4DCE9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16C90-36AD-210A-11AE-675D6F4D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8337-9A99-7F4B-A69D-EC1E530F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0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2ABA-811D-7AD1-FFB8-CF2ABA11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D7436-5FE2-C0B1-7AD8-01422414F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95C8E-0960-1EC1-4AC3-8079C27D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E7F9-9810-2A44-B746-F0780C669D2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8F30-19AF-FE05-39E1-C69CC049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FB652-C1DA-362B-DC6C-E4FF6A11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8337-9A99-7F4B-A69D-EC1E530F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5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A7D0C-5A26-9060-0F95-2C2DCE206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12BC9-3003-AD8F-8373-8F9601575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7951-55D8-ED03-BF4D-A6B80E5B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E7F9-9810-2A44-B746-F0780C669D2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6551-6BF8-8F5A-429D-30C0000C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923F-2ED6-6FE5-36DE-05C332EF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8337-9A99-7F4B-A69D-EC1E530F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F1CB-913F-3114-0340-8162F3C8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58335-9BF0-AA92-A5FF-083EB68C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73702-F5C2-5B7F-60CC-5DE7BCB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E7F9-9810-2A44-B746-F0780C669D2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29B5-42B0-19E1-78B4-2D8FAEDD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2D0F-C5F8-2EC3-FDAD-29E33248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8337-9A99-7F4B-A69D-EC1E530F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0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AD21-E422-F103-A96C-40F8B8E5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169EA-C96E-3F33-917D-3C0907D26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71430-099F-E798-643A-66389CEC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E7F9-9810-2A44-B746-F0780C669D2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EAD2C-1805-EE9D-F182-FAFBC561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ED2FE-9E46-920C-5907-F56A2C56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8337-9A99-7F4B-A69D-EC1E530F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B1DC-0940-B60C-3F7E-E90F9181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B4DA-204D-24B3-6BD1-BDFA947E5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D55D2-3B50-5EDE-8732-2B4661194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ED248-C7AA-7F39-6687-A7E0D2D9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E7F9-9810-2A44-B746-F0780C669D2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B60F-E248-BECE-4F54-A145B993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B03FD-2042-0B7E-2C44-EF7D79E2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8337-9A99-7F4B-A69D-EC1E530F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9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F922-0A92-062E-1FFA-85E23C3E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025BB-869B-2246-B2B7-DE9FA88E6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4AECC-D873-B820-92FC-39B643DCE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939A-1F83-D541-8B1B-9CF07D3E4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2154B-BB5E-C4E2-2493-310870CDB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2CA88-6FF8-9490-ED19-245EEE2C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E7F9-9810-2A44-B746-F0780C669D2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DD8FB-8851-E55D-F113-19E739D2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C80B9-E47D-DFC7-D07F-A5BC6A49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8337-9A99-7F4B-A69D-EC1E530F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F513-BD7B-55F7-6D79-504B8C7E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866F2-D6EF-B6A6-BCB0-0BA24AA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E7F9-9810-2A44-B746-F0780C669D2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B039E-0315-E5AD-CC63-DDEF7342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7E4C6-C3CF-D8DA-E693-831282BC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8337-9A99-7F4B-A69D-EC1E530F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2BFE9-2CC8-232F-8395-FB62819D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E7F9-9810-2A44-B746-F0780C669D2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1DBF9-653E-921F-25F1-350C71BF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C87D7-4EAA-8BCB-4B1E-9457844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8337-9A99-7F4B-A69D-EC1E530F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7A48-1C98-97CE-6180-393A93BC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0DD8-55CC-4439-20E5-59014B0F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F228A-6DA5-0DBC-7BE0-2826988B2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75C64-D667-F97E-D265-2955464E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E7F9-9810-2A44-B746-F0780C669D2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F733C-D430-8F39-D104-CA7233D4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312D-3A50-376F-93AB-FCFB6B0C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8337-9A99-7F4B-A69D-EC1E530F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4F3C-14F6-F9CC-EF17-6DF987EA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654CB-7F61-10B4-1946-9FBE0552D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FE40-C328-999B-558B-2AF05EE3A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0B899-0696-5976-C9C6-B089B639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E7F9-9810-2A44-B746-F0780C669D2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904BD-7B12-2EE7-AFB1-F4A63E81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4E38D-F477-C4F2-4EAF-F37B91B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8337-9A99-7F4B-A69D-EC1E530F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D793E-9058-EDB4-6882-5870266C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014C9-5E7E-D7C0-4DC9-C042C732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5140E-FF9F-187F-E275-E599029A2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0E7F9-9810-2A44-B746-F0780C669D2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CDF5F-9256-CB1E-B98F-874E3A719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4B70-E16D-EB69-3653-64D69AA1D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A8337-9A99-7F4B-A69D-EC1E530F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C6B28-2516-6202-434B-38B45A604B59}"/>
              </a:ext>
            </a:extLst>
          </p:cNvPr>
          <p:cNvSpPr/>
          <p:nvPr/>
        </p:nvSpPr>
        <p:spPr>
          <a:xfrm>
            <a:off x="2887683" y="1175656"/>
            <a:ext cx="1591294" cy="1104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SvWebsocket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7BE43-8846-68E9-68A5-68941CF70B6D}"/>
              </a:ext>
            </a:extLst>
          </p:cNvPr>
          <p:cNvSpPr/>
          <p:nvPr/>
        </p:nvSpPr>
        <p:spPr>
          <a:xfrm>
            <a:off x="2092036" y="3087583"/>
            <a:ext cx="1591294" cy="1104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SvDiscover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07CE9-F647-6C7C-ED7A-4AFF662ADACD}"/>
              </a:ext>
            </a:extLst>
          </p:cNvPr>
          <p:cNvSpPr/>
          <p:nvPr/>
        </p:nvSpPr>
        <p:spPr>
          <a:xfrm>
            <a:off x="7406736" y="3087583"/>
            <a:ext cx="1591294" cy="11044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SvPersist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140B6-C58A-1D0D-7FEA-6995BC575E31}"/>
              </a:ext>
            </a:extLst>
          </p:cNvPr>
          <p:cNvSpPr/>
          <p:nvPr/>
        </p:nvSpPr>
        <p:spPr>
          <a:xfrm>
            <a:off x="2887683" y="5030848"/>
            <a:ext cx="1591294" cy="1104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SvWebsocket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A45DC4-AA9B-9815-7586-87DA0A820A36}"/>
              </a:ext>
            </a:extLst>
          </p:cNvPr>
          <p:cNvSpPr/>
          <p:nvPr/>
        </p:nvSpPr>
        <p:spPr>
          <a:xfrm>
            <a:off x="4807526" y="3087585"/>
            <a:ext cx="1591294" cy="11044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RabbitMQ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41620-B00F-1D72-E5D2-0DBB31D5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693" y="2931306"/>
            <a:ext cx="1416958" cy="141695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84C8D0-CF3B-07F6-164D-7A74C67AC43F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8998030" y="3639785"/>
            <a:ext cx="841663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923ECC-60A1-DC3A-4303-9812B7BFFA60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6398820" y="3639786"/>
            <a:ext cx="1007916" cy="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9463C0-6B57-8C2C-0AE9-FF41D11CC73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683330" y="3639786"/>
            <a:ext cx="1124196" cy="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E395EAF-0E3B-2B1D-C91C-A1EBCEB05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23" y="1122215"/>
            <a:ext cx="1214584" cy="12145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F95DBF-A6F8-9392-1FBC-FF4B706A0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8" y="4975758"/>
            <a:ext cx="1214584" cy="121458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433673-B28C-8294-FA18-7ACD4529408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87683" y="2280061"/>
            <a:ext cx="795647" cy="8075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3E1FFF-9F22-F4D0-8F0D-0BBA8BAEF870}"/>
              </a:ext>
            </a:extLst>
          </p:cNvPr>
          <p:cNvCxnSpPr>
            <a:cxnSpLocks/>
          </p:cNvCxnSpPr>
          <p:nvPr/>
        </p:nvCxnSpPr>
        <p:spPr>
          <a:xfrm flipV="1">
            <a:off x="3079049" y="2280059"/>
            <a:ext cx="834614" cy="8075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B05405-9168-BAA3-2993-7B7B7DC58B4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887683" y="4191988"/>
            <a:ext cx="795647" cy="8388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2307E5-5BAA-6882-3A9E-C17CFC2E5FC7}"/>
              </a:ext>
            </a:extLst>
          </p:cNvPr>
          <p:cNvCxnSpPr>
            <a:cxnSpLocks/>
          </p:cNvCxnSpPr>
          <p:nvPr/>
        </p:nvCxnSpPr>
        <p:spPr>
          <a:xfrm flipH="1" flipV="1">
            <a:off x="3164776" y="4191982"/>
            <a:ext cx="786305" cy="80752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6B42A4A9-ACEA-A0C7-685B-F06C551FC3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66584" y="3872834"/>
            <a:ext cx="1937333" cy="1099795"/>
          </a:xfrm>
          <a:prstGeom prst="bentConnector3">
            <a:avLst>
              <a:gd name="adj1" fmla="val 99651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A1118F-AC33-14BE-58FC-BBD5FF9AE8B4}"/>
              </a:ext>
            </a:extLst>
          </p:cNvPr>
          <p:cNvSpPr txBox="1"/>
          <p:nvPr/>
        </p:nvSpPr>
        <p:spPr>
          <a:xfrm>
            <a:off x="3683330" y="2519829"/>
            <a:ext cx="124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Write the URL</a:t>
            </a:r>
          </a:p>
          <a:p>
            <a:r>
              <a:rPr lang="en-US" sz="1400" dirty="0"/>
              <a:t>Read the URL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409436-476E-3C7B-508E-8CC3249A7D70}"/>
              </a:ext>
            </a:extLst>
          </p:cNvPr>
          <p:cNvSpPr txBox="1"/>
          <p:nvPr/>
        </p:nvSpPr>
        <p:spPr>
          <a:xfrm>
            <a:off x="3683330" y="4236524"/>
            <a:ext cx="124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Write the URL</a:t>
            </a:r>
          </a:p>
          <a:p>
            <a:r>
              <a:rPr lang="en-US" sz="1400" dirty="0"/>
              <a:t>Read the URL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CAB81C69-5270-81BC-1534-5CD0AD20BD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6503" y="2334930"/>
            <a:ext cx="1614014" cy="1056313"/>
          </a:xfrm>
          <a:prstGeom prst="bentConnector3">
            <a:avLst>
              <a:gd name="adj1" fmla="val 9929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7AC26AA-3465-1B26-DEFA-CD17790CCD22}"/>
              </a:ext>
            </a:extLst>
          </p:cNvPr>
          <p:cNvSpPr txBox="1"/>
          <p:nvPr/>
        </p:nvSpPr>
        <p:spPr>
          <a:xfrm>
            <a:off x="739969" y="3390405"/>
            <a:ext cx="1112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“Transfer”</a:t>
            </a:r>
          </a:p>
          <a:p>
            <a:r>
              <a:rPr lang="en-US" sz="1400" dirty="0"/>
              <a:t>messages</a:t>
            </a:r>
          </a:p>
          <a:p>
            <a:r>
              <a:rPr lang="en-US" sz="1400" dirty="0"/>
              <a:t>between instances</a:t>
            </a:r>
          </a:p>
          <a:p>
            <a:r>
              <a:rPr lang="en-US" sz="1400" dirty="0"/>
              <a:t>via API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3E4F50-7B0A-2816-43C1-8A7AEE0471F9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1609107" y="1727859"/>
            <a:ext cx="1278576" cy="1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C2DC45B-8E24-6981-BF04-4085C2AA4207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1573482" y="5583050"/>
            <a:ext cx="1314201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5216847-7DD9-A9FA-B7AF-CE87EFF5C661}"/>
              </a:ext>
            </a:extLst>
          </p:cNvPr>
          <p:cNvSpPr txBox="1"/>
          <p:nvPr/>
        </p:nvSpPr>
        <p:spPr>
          <a:xfrm>
            <a:off x="10081185" y="4457529"/>
            <a:ext cx="933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5CEF77-802F-5D31-11AE-3AF876D281C8}"/>
              </a:ext>
            </a:extLst>
          </p:cNvPr>
          <p:cNvSpPr txBox="1"/>
          <p:nvPr/>
        </p:nvSpPr>
        <p:spPr>
          <a:xfrm>
            <a:off x="625787" y="612239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4FA99C9-AFC1-B3EA-8115-4DA8985B0106}"/>
              </a:ext>
            </a:extLst>
          </p:cNvPr>
          <p:cNvSpPr txBox="1"/>
          <p:nvPr/>
        </p:nvSpPr>
        <p:spPr>
          <a:xfrm>
            <a:off x="653745" y="2280059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1B010-9E2F-EF28-8F08-0CDE07679544}"/>
              </a:ext>
            </a:extLst>
          </p:cNvPr>
          <p:cNvSpPr txBox="1"/>
          <p:nvPr/>
        </p:nvSpPr>
        <p:spPr>
          <a:xfrm>
            <a:off x="1695962" y="1390397"/>
            <a:ext cx="1278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ws</a:t>
            </a:r>
            <a:r>
              <a:rPr lang="en-US" sz="1400" dirty="0"/>
              <a:t> port: 8082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B41A2-1344-A948-25DA-10F73553307E}"/>
              </a:ext>
            </a:extLst>
          </p:cNvPr>
          <p:cNvSpPr txBox="1"/>
          <p:nvPr/>
        </p:nvSpPr>
        <p:spPr>
          <a:xfrm>
            <a:off x="1674222" y="5640408"/>
            <a:ext cx="1278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ws</a:t>
            </a:r>
            <a:r>
              <a:rPr lang="en-US" sz="1400" dirty="0"/>
              <a:t> port: 8083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7B517-5422-3D43-00D6-85E8139A5A5F}"/>
              </a:ext>
            </a:extLst>
          </p:cNvPr>
          <p:cNvSpPr txBox="1"/>
          <p:nvPr/>
        </p:nvSpPr>
        <p:spPr>
          <a:xfrm>
            <a:off x="1846741" y="2116947"/>
            <a:ext cx="89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api</a:t>
            </a:r>
            <a:r>
              <a:rPr lang="en-US" sz="1400" dirty="0"/>
              <a:t> port: </a:t>
            </a:r>
          </a:p>
          <a:p>
            <a:r>
              <a:rPr lang="en-US" sz="1400" dirty="0"/>
              <a:t>3002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3BC4A-FE36-2056-1C85-7414450B2EAD}"/>
              </a:ext>
            </a:extLst>
          </p:cNvPr>
          <p:cNvSpPr txBox="1"/>
          <p:nvPr/>
        </p:nvSpPr>
        <p:spPr>
          <a:xfrm>
            <a:off x="1800589" y="4823456"/>
            <a:ext cx="89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api</a:t>
            </a:r>
            <a:r>
              <a:rPr lang="en-US" sz="1400" dirty="0"/>
              <a:t> port: </a:t>
            </a:r>
          </a:p>
          <a:p>
            <a:r>
              <a:rPr lang="en-US" sz="1400" dirty="0"/>
              <a:t>3003</a:t>
            </a:r>
          </a:p>
        </p:txBody>
      </p:sp>
    </p:spTree>
    <p:extLst>
      <p:ext uri="{BB962C8B-B14F-4D97-AF65-F5344CB8AC3E}">
        <p14:creationId xmlns:p14="http://schemas.microsoft.com/office/powerpoint/2010/main" val="154615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#ANG KAI JUN#</dc:creator>
  <cp:lastModifiedBy>#ANG KAI JUN#</cp:lastModifiedBy>
  <cp:revision>8</cp:revision>
  <dcterms:created xsi:type="dcterms:W3CDTF">2025-02-14T10:32:58Z</dcterms:created>
  <dcterms:modified xsi:type="dcterms:W3CDTF">2025-02-14T10:56:34Z</dcterms:modified>
</cp:coreProperties>
</file>