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1" r:id="rId9"/>
    <p:sldId id="267" r:id="rId10"/>
    <p:sldId id="263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80" d="100"/>
          <a:sy n="80" d="100"/>
        </p:scale>
        <p:origin x="-1450" y="-17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188F-DE56-4DBB-9C99-A31E4216435B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EF8-7517-4015-8443-CCF8DD25A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4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188F-DE56-4DBB-9C99-A31E4216435B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EF8-7517-4015-8443-CCF8DD25A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21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188F-DE56-4DBB-9C99-A31E4216435B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EF8-7517-4015-8443-CCF8DD25A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77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188F-DE56-4DBB-9C99-A31E4216435B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EF8-7517-4015-8443-CCF8DD25A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48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188F-DE56-4DBB-9C99-A31E4216435B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EF8-7517-4015-8443-CCF8DD25A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98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188F-DE56-4DBB-9C99-A31E4216435B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EF8-7517-4015-8443-CCF8DD25A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36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188F-DE56-4DBB-9C99-A31E4216435B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EF8-7517-4015-8443-CCF8DD25A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03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188F-DE56-4DBB-9C99-A31E4216435B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EF8-7517-4015-8443-CCF8DD25A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5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188F-DE56-4DBB-9C99-A31E4216435B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EF8-7517-4015-8443-CCF8DD25A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54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188F-DE56-4DBB-9C99-A31E4216435B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EF8-7517-4015-8443-CCF8DD25A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59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188F-DE56-4DBB-9C99-A31E4216435B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F5EF8-7517-4015-8443-CCF8DD25A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4188F-DE56-4DBB-9C99-A31E4216435B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F5EF8-7517-4015-8443-CCF8DD25AA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70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32026"/>
            <a:ext cx="7772400" cy="1470025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首頁原圖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6" y="1702051"/>
            <a:ext cx="6810367" cy="486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3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9" y="826381"/>
            <a:ext cx="5573930" cy="59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53" b="53366"/>
          <a:stretch/>
        </p:blipFill>
        <p:spPr bwMode="auto">
          <a:xfrm>
            <a:off x="7478161" y="77766"/>
            <a:ext cx="1276973" cy="172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8012315" y="615604"/>
            <a:ext cx="677071" cy="22636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6" name="Picture 4" descr="Cursor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830" y="709416"/>
            <a:ext cx="26511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接點 13"/>
          <p:cNvCxnSpPr>
            <a:stCxn id="18" idx="3"/>
            <a:endCxn id="13" idx="1"/>
          </p:cNvCxnSpPr>
          <p:nvPr/>
        </p:nvCxnSpPr>
        <p:spPr>
          <a:xfrm>
            <a:off x="7185092" y="441868"/>
            <a:ext cx="827223" cy="28692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標題 1"/>
          <p:cNvSpPr txBox="1">
            <a:spLocks/>
          </p:cNvSpPr>
          <p:nvPr/>
        </p:nvSpPr>
        <p:spPr>
          <a:xfrm>
            <a:off x="4336861" y="115732"/>
            <a:ext cx="2848231" cy="652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點選設定之後會跳出覆蓋首頁的小選單（如下方圖示）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64375" y="1888920"/>
            <a:ext cx="760225" cy="7133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標題 1"/>
          <p:cNvSpPr txBox="1">
            <a:spLocks/>
          </p:cNvSpPr>
          <p:nvPr/>
        </p:nvSpPr>
        <p:spPr>
          <a:xfrm>
            <a:off x="6120347" y="2055134"/>
            <a:ext cx="2129490" cy="71635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使用左右箭頭來選擇欲消費的平台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18903" y="2695575"/>
            <a:ext cx="2817958" cy="13478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6" idx="3"/>
            <a:endCxn id="21" idx="1"/>
          </p:cNvCxnSpPr>
          <p:nvPr/>
        </p:nvCxnSpPr>
        <p:spPr>
          <a:xfrm>
            <a:off x="4336861" y="3369479"/>
            <a:ext cx="1795720" cy="572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標題 1"/>
          <p:cNvSpPr txBox="1">
            <a:spLocks/>
          </p:cNvSpPr>
          <p:nvPr/>
        </p:nvSpPr>
        <p:spPr>
          <a:xfrm>
            <a:off x="6132581" y="3033233"/>
            <a:ext cx="2349998" cy="78698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勾選、填入數值後，程式會將其代入並</a:t>
            </a:r>
            <a:r>
              <a:rPr lang="zh-TW" altLang="en-US" sz="14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試算，星號表示必填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接點 19"/>
          <p:cNvCxnSpPr>
            <a:stCxn id="23" idx="1"/>
            <a:endCxn id="19" idx="3"/>
          </p:cNvCxnSpPr>
          <p:nvPr/>
        </p:nvCxnSpPr>
        <p:spPr>
          <a:xfrm flipH="1" flipV="1">
            <a:off x="3324600" y="2245612"/>
            <a:ext cx="2795747" cy="16769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>
            <a:stCxn id="23" idx="1"/>
            <a:endCxn id="52" idx="3"/>
          </p:cNvCxnSpPr>
          <p:nvPr/>
        </p:nvCxnSpPr>
        <p:spPr>
          <a:xfrm flipH="1" flipV="1">
            <a:off x="4850931" y="2195464"/>
            <a:ext cx="1269416" cy="217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615673" y="2055134"/>
            <a:ext cx="235258" cy="2806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標題 1"/>
          <p:cNvSpPr txBox="1">
            <a:spLocks/>
          </p:cNvSpPr>
          <p:nvPr/>
        </p:nvSpPr>
        <p:spPr>
          <a:xfrm>
            <a:off x="6132581" y="1869871"/>
            <a:ext cx="642286" cy="15239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標題 1"/>
          <p:cNvSpPr txBox="1">
            <a:spLocks/>
          </p:cNvSpPr>
          <p:nvPr/>
        </p:nvSpPr>
        <p:spPr>
          <a:xfrm>
            <a:off x="6132581" y="2872390"/>
            <a:ext cx="642286" cy="15239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標題 1"/>
          <p:cNvSpPr txBox="1">
            <a:spLocks/>
          </p:cNvSpPr>
          <p:nvPr/>
        </p:nvSpPr>
        <p:spPr>
          <a:xfrm>
            <a:off x="6090014" y="5739643"/>
            <a:ext cx="2435131" cy="87630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試算後之結果會依照不同的最優惠方式顯示其對應的卡片、折後價格、回饋比例等。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68025" y="4686547"/>
            <a:ext cx="3240785" cy="20106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/>
          <p:cNvCxnSpPr>
            <a:stCxn id="26" idx="3"/>
            <a:endCxn id="64" idx="1"/>
          </p:cNvCxnSpPr>
          <p:nvPr/>
        </p:nvCxnSpPr>
        <p:spPr>
          <a:xfrm>
            <a:off x="4608810" y="5691894"/>
            <a:ext cx="1481204" cy="4859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378062" y="4098919"/>
            <a:ext cx="1132853" cy="16078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/>
          <p:cNvCxnSpPr>
            <a:stCxn id="36" idx="3"/>
            <a:endCxn id="39" idx="1"/>
          </p:cNvCxnSpPr>
          <p:nvPr/>
        </p:nvCxnSpPr>
        <p:spPr>
          <a:xfrm>
            <a:off x="3510915" y="4179310"/>
            <a:ext cx="2609432" cy="34047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標題 1"/>
          <p:cNvSpPr txBox="1">
            <a:spLocks/>
          </p:cNvSpPr>
          <p:nvPr/>
        </p:nvSpPr>
        <p:spPr>
          <a:xfrm>
            <a:off x="6120347" y="4179310"/>
            <a:ext cx="2537803" cy="6809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勾選後可依據使用者於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我擁有的卡片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」進行試算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399992" y="4309110"/>
            <a:ext cx="1110924" cy="222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5" name="直線接點 64"/>
          <p:cNvCxnSpPr>
            <a:stCxn id="63" idx="3"/>
            <a:endCxn id="67" idx="1"/>
          </p:cNvCxnSpPr>
          <p:nvPr/>
        </p:nvCxnSpPr>
        <p:spPr>
          <a:xfrm>
            <a:off x="3510916" y="4420483"/>
            <a:ext cx="2470483" cy="9698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標題 1"/>
          <p:cNvSpPr txBox="1">
            <a:spLocks/>
          </p:cNvSpPr>
          <p:nvPr/>
        </p:nvSpPr>
        <p:spPr>
          <a:xfrm>
            <a:off x="5981399" y="5230512"/>
            <a:ext cx="2840543" cy="31954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填入數值後，按下按鈕開始試算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標題 1"/>
          <p:cNvSpPr txBox="1">
            <a:spLocks/>
          </p:cNvSpPr>
          <p:nvPr/>
        </p:nvSpPr>
        <p:spPr>
          <a:xfrm>
            <a:off x="5981399" y="5054613"/>
            <a:ext cx="642286" cy="15239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3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77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635" y="2042523"/>
            <a:ext cx="5156730" cy="368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31560" y="5807419"/>
            <a:ext cx="2399572" cy="900427"/>
          </a:xfrm>
          <a:ln>
            <a:solidFill>
              <a:srgbClr val="FFC000"/>
            </a:solidFill>
          </a:ln>
        </p:spPr>
        <p:txBody>
          <a:bodyPr>
            <a:no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以條狀圖呈現各網站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排名分析之結果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95462" y="2521389"/>
            <a:ext cx="2553078" cy="21773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stCxn id="4" idx="1"/>
            <a:endCxn id="2" idx="0"/>
          </p:cNvCxnSpPr>
          <p:nvPr/>
        </p:nvCxnSpPr>
        <p:spPr>
          <a:xfrm flipH="1">
            <a:off x="1831346" y="3610069"/>
            <a:ext cx="1464116" cy="21973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50336" y="2164079"/>
            <a:ext cx="1770316" cy="3096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>
            <a:stCxn id="13" idx="0"/>
            <a:endCxn id="17" idx="2"/>
          </p:cNvCxnSpPr>
          <p:nvPr/>
        </p:nvCxnSpPr>
        <p:spPr>
          <a:xfrm flipH="1" flipV="1">
            <a:off x="4155134" y="1551432"/>
            <a:ext cx="180360" cy="6126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標題 1"/>
          <p:cNvSpPr txBox="1">
            <a:spLocks/>
          </p:cNvSpPr>
          <p:nvPr/>
        </p:nvSpPr>
        <p:spPr>
          <a:xfrm>
            <a:off x="3031132" y="1057656"/>
            <a:ext cx="2248004" cy="49377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可直接搜尋卡片或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消費類型相關資訊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72656" y="5450365"/>
            <a:ext cx="304800" cy="2551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>
            <a:stCxn id="18" idx="2"/>
          </p:cNvCxnSpPr>
          <p:nvPr/>
        </p:nvCxnSpPr>
        <p:spPr>
          <a:xfrm>
            <a:off x="6925056" y="5705493"/>
            <a:ext cx="0" cy="30525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標題 1"/>
          <p:cNvSpPr txBox="1">
            <a:spLocks/>
          </p:cNvSpPr>
          <p:nvPr/>
        </p:nvSpPr>
        <p:spPr>
          <a:xfrm>
            <a:off x="6399509" y="6010745"/>
            <a:ext cx="1051093" cy="493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至頂按鈕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424909" y="2164079"/>
            <a:ext cx="234971" cy="264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/>
          <p:cNvCxnSpPr>
            <a:stCxn id="22" idx="2"/>
            <a:endCxn id="29" idx="1"/>
          </p:cNvCxnSpPr>
          <p:nvPr/>
        </p:nvCxnSpPr>
        <p:spPr>
          <a:xfrm>
            <a:off x="6542395" y="2428240"/>
            <a:ext cx="849005" cy="401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標題 1"/>
          <p:cNvSpPr txBox="1">
            <a:spLocks/>
          </p:cNvSpPr>
          <p:nvPr/>
        </p:nvSpPr>
        <p:spPr>
          <a:xfrm>
            <a:off x="7391400" y="2582672"/>
            <a:ext cx="1178560" cy="49377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勾選之卡片資訊</a:t>
            </a:r>
            <a:endParaRPr lang="en-US" altLang="zh-TW" sz="1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會在這邊顯示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151879" y="2164079"/>
            <a:ext cx="247629" cy="26416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>
            <a:stCxn id="38" idx="1"/>
            <a:endCxn id="30" idx="0"/>
          </p:cNvCxnSpPr>
          <p:nvPr/>
        </p:nvCxnSpPr>
        <p:spPr>
          <a:xfrm flipH="1">
            <a:off x="6275694" y="1358500"/>
            <a:ext cx="1446953" cy="80557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標題 1"/>
          <p:cNvSpPr txBox="1">
            <a:spLocks/>
          </p:cNvSpPr>
          <p:nvPr/>
        </p:nvSpPr>
        <p:spPr>
          <a:xfrm>
            <a:off x="7722647" y="1111612"/>
            <a:ext cx="1178560" cy="49377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可直接看到各類消費項目之排行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848539" y="2168595"/>
            <a:ext cx="282205" cy="2551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接點 39"/>
          <p:cNvCxnSpPr>
            <a:stCxn id="39" idx="0"/>
            <a:endCxn id="44" idx="2"/>
          </p:cNvCxnSpPr>
          <p:nvPr/>
        </p:nvCxnSpPr>
        <p:spPr>
          <a:xfrm flipV="1">
            <a:off x="5989642" y="1304544"/>
            <a:ext cx="80958" cy="86405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標題 1"/>
          <p:cNvSpPr txBox="1">
            <a:spLocks/>
          </p:cNvSpPr>
          <p:nvPr/>
        </p:nvSpPr>
        <p:spPr>
          <a:xfrm>
            <a:off x="5481320" y="810768"/>
            <a:ext cx="1178560" cy="493776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</a:t>
            </a:r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瀏覽所有</a:t>
            </a:r>
            <a:endParaRPr lang="en-US" altLang="zh-TW" sz="11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可試算卡片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824107" y="1987768"/>
            <a:ext cx="1100068" cy="53362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/>
          <p:cNvCxnSpPr>
            <a:stCxn id="32" idx="0"/>
            <a:endCxn id="36" idx="2"/>
          </p:cNvCxnSpPr>
          <p:nvPr/>
        </p:nvCxnSpPr>
        <p:spPr>
          <a:xfrm flipH="1" flipV="1">
            <a:off x="1472756" y="1210056"/>
            <a:ext cx="901385" cy="77771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標題 1"/>
          <p:cNvSpPr txBox="1">
            <a:spLocks/>
          </p:cNvSpPr>
          <p:nvPr/>
        </p:nvSpPr>
        <p:spPr>
          <a:xfrm>
            <a:off x="171450" y="810768"/>
            <a:ext cx="2602611" cy="399288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Logo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可以直接回首頁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858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32026"/>
            <a:ext cx="7772400" cy="1168149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人像列表」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05" y="1585686"/>
            <a:ext cx="6981190" cy="498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Cursor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844" y="1908998"/>
            <a:ext cx="26511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81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6" y="1585686"/>
            <a:ext cx="6981190" cy="498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Cursor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998" y="1850643"/>
            <a:ext cx="26511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6219732" y="412838"/>
            <a:ext cx="2641600" cy="652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點選頭像後，下方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會跳出功能列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91580" y="2286000"/>
            <a:ext cx="834230" cy="304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6" idx="1"/>
          </p:cNvCxnSpPr>
          <p:nvPr/>
        </p:nvCxnSpPr>
        <p:spPr>
          <a:xfrm flipH="1">
            <a:off x="5957180" y="2438400"/>
            <a:ext cx="334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191821" y="1065110"/>
            <a:ext cx="765359" cy="137329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標題 1"/>
          <p:cNvSpPr txBox="1">
            <a:spLocks/>
          </p:cNvSpPr>
          <p:nvPr/>
        </p:nvSpPr>
        <p:spPr>
          <a:xfrm>
            <a:off x="3593209" y="581232"/>
            <a:ext cx="1598612" cy="652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價格試算區域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63640" y="2697935"/>
            <a:ext cx="934020" cy="30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>
            <a:stCxn id="16" idx="3"/>
          </p:cNvCxnSpPr>
          <p:nvPr/>
        </p:nvCxnSpPr>
        <p:spPr>
          <a:xfrm>
            <a:off x="7197660" y="2850335"/>
            <a:ext cx="448069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標題 1"/>
          <p:cNvSpPr txBox="1">
            <a:spLocks/>
          </p:cNvSpPr>
          <p:nvPr/>
        </p:nvSpPr>
        <p:spPr>
          <a:xfrm>
            <a:off x="7645728" y="2590799"/>
            <a:ext cx="1374577" cy="469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已收藏卡片</a:t>
            </a:r>
          </a:p>
        </p:txBody>
      </p:sp>
    </p:spTree>
    <p:extLst>
      <p:ext uri="{BB962C8B-B14F-4D97-AF65-F5344CB8AC3E}">
        <p14:creationId xmlns:p14="http://schemas.microsoft.com/office/powerpoint/2010/main" val="412798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32026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設定彈窗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77" y="1539453"/>
            <a:ext cx="6645246" cy="4750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Cursor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88" y="3100417"/>
            <a:ext cx="26511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81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78" b="50000"/>
          <a:stretch/>
        </p:blipFill>
        <p:spPr bwMode="auto">
          <a:xfrm>
            <a:off x="217533" y="91865"/>
            <a:ext cx="1704945" cy="2493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11" y="1983199"/>
            <a:ext cx="6645246" cy="4750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944037" y="1601899"/>
            <a:ext cx="857579" cy="30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6" name="Picture 4" descr="Cursor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699" y="1778938"/>
            <a:ext cx="26511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接點 13"/>
          <p:cNvCxnSpPr>
            <a:stCxn id="18" idx="1"/>
            <a:endCxn id="13" idx="3"/>
          </p:cNvCxnSpPr>
          <p:nvPr/>
        </p:nvCxnSpPr>
        <p:spPr>
          <a:xfrm flipH="1">
            <a:off x="1801616" y="887240"/>
            <a:ext cx="999112" cy="8670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標題 1"/>
          <p:cNvSpPr txBox="1">
            <a:spLocks/>
          </p:cNvSpPr>
          <p:nvPr/>
        </p:nvSpPr>
        <p:spPr>
          <a:xfrm>
            <a:off x="2800728" y="561104"/>
            <a:ext cx="2848231" cy="652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點選設定之後會跳出覆蓋首頁的小選單（如下方圖示）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55304" y="2871916"/>
            <a:ext cx="428789" cy="30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>
            <a:stCxn id="23" idx="2"/>
            <a:endCxn id="19" idx="0"/>
          </p:cNvCxnSpPr>
          <p:nvPr/>
        </p:nvCxnSpPr>
        <p:spPr>
          <a:xfrm flipH="1">
            <a:off x="6669699" y="1601899"/>
            <a:ext cx="864029" cy="12700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標題 1"/>
          <p:cNvSpPr txBox="1">
            <a:spLocks/>
          </p:cNvSpPr>
          <p:nvPr/>
        </p:nvSpPr>
        <p:spPr>
          <a:xfrm>
            <a:off x="6455304" y="1275763"/>
            <a:ext cx="2156847" cy="326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點此修改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名稱與信箱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接點 31"/>
          <p:cNvCxnSpPr>
            <a:stCxn id="23" idx="2"/>
            <a:endCxn id="35" idx="0"/>
          </p:cNvCxnSpPr>
          <p:nvPr/>
        </p:nvCxnSpPr>
        <p:spPr>
          <a:xfrm flipH="1">
            <a:off x="6705952" y="1601899"/>
            <a:ext cx="827776" cy="251278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491557" y="4114681"/>
            <a:ext cx="428789" cy="304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1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32026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我的信用卡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354" y="1523590"/>
            <a:ext cx="6541292" cy="5051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81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391" y="1752190"/>
            <a:ext cx="6541292" cy="5051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0" t="12671" r="23712" b="17062"/>
          <a:stretch/>
        </p:blipFill>
        <p:spPr bwMode="auto">
          <a:xfrm>
            <a:off x="258517" y="287846"/>
            <a:ext cx="2137594" cy="203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824145" y="830722"/>
            <a:ext cx="683588" cy="2123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6" name="Picture 4" descr="Cursor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314" y="910479"/>
            <a:ext cx="265112" cy="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接點 13"/>
          <p:cNvCxnSpPr>
            <a:stCxn id="18" idx="1"/>
            <a:endCxn id="13" idx="3"/>
          </p:cNvCxnSpPr>
          <p:nvPr/>
        </p:nvCxnSpPr>
        <p:spPr>
          <a:xfrm flipH="1">
            <a:off x="1507733" y="676292"/>
            <a:ext cx="1750195" cy="2605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標題 1"/>
          <p:cNvSpPr txBox="1">
            <a:spLocks/>
          </p:cNvSpPr>
          <p:nvPr/>
        </p:nvSpPr>
        <p:spPr>
          <a:xfrm>
            <a:off x="3257928" y="350156"/>
            <a:ext cx="3092072" cy="6522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通知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設定後會進入下方畫面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55235" y="2743200"/>
            <a:ext cx="214395" cy="1997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/>
          <p:cNvCxnSpPr>
            <a:stCxn id="23" idx="2"/>
            <a:endCxn id="19" idx="0"/>
          </p:cNvCxnSpPr>
          <p:nvPr/>
        </p:nvCxnSpPr>
        <p:spPr>
          <a:xfrm>
            <a:off x="4282440" y="1610044"/>
            <a:ext cx="1679993" cy="113315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標題 1"/>
          <p:cNvSpPr txBox="1">
            <a:spLocks/>
          </p:cNvSpPr>
          <p:nvPr/>
        </p:nvSpPr>
        <p:spPr>
          <a:xfrm>
            <a:off x="3335020" y="1283908"/>
            <a:ext cx="1894839" cy="326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點此開啟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關閉通知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2" name="直線接點 31"/>
          <p:cNvCxnSpPr>
            <a:stCxn id="30" idx="3"/>
            <a:endCxn id="27" idx="0"/>
          </p:cNvCxnSpPr>
          <p:nvPr/>
        </p:nvCxnSpPr>
        <p:spPr>
          <a:xfrm flipV="1">
            <a:off x="2371642" y="2739700"/>
            <a:ext cx="2264911" cy="35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529355" y="2739700"/>
            <a:ext cx="214395" cy="1997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標題 1"/>
          <p:cNvSpPr txBox="1">
            <a:spLocks/>
          </p:cNvSpPr>
          <p:nvPr/>
        </p:nvSpPr>
        <p:spPr>
          <a:xfrm>
            <a:off x="548098" y="2620938"/>
            <a:ext cx="1823544" cy="244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點此刪除卡片收藏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766560" y="2421238"/>
            <a:ext cx="617220" cy="31846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6766560" y="4118782"/>
            <a:ext cx="617220" cy="31846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標題 1"/>
          <p:cNvSpPr txBox="1">
            <a:spLocks/>
          </p:cNvSpPr>
          <p:nvPr/>
        </p:nvSpPr>
        <p:spPr>
          <a:xfrm>
            <a:off x="6954520" y="1120840"/>
            <a:ext cx="1894839" cy="326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點此開啟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關閉通知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0" name="直線接點 49"/>
          <p:cNvCxnSpPr>
            <a:stCxn id="49" idx="2"/>
            <a:endCxn id="47" idx="0"/>
          </p:cNvCxnSpPr>
          <p:nvPr/>
        </p:nvCxnSpPr>
        <p:spPr>
          <a:xfrm flipH="1">
            <a:off x="7075170" y="1446976"/>
            <a:ext cx="826770" cy="97426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49" idx="2"/>
            <a:endCxn id="48" idx="0"/>
          </p:cNvCxnSpPr>
          <p:nvPr/>
        </p:nvCxnSpPr>
        <p:spPr>
          <a:xfrm flipH="1">
            <a:off x="7075170" y="1446976"/>
            <a:ext cx="826770" cy="267180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>
            <a:stCxn id="58" idx="3"/>
            <a:endCxn id="57" idx="1"/>
          </p:cNvCxnSpPr>
          <p:nvPr/>
        </p:nvCxnSpPr>
        <p:spPr>
          <a:xfrm>
            <a:off x="2318825" y="4278013"/>
            <a:ext cx="2210530" cy="2555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4529355" y="4433744"/>
            <a:ext cx="214395" cy="1997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標題 1"/>
          <p:cNvSpPr txBox="1">
            <a:spLocks/>
          </p:cNvSpPr>
          <p:nvPr/>
        </p:nvSpPr>
        <p:spPr>
          <a:xfrm>
            <a:off x="335803" y="3750414"/>
            <a:ext cx="1983022" cy="1055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點此新增卡片收藏，點選後，卡片會從下方移至「我擁有的卡片」列中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953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09825" y="127252"/>
            <a:ext cx="4324350" cy="594354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「試算優惠」原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035" y="826381"/>
            <a:ext cx="5573930" cy="59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85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268</Words>
  <Application>Microsoft Office PowerPoint</Application>
  <PresentationFormat>如螢幕大小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首頁原圖</vt:lpstr>
      <vt:lpstr>以條狀圖呈現各網站 排名分析之結果</vt:lpstr>
      <vt:lpstr>「人像列表」原圖</vt:lpstr>
      <vt:lpstr>PowerPoint 簡報</vt:lpstr>
      <vt:lpstr>「設定彈窗」原圖</vt:lpstr>
      <vt:lpstr>PowerPoint 簡報</vt:lpstr>
      <vt:lpstr>「我的信用卡」原圖</vt:lpstr>
      <vt:lpstr>PowerPoint 簡報</vt:lpstr>
      <vt:lpstr>「試算優惠」原圖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30</cp:revision>
  <dcterms:created xsi:type="dcterms:W3CDTF">2023-06-14T16:57:21Z</dcterms:created>
  <dcterms:modified xsi:type="dcterms:W3CDTF">2023-06-19T14:29:39Z</dcterms:modified>
</cp:coreProperties>
</file>