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33679-4CB4-6D39-A94C-39972A740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28685-A6B1-F4E3-D8F8-AB42FB4D4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44092-F21B-88CD-D194-A733BB1B8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A275-C0BC-4249-B7FB-7EF05BE9B48F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B860B-18D8-9A4F-62BB-52A741F3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9FFB2-5B33-E7F2-03D2-E2B52EF3A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46BD-3951-45C5-93C9-622BA51D6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EBDA-3325-E5AD-82AD-0AE1A9AC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AFB0B-1108-676F-B577-AAF1E9DC6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81A55-0C67-A71C-9079-C31C892A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A275-C0BC-4249-B7FB-7EF05BE9B48F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8F7F0-EDDC-4111-CE85-88425A050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F7B44-E257-C5FC-C898-3B1DE9DA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46BD-3951-45C5-93C9-622BA51D6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8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B2548B-7BC2-0102-20AE-2B4D69E48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095C9D-D8BC-66E3-AC2E-AAC9A3853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3A1F4-1035-A806-6274-1975AF47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A275-C0BC-4249-B7FB-7EF05BE9B48F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47BC8-9417-64ED-1A40-EE524689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94045-F5A1-2FF7-710F-1C763DA1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46BD-3951-45C5-93C9-622BA51D6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0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133B-D91D-404E-328A-0EDBC831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3918A-16B7-80A1-4D3D-C7A9FE47B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72257-58F5-BDF2-5E97-A1C5E5C0B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A275-C0BC-4249-B7FB-7EF05BE9B48F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FDABB-BFE3-1E6A-0760-E2EB3AB9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3610E-A83B-374F-1BD3-57719939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46BD-3951-45C5-93C9-622BA51D6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3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3531B-50AD-7F0C-3A72-4F9016F38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A90F5-5DB8-DE68-9742-20E53CDDB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730FE-EA86-EC81-D063-A8423B39E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A275-C0BC-4249-B7FB-7EF05BE9B48F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24334-968E-3F0A-7184-A5D12774A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50B17-088C-378F-7FB3-70DFAEE7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46BD-3951-45C5-93C9-622BA51D6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3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D289-455A-4BBC-20D0-6425CC3D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95678-2671-90BB-774D-B45350034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9CFE7-D06E-38C8-BC0D-92F40BF41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6A913-F556-048D-D316-C6EF9A58B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A275-C0BC-4249-B7FB-7EF05BE9B48F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C15AA-6B16-DA2E-DF48-58A3B196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1A20C-93D5-B154-AF5A-CA94385E8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46BD-3951-45C5-93C9-622BA51D6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29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6435-2640-15A8-DC3B-B8305C576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C8498-0880-6C45-6F71-8EDAD003B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95349-460E-04A4-798C-3876FA3AA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3DE819-57EE-2165-6757-1A9A091A6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ECCA6A-4C2E-6ABC-529C-1F1854695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5DFD89-B908-D8D2-9551-A061CE014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A275-C0BC-4249-B7FB-7EF05BE9B48F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7F6F14-C26B-56AA-769E-213008F10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EB8EF-F1FE-FCBA-486C-B9623C613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46BD-3951-45C5-93C9-622BA51D6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7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69234-C2E4-B9AA-6FC8-E35D8B62D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B64E54-A2B1-A37C-3091-2DBC5D955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A275-C0BC-4249-B7FB-7EF05BE9B48F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24B27E-B5D1-60EB-F985-6C8000C85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7159C-D8F4-A89C-D452-880759EB6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46BD-3951-45C5-93C9-622BA51D6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8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8056B5-00FC-8F8F-7A8B-3B1894032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A275-C0BC-4249-B7FB-7EF05BE9B48F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636DB3-42FA-69AC-3CAB-E20FE4CC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2B13F-D43C-F184-6765-C9B9EA61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46BD-3951-45C5-93C9-622BA51D6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9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4762A-E3FC-D109-D716-6995C26E3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1DEA3-40CA-E5D1-3459-A668FEA4B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9EE2B-D347-F1DA-6F33-A2BC173D2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27B2C-9BE8-6758-509C-DB947C338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A275-C0BC-4249-B7FB-7EF05BE9B48F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1BFDD-7D41-94FA-684C-EE19C7DE8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435E4-8890-BE98-3104-B260CA908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46BD-3951-45C5-93C9-622BA51D6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3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160E3-73A6-AD88-CEE3-F0EA19FA3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D1A3B-988E-0EC8-E240-0F1752C292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FBF58C-3507-F67E-8AEA-BC2A90347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DE43F-0723-3C5B-A832-490F6670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A275-C0BC-4249-B7FB-7EF05BE9B48F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C1C76-F6E6-DF5E-F015-9908B4C0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5FF65-42E6-6F10-AC17-5F43733A1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46BD-3951-45C5-93C9-622BA51D6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1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145390-AF28-689F-0091-058780AA6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63C94-5C2E-25F2-3264-3A54B1A2A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27223-1280-264C-0161-77C0FE566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2A275-C0BC-4249-B7FB-7EF05BE9B48F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BC14A-218A-65D4-EA71-4BB320384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4A72A-641A-25A5-3653-DA24571E3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346BD-3951-45C5-93C9-622BA51D6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BBEA7-FA2F-1637-2695-1770193BC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2019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078FBD-AE35-1885-99D5-5A2F1B3C7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72133" y="1777134"/>
            <a:ext cx="472230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54E6D3-C678-46F5-08A1-E6245DC51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171" y="1777134"/>
            <a:ext cx="4768313" cy="4351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33D0C5-75ED-9FD4-6271-B8968EAF0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0124" y="1777134"/>
            <a:ext cx="47206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865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0FD0A-DBE8-CCFE-9318-C64D24C6E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2019 Seaforth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A23BD3-A36B-61D6-96E8-5DD4D5FC4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5649" y="365125"/>
            <a:ext cx="6647851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905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2C69-7D8B-17B4-1BA6-BE2C77277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 Seaforth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AE4BBB-C5EE-3652-A5E6-CB99F4269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7073" y="365125"/>
            <a:ext cx="6841677" cy="6178040"/>
          </a:xfrm>
        </p:spPr>
      </p:pic>
    </p:spTree>
    <p:extLst>
      <p:ext uri="{BB962C8B-B14F-4D97-AF65-F5344CB8AC3E}">
        <p14:creationId xmlns:p14="http://schemas.microsoft.com/office/powerpoint/2010/main" val="2438929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6FEB0-BEE5-36EC-D0BF-4EA5B5FE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2021 Seaforth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18AC46-066D-6349-DAD7-E06F2D37A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1620" y="287728"/>
            <a:ext cx="6858080" cy="6282544"/>
          </a:xfrm>
        </p:spPr>
      </p:pic>
    </p:spTree>
    <p:extLst>
      <p:ext uri="{BB962C8B-B14F-4D97-AF65-F5344CB8AC3E}">
        <p14:creationId xmlns:p14="http://schemas.microsoft.com/office/powerpoint/2010/main" val="370523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3454E-2A10-60D6-3846-802E9766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2022 Seaforth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A0CD4DF-0F8E-DBFE-9496-DA67A8E0F4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574" y="87672"/>
            <a:ext cx="7091018" cy="669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828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2019</vt:lpstr>
      <vt:lpstr>2019 Seaforth</vt:lpstr>
      <vt:lpstr>2020 Seaforth</vt:lpstr>
      <vt:lpstr>2021 Seaforth</vt:lpstr>
      <vt:lpstr>2022 Seaforth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</dc:title>
  <dc:creator>Liu Kaikai</dc:creator>
  <cp:lastModifiedBy>Liu Kaikai</cp:lastModifiedBy>
  <cp:revision>3</cp:revision>
  <dcterms:created xsi:type="dcterms:W3CDTF">2022-06-08T23:51:49Z</dcterms:created>
  <dcterms:modified xsi:type="dcterms:W3CDTF">2022-08-26T17:38:27Z</dcterms:modified>
</cp:coreProperties>
</file>