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6" r:id="rId14"/>
  </p:sldIdLst>
  <p:sldSz cx="9144000" cy="6858000" type="screen4x3"/>
  <p:notesSz cx="6858000" cy="9144000"/>
  <p:embeddedFontLst>
    <p:embeddedFont>
      <p:font typeface="Lato" panose="02010600030101010101" charset="0"/>
      <p:regular r:id="rId16"/>
      <p:bold r:id="rId17"/>
      <p:italic r:id="rId18"/>
      <p:boldItalic r:id="rId19"/>
    </p:embeddedFont>
    <p:embeddedFont>
      <p:font typeface="Raleway" panose="0201060003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AAC3F4D-B4B2-42E5-A795-B1E75A957F5B}">
  <a:tblStyle styleId="{AAAC3F4D-B4B2-42E5-A795-B1E75A957F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大部分话题来自</a:t>
            </a: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“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参加”“明天”这些词也来自</a:t>
            </a: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表达情绪的词“糟糕”“疯狂”“无语”来自</a:t>
            </a: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27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和</a:t>
            </a:r>
            <a:r>
              <a:rPr lang="en-US" altLang="zh-CN" dirty="0"/>
              <a:t>iPhone</a:t>
            </a:r>
            <a:r>
              <a:rPr lang="zh-CN" altLang="en-US" dirty="0"/>
              <a:t>设备发的推文相比 </a:t>
            </a:r>
            <a:r>
              <a:rPr lang="en-US" altLang="zh-CN" dirty="0" err="1"/>
              <a:t>Andorid</a:t>
            </a:r>
            <a:r>
              <a:rPr lang="zh-CN" altLang="en-US" dirty="0"/>
              <a:t>发出的推文多出</a:t>
            </a:r>
            <a:r>
              <a:rPr lang="en-US" altLang="zh-CN" dirty="0"/>
              <a:t>40-80%</a:t>
            </a:r>
            <a:r>
              <a:rPr lang="zh-CN" altLang="en-US" dirty="0"/>
              <a:t>的词和“厌恶”，“悲伤”，“恐惧”，“愤怒”等消极的词相关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90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除了“犯罪”和“恐怖分子”这两个词之外 其他消极语义的词通常出现在</a:t>
            </a:r>
            <a:r>
              <a:rPr lang="en-US" altLang="zh-CN" dirty="0"/>
              <a:t>Android</a:t>
            </a:r>
            <a:r>
              <a:rPr lang="zh-CN" altLang="en-US" dirty="0"/>
              <a:t>设备发的推文中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56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黄色区域：太阳升落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77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5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9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10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设备上 引用推文的方法是 手动复制推文再加上引号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34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</a:t>
            </a: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链接出现频率</a:t>
            </a:r>
            <a:r>
              <a:rPr lang="en-US" altLang="zh-CN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23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推文中最常出现的词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31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Trump</a:t>
            </a:r>
            <a:r>
              <a:rPr lang="ja-JP" altLang="en-US" dirty="0"/>
              <a:t>の</a:t>
            </a:r>
            <a:r>
              <a:rPr lang="en-US" altLang="zh-CN" dirty="0"/>
              <a:t>Twitter</a:t>
            </a:r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61345-7612-4FCA-AEBE-8C911B012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311455"/>
            <a:ext cx="276225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4458-9E90-47EF-AD7E-7A0063A1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59" y="1143000"/>
            <a:ext cx="7281882" cy="54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8BA10-2DBD-4ECE-8A79-A98B8A80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15" y="219075"/>
            <a:ext cx="6419850" cy="6419850"/>
          </a:xfrm>
          <a:prstGeom prst="rect">
            <a:avLst/>
          </a:prstGeom>
        </p:spPr>
      </p:pic>
      <p:sp>
        <p:nvSpPr>
          <p:cNvPr id="9" name="Shape 275">
            <a:extLst>
              <a:ext uri="{FF2B5EF4-FFF2-40B4-BE49-F238E27FC236}">
                <a16:creationId xmlns:a16="http://schemas.microsoft.com/office/drawing/2014/main" id="{49ADD9DD-E1B6-4687-BC2D-0903CEADA0EA}"/>
              </a:ext>
            </a:extLst>
          </p:cNvPr>
          <p:cNvSpPr txBox="1">
            <a:spLocks/>
          </p:cNvSpPr>
          <p:nvPr/>
        </p:nvSpPr>
        <p:spPr>
          <a:xfrm>
            <a:off x="385011" y="1143000"/>
            <a:ext cx="2052604" cy="54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NRC Word Emotion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39612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77CF3-9FC8-4DDF-899B-81A5D94825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2"/>
          <a:stretch/>
        </p:blipFill>
        <p:spPr>
          <a:xfrm>
            <a:off x="727078" y="1143000"/>
            <a:ext cx="7689844" cy="55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06134-C805-41BE-BFD4-95B8EE054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9" r="3060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0" y="4285725"/>
            <a:ext cx="7352400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～完～</a:t>
            </a:r>
            <a:endParaRPr lang="e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5" y="5925825"/>
            <a:ext cx="1837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来源</a:t>
            </a:r>
            <a:endParaRPr lang="en" dirty="0">
              <a:solidFill>
                <a:srgbClr val="2185C5"/>
              </a:solidFill>
            </a:endParaRPr>
          </a:p>
        </p:txBody>
      </p:sp>
      <p:sp>
        <p:nvSpPr>
          <p:cNvPr id="12" name="Shape 275">
            <a:extLst>
              <a:ext uri="{FF2B5EF4-FFF2-40B4-BE49-F238E27FC236}">
                <a16:creationId xmlns:a16="http://schemas.microsoft.com/office/drawing/2014/main" id="{FAD8592E-EE59-4EA1-8137-5513A2E21E4D}"/>
              </a:ext>
            </a:extLst>
          </p:cNvPr>
          <p:cNvSpPr txBox="1">
            <a:spLocks/>
          </p:cNvSpPr>
          <p:nvPr/>
        </p:nvSpPr>
        <p:spPr>
          <a:xfrm>
            <a:off x="385011" y="1143000"/>
            <a:ext cx="8373978" cy="5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Twitter as a means to study </a:t>
            </a:r>
            <a:r>
              <a:rPr lang="en-US" sz="2400" dirty="0">
                <a:solidFill>
                  <a:srgbClr val="FF0000"/>
                </a:solidFill>
              </a:rPr>
              <a:t>temporal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behavior</a:t>
            </a:r>
          </a:p>
          <a:p>
            <a:pPr marL="342900" indent="-342900" algn="r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Till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Roenneberg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 </a:t>
            </a:r>
            <a:r>
              <a:rPr lang="zh-CN" altLang="en-US" sz="2400" dirty="0">
                <a:solidFill>
                  <a:srgbClr val="FF0000"/>
                </a:solidFill>
              </a:rPr>
              <a:t>时间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</a:rPr>
              <a:t>设备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进行分析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Text analysis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Trump's tweets confirms he writes only the (angrier) Android half</a:t>
            </a:r>
          </a:p>
          <a:p>
            <a:pPr marL="342900" indent="-342900" algn="r">
              <a:lnSpc>
                <a:spcPct val="114000"/>
              </a:lnSpc>
              <a:spcBef>
                <a:spcPts val="0"/>
              </a:spcBef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Robinson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内容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进行分析</a:t>
            </a:r>
            <a:endParaRPr lang="e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时间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47873-227D-4500-8CD6-342195983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0" b="50588"/>
          <a:stretch/>
        </p:blipFill>
        <p:spPr>
          <a:xfrm>
            <a:off x="385011" y="1143000"/>
            <a:ext cx="3946358" cy="4439654"/>
          </a:xfrm>
          <a:prstGeom prst="rect">
            <a:avLst/>
          </a:prstGeom>
        </p:spPr>
      </p:pic>
      <p:sp>
        <p:nvSpPr>
          <p:cNvPr id="6" name="Shape 275">
            <a:extLst>
              <a:ext uri="{FF2B5EF4-FFF2-40B4-BE49-F238E27FC236}">
                <a16:creationId xmlns:a16="http://schemas.microsoft.com/office/drawing/2014/main" id="{79535E72-FEF2-4BFF-8925-DB86AC1C0AA5}"/>
              </a:ext>
            </a:extLst>
          </p:cNvPr>
          <p:cNvSpPr txBox="1">
            <a:spLocks/>
          </p:cNvSpPr>
          <p:nvPr/>
        </p:nvSpPr>
        <p:spPr>
          <a:xfrm>
            <a:off x="4331369" y="1143000"/>
            <a:ext cx="4427620" cy="5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清晨和傍晚 吻合日出日落时间 有很强的季节性 只有一个人用这个设备发推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1:30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发推时间最少 中心睡眠时间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PM~6AM 70.6%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未发推文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估算起卧时间（夜猫子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百灵鸟）可能每天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小时的睡眠</a:t>
            </a:r>
            <a:endParaRPr lang="e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0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时间</a:t>
            </a:r>
            <a:endParaRPr lang="en" dirty="0">
              <a:solidFill>
                <a:srgbClr val="2185C5"/>
              </a:solidFill>
            </a:endParaRPr>
          </a:p>
        </p:txBody>
      </p:sp>
      <p:sp>
        <p:nvSpPr>
          <p:cNvPr id="6" name="Shape 275">
            <a:extLst>
              <a:ext uri="{FF2B5EF4-FFF2-40B4-BE49-F238E27FC236}">
                <a16:creationId xmlns:a16="http://schemas.microsoft.com/office/drawing/2014/main" id="{79535E72-FEF2-4BFF-8925-DB86AC1C0AA5}"/>
              </a:ext>
            </a:extLst>
          </p:cNvPr>
          <p:cNvSpPr txBox="1">
            <a:spLocks/>
          </p:cNvSpPr>
          <p:nvPr/>
        </p:nvSpPr>
        <p:spPr>
          <a:xfrm>
            <a:off x="4331369" y="1143000"/>
            <a:ext cx="4427620" cy="5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6AM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和午夜 缺乏季节变化 被几个人轮流用</a:t>
            </a:r>
            <a:endParaRPr lang="e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A40CF-3CE0-4980-9234-7BBC8D0AC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40" t="50000" b="5769"/>
          <a:stretch/>
        </p:blipFill>
        <p:spPr>
          <a:xfrm>
            <a:off x="385011" y="1143000"/>
            <a:ext cx="3946358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时间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47873-227D-4500-8CD6-342195983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50000" r="51972" b="5769"/>
          <a:stretch/>
        </p:blipFill>
        <p:spPr>
          <a:xfrm>
            <a:off x="385011" y="1143000"/>
            <a:ext cx="3946358" cy="3974123"/>
          </a:xfrm>
          <a:prstGeom prst="rect">
            <a:avLst/>
          </a:prstGeom>
        </p:spPr>
      </p:pic>
      <p:sp>
        <p:nvSpPr>
          <p:cNvPr id="6" name="Shape 275">
            <a:extLst>
              <a:ext uri="{FF2B5EF4-FFF2-40B4-BE49-F238E27FC236}">
                <a16:creationId xmlns:a16="http://schemas.microsoft.com/office/drawing/2014/main" id="{79535E72-FEF2-4BFF-8925-DB86AC1C0AA5}"/>
              </a:ext>
            </a:extLst>
          </p:cNvPr>
          <p:cNvSpPr txBox="1">
            <a:spLocks/>
          </p:cNvSpPr>
          <p:nvPr/>
        </p:nvSpPr>
        <p:spPr>
          <a:xfrm>
            <a:off x="4331369" y="1143000"/>
            <a:ext cx="4427620" cy="505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8AM~4PM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工作时间</a:t>
            </a:r>
            <a:endParaRPr lang="e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时间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47873-227D-4500-8CD6-342195983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386" b="588"/>
          <a:stretch/>
        </p:blipFill>
        <p:spPr>
          <a:xfrm>
            <a:off x="385011" y="1143000"/>
            <a:ext cx="8213866" cy="4439654"/>
          </a:xfrm>
          <a:prstGeom prst="rect">
            <a:avLst/>
          </a:prstGeom>
        </p:spPr>
      </p:pic>
      <p:sp>
        <p:nvSpPr>
          <p:cNvPr id="6" name="Shape 275">
            <a:extLst>
              <a:ext uri="{FF2B5EF4-FFF2-40B4-BE49-F238E27FC236}">
                <a16:creationId xmlns:a16="http://schemas.microsoft.com/office/drawing/2014/main" id="{79535E72-FEF2-4BFF-8925-DB86AC1C0AA5}"/>
              </a:ext>
            </a:extLst>
          </p:cNvPr>
          <p:cNvSpPr txBox="1">
            <a:spLocks/>
          </p:cNvSpPr>
          <p:nvPr/>
        </p:nvSpPr>
        <p:spPr>
          <a:xfrm>
            <a:off x="385011" y="5582654"/>
            <a:ext cx="8373978" cy="993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年年末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Misc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设备使用急剧减少 随后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iPhone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设备使用增加 团队有变化</a:t>
            </a:r>
            <a:endParaRPr lang="e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sp>
        <p:nvSpPr>
          <p:cNvPr id="6" name="Shape 275">
            <a:extLst>
              <a:ext uri="{FF2B5EF4-FFF2-40B4-BE49-F238E27FC236}">
                <a16:creationId xmlns:a16="http://schemas.microsoft.com/office/drawing/2014/main" id="{79535E72-FEF2-4BFF-8925-DB86AC1C0AA5}"/>
              </a:ext>
            </a:extLst>
          </p:cNvPr>
          <p:cNvSpPr txBox="1">
            <a:spLocks/>
          </p:cNvSpPr>
          <p:nvPr/>
        </p:nvSpPr>
        <p:spPr>
          <a:xfrm>
            <a:off x="385011" y="1143000"/>
            <a:ext cx="8373978" cy="543364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结论：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Android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愤怒和阴暗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iPhone 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公告和图片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预处理：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filter(tweets, {device: [“Android”, “iPhone”]},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filter(tweets, {type: [“reference”], drop)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622B6-526A-426E-8E08-DE221451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1" y="571501"/>
            <a:ext cx="2541068" cy="190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FAE71-C78C-4CE5-9542-DBAE75764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97" y="4838700"/>
            <a:ext cx="476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0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191B6-99BA-44ED-848D-2FFD10D3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1" y="1143000"/>
            <a:ext cx="4359166" cy="43591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7CC85-1A7F-4CCE-80D3-3EA6F320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44" y="1174532"/>
            <a:ext cx="3784117" cy="3034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A6388-77B4-4171-A12F-E2B2D584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744" y="4209394"/>
            <a:ext cx="3784117" cy="15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5011" y="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185C5"/>
                </a:solidFill>
              </a:rPr>
              <a:t>词频</a:t>
            </a:r>
            <a:endParaRPr lang="en" dirty="0">
              <a:solidFill>
                <a:srgbClr val="2185C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8FB66-539B-4558-9D73-5AC5C410E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83"/>
          <a:stretch/>
        </p:blipFill>
        <p:spPr>
          <a:xfrm>
            <a:off x="385011" y="1089550"/>
            <a:ext cx="8373978" cy="54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0686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395</Words>
  <Application>Microsoft Office PowerPoint</Application>
  <PresentationFormat>On-screen Show (4:3)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Lato</vt:lpstr>
      <vt:lpstr>Raleway</vt:lpstr>
      <vt:lpstr>Arial</vt:lpstr>
      <vt:lpstr>Antonio template</vt:lpstr>
      <vt:lpstr>TrumpのTwitter</vt:lpstr>
      <vt:lpstr>来源</vt:lpstr>
      <vt:lpstr>时间</vt:lpstr>
      <vt:lpstr>时间</vt:lpstr>
      <vt:lpstr>时间</vt:lpstr>
      <vt:lpstr>时间</vt:lpstr>
      <vt:lpstr>词频</vt:lpstr>
      <vt:lpstr>词频</vt:lpstr>
      <vt:lpstr>词频</vt:lpstr>
      <vt:lpstr>词频</vt:lpstr>
      <vt:lpstr>词频</vt:lpstr>
      <vt:lpstr>词频</vt:lpstr>
      <vt:lpstr>～完～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Trump‘s Twitter</dc:title>
  <dc:creator>Glove</dc:creator>
  <cp:lastModifiedBy>Glove</cp:lastModifiedBy>
  <cp:revision>25</cp:revision>
  <dcterms:modified xsi:type="dcterms:W3CDTF">2017-11-20T15:14:47Z</dcterms:modified>
</cp:coreProperties>
</file>