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101590" cy="4351655"/>
          </a:xfrm>
        </p:spPr>
        <p:txBody>
          <a:bodyPr/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Bitcoin script</a:t>
            </a:r>
            <a:r>
              <a:rPr lang="en-US"/>
              <a:t> </a:t>
            </a:r>
            <a:r>
              <a:rPr lang="x-none" altLang="en-US"/>
              <a:t>&amp;&amp;</a:t>
            </a:r>
            <a:r>
              <a:rPr lang="x-none" altLang="en-US"/>
              <a:t> smart contract</a:t>
            </a:r>
            <a:endParaRPr lang="x-none" alt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6995" y="1943100"/>
            <a:ext cx="510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en-US"/>
          </a:p>
          <a:p>
            <a:pPr lvl="1"/>
            <a:endParaRPr lang="en-US"/>
          </a:p>
          <a:p>
            <a:pPr lvl="1"/>
            <a:r>
              <a:rPr lang="en-US"/>
              <a:t> Turing-completeness,</a:t>
            </a:r>
            <a:endParaRPr lang="en-US"/>
          </a:p>
          <a:p>
            <a:pPr lvl="1"/>
            <a:r>
              <a:rPr lang="en-US"/>
              <a:t> value-awareness</a:t>
            </a:r>
            <a:endParaRPr lang="en-US"/>
          </a:p>
          <a:p>
            <a:pPr lvl="1"/>
            <a:r>
              <a:rPr lang="en-US"/>
              <a:t> blockchain-awareness</a:t>
            </a:r>
            <a:endParaRPr lang="en-US"/>
          </a:p>
          <a:p>
            <a:pPr lvl="1"/>
            <a:r>
              <a:rPr lang="en-US"/>
              <a:t> state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programming language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435" y="2016760"/>
            <a:ext cx="2532380" cy="1193800"/>
          </a:xfrm>
        </p:spPr>
        <p:txBody>
          <a:bodyPr/>
          <a:p>
            <a:r>
              <a:rPr lang="x-none" altLang="en-US"/>
              <a:t> </a:t>
            </a:r>
            <a:r>
              <a:rPr lang="x-none" altLang="en-US">
                <a:solidFill>
                  <a:srgbClr val="FF0000"/>
                </a:solidFill>
              </a:rPr>
              <a:t>solidity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744085" y="2930525"/>
            <a:ext cx="2160270" cy="9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LLL</a:t>
            </a:r>
            <a:endParaRPr lang="x-none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598920" y="4773295"/>
            <a:ext cx="210121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serpent</a:t>
            </a:r>
            <a:endParaRPr lang="x-none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635625" y="3891915"/>
            <a:ext cx="2081530" cy="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Viper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pragma</a:t>
            </a:r>
            <a:endParaRPr lang="x-none" altLang="en-US"/>
          </a:p>
          <a:p>
            <a:r>
              <a:rPr lang="x-none" altLang="en-US"/>
              <a:t>contract</a:t>
            </a:r>
            <a:endParaRPr lang="x-none" altLang="en-US"/>
          </a:p>
          <a:p>
            <a:r>
              <a:rPr lang="x-none" altLang="en-US"/>
              <a:t>uint</a:t>
            </a:r>
            <a:endParaRPr lang="x-none" altLang="en-US"/>
          </a:p>
          <a:p>
            <a:r>
              <a:rPr lang="x-none" altLang="en-US"/>
              <a:t>function</a:t>
            </a:r>
            <a:endParaRPr lang="x-none" altLang="en-US"/>
          </a:p>
          <a:p>
            <a:r>
              <a:rPr lang="x-none" altLang="en-US"/>
              <a:t>storage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741035" y="1741170"/>
            <a:ext cx="50603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pragma solidity ^0.4.0;</a:t>
            </a:r>
            <a:endParaRPr lang="en-US"/>
          </a:p>
          <a:p>
            <a:endParaRPr lang="en-US"/>
          </a:p>
          <a:p>
            <a:r>
              <a:rPr lang="en-US"/>
              <a:t>contract SimpleStorage {</a:t>
            </a:r>
            <a:endParaRPr lang="en-US"/>
          </a:p>
          <a:p>
            <a:r>
              <a:rPr lang="en-US"/>
              <a:t>    uint storedData;</a:t>
            </a:r>
            <a:endParaRPr lang="en-US"/>
          </a:p>
          <a:p>
            <a:endParaRPr lang="en-US"/>
          </a:p>
          <a:p>
            <a:r>
              <a:rPr lang="en-US"/>
              <a:t>    function set(uint x) {</a:t>
            </a:r>
            <a:endParaRPr lang="en-US"/>
          </a:p>
          <a:p>
            <a:r>
              <a:rPr lang="en-US"/>
              <a:t>        storedData = x;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function get() constant returns (uint) {</a:t>
            </a:r>
            <a:endParaRPr lang="en-US"/>
          </a:p>
          <a:p>
            <a:r>
              <a:rPr lang="en-US"/>
              <a:t>        return storedData;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Kingsoft Office WPP</Application>
  <PresentationFormat>Widescreen</PresentationFormat>
  <Paragraphs>49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智能合约编写入门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3</cp:revision>
  <dcterms:created xsi:type="dcterms:W3CDTF">2017-07-07T13:10:55Z</dcterms:created>
  <dcterms:modified xsi:type="dcterms:W3CDTF">2017-07-07T13:10:55Z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