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智能合约编写入门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endParaRPr lang="x-none" altLang="en-US"/>
          </a:p>
          <a:p>
            <a:pPr algn="r"/>
            <a:r>
              <a:rPr lang="x-none" altLang="en-US"/>
              <a:t>kaikai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Kingsoft Office WPP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智能合约编写入门</dc:title>
  <dc:creator>kaikai</dc:creator>
  <cp:lastModifiedBy>kaikai</cp:lastModifiedBy>
  <cp:revision>1</cp:revision>
  <dcterms:created xsi:type="dcterms:W3CDTF">2017-07-07T12:04:09Z</dcterms:created>
  <dcterms:modified xsi:type="dcterms:W3CDTF">2017-07-07T12:04:09Z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