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3583E-6F68-20AD-66BD-A4FA36A04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3A5744-6B9D-C762-CBEA-1CBCF5124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451255-827C-890B-202B-ED17072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D28A-B746-4F3A-8CBE-A09CE06E11FB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17030C-5378-CC6F-BA00-8C735BBF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EA34C0-ADEB-C63F-1F8A-B6C30849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2965-16C4-4740-8F0A-860B39C19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20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AD666C-595D-60C1-1040-0AE69D97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C28467-FEA0-4DCE-0EB8-21982E2EF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1D54F-CE6D-E15C-571C-60918622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D28A-B746-4F3A-8CBE-A09CE06E11FB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FB8231-9CA5-34D1-C994-DBC65B94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CBB82-5FC3-C781-C77A-6AAD5303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2965-16C4-4740-8F0A-860B39C19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13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56F8B5-5B1C-94FD-5831-4BD7A5112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7EDF2F-E845-2025-C2F8-578BD8EB9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6E9C52-38EC-E1EF-6163-558D38BF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D28A-B746-4F3A-8CBE-A09CE06E11FB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7DAE1A-009F-A6C4-BC47-FD9E81F5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AD0B92-310F-0CE5-2975-C9959B1F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2965-16C4-4740-8F0A-860B39C19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8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8D4CC-55B4-FE41-8161-FBB52257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62FC5-BF7C-3CDD-363E-001F50DC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FB2C00-53A9-F06F-C825-A4D22D2B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D28A-B746-4F3A-8CBE-A09CE06E11FB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99A6CE-6A8A-130F-624D-A9FC30F7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6F8804-D404-C966-1D35-55FC3E23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2965-16C4-4740-8F0A-860B39C19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67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34D2A-A7AD-89D8-B5E2-B7CF4537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918623-1227-C89B-FF3B-A3A86619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183668-D3AA-8557-8AC5-039B69D4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D28A-B746-4F3A-8CBE-A09CE06E11FB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1E6231-7BFC-842A-2036-69D80B47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84195-F5AF-BAAF-343B-062F7140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2965-16C4-4740-8F0A-860B39C19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14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34AD5-7EEC-25D8-1115-4D4804CE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D96713-5380-68BB-4B80-7203F29A4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15FFE-407C-D71B-46B3-D04F2B91E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EF80D5-2CC5-9380-535C-7723262D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D28A-B746-4F3A-8CBE-A09CE06E11FB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30E1CC-6F75-F6A8-4545-C4F03CCF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1C1041-F21F-A7D0-D1D8-A5EB367C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2965-16C4-4740-8F0A-860B39C19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78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EB3A1-A07F-B6D9-2A14-3BFC92A1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88A9C9-D90C-3AE7-16C6-716947B2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6E71E0-98A7-094D-9009-EB89532B3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0B4DDD-3858-18C2-894E-2EEBE3615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976FF9-C79A-5B87-1D19-CDCE2E00B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606D9C-F940-0C7F-818F-B004F62C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D28A-B746-4F3A-8CBE-A09CE06E11FB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C26E66-9872-317D-CC67-AFE8A656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F296F0-002D-4E93-03BF-D0B0AD68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2965-16C4-4740-8F0A-860B39C19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5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1C06A-AFAC-B407-35E4-69DB7CA9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901549-DFE6-93C9-4C23-172D7C05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D28A-B746-4F3A-8CBE-A09CE06E11FB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DB9A3C-BE83-299E-4B41-4D2A16CE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0B7C66-51F8-5EB2-1FC4-2FEE65C6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2965-16C4-4740-8F0A-860B39C19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49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234CE7-A52D-1BA9-6051-9103AEA5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D28A-B746-4F3A-8CBE-A09CE06E11FB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2D4DFA-1F1E-3404-94D8-B7DA0CF3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1323D4-5044-DBA4-1059-538A6160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2965-16C4-4740-8F0A-860B39C19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F0119-9C65-628D-2B8D-56E6377F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A8B186-096A-A384-0E20-B008C178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986A06-69D4-2E4A-0284-6F8330CE5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2B76E4-AB5F-ED7D-3C9D-995045B2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D28A-B746-4F3A-8CBE-A09CE06E11FB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D57FAC-2BC9-C871-3402-ABE09748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5468F3-9366-7295-D462-2BE1A44F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2965-16C4-4740-8F0A-860B39C19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58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2D0EA1-E5DB-DF71-5266-1B64D7F4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CEDE4F-3139-8673-9A69-A252B076E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5A9670-5F59-72E4-8BFC-FE05924C0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C59B60-F17B-CA09-06CE-2F262B72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D28A-B746-4F3A-8CBE-A09CE06E11FB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66F081-931E-03E7-B903-896F6DC7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0121E9-7F6B-99E4-29E4-DD143D1F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2965-16C4-4740-8F0A-860B39C19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86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B479B8-7007-4238-49ED-D521DDF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D83C5F-56C6-D9E0-828B-D97A5F20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E8B04-B8BB-9732-2F8B-E727A7039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D28A-B746-4F3A-8CBE-A09CE06E11FB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BF5ECF-59B7-7B77-A722-1EC0C3BEA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3C3E87-8994-7055-87BA-ADFB9F88F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2965-16C4-4740-8F0A-860B39C19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10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72E0E54-AFB2-4DC3-6257-FF105CDEC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21" b="84088" l="15171" r="81037">
                        <a14:foregroundMark x1="35272" y1="20584" x2="27939" y2="27007"/>
                        <a14:foregroundMark x1="25158" y1="45401" x2="26296" y2="55474"/>
                        <a14:foregroundMark x1="29456" y1="67591" x2="42351" y2="74453"/>
                        <a14:foregroundMark x1="74589" y1="43504" x2="74589" y2="56350"/>
                        <a14:foregroundMark x1="65360" y1="27299" x2="68015" y2="39270"/>
                        <a14:foregroundMark x1="70670" y1="25693" x2="73072" y2="37518"/>
                        <a14:foregroundMark x1="58281" y1="15912" x2="68774" y2="22482"/>
                        <a14:foregroundMark x1="56131" y1="11095" x2="56131" y2="11095"/>
                        <a14:foregroundMark x1="47155" y1="9635" x2="46903" y2="9781"/>
                        <a14:foregroundMark x1="41719" y1="10803" x2="41087" y2="11533"/>
                        <a14:foregroundMark x1="35272" y1="15328" x2="35272" y2="15328"/>
                        <a14:foregroundMark x1="27434" y1="20730" x2="26802" y2="22044"/>
                        <a14:foregroundMark x1="21618" y1="29781" x2="21113" y2="31241"/>
                        <a14:foregroundMark x1="19595" y1="38978" x2="19469" y2="40876"/>
                        <a14:foregroundMark x1="19722" y1="47153" x2="19975" y2="48467"/>
                        <a14:foregroundMark x1="19975" y1="55620" x2="20228" y2="56788"/>
                        <a14:foregroundMark x1="22503" y1="64088" x2="23135" y2="65839"/>
                        <a14:foregroundMark x1="28951" y1="70073" x2="29077" y2="70803"/>
                        <a14:foregroundMark x1="30847" y1="73285" x2="31353" y2="73723"/>
                        <a14:foregroundMark x1="34766" y1="75766" x2="35019" y2="76350"/>
                        <a14:foregroundMark x1="41087" y1="78832" x2="41340" y2="78978"/>
                        <a14:foregroundMark x1="43110" y1="79708" x2="47661" y2="81168"/>
                        <a14:foregroundMark x1="50063" y1="81168" x2="51707" y2="80876"/>
                        <a14:foregroundMark x1="54109" y1="80584" x2="56764" y2="80584"/>
                        <a14:foregroundMark x1="60809" y1="79562" x2="61568" y2="79270"/>
                        <a14:foregroundMark x1="63464" y1="78248" x2="63843" y2="77372"/>
                        <a14:foregroundMark x1="65360" y1="75620" x2="66119" y2="75328"/>
                        <a14:foregroundMark x1="69659" y1="73577" x2="71176" y2="72117"/>
                        <a14:foregroundMark x1="72693" y1="70219" x2="72819" y2="69635"/>
                        <a14:foregroundMark x1="73325" y1="67445" x2="73451" y2="67007"/>
                        <a14:foregroundMark x1="74210" y1="65109" x2="74842" y2="63796"/>
                        <a14:foregroundMark x1="75348" y1="61460" x2="75853" y2="60876"/>
                        <a14:foregroundMark x1="77118" y1="59124" x2="77244" y2="56934"/>
                        <a14:foregroundMark x1="78382" y1="51971" x2="78382" y2="51971"/>
                        <a14:foregroundMark x1="78635" y1="50073" x2="78635" y2="47445"/>
                        <a14:foregroundMark x1="78635" y1="44818" x2="78508" y2="43358"/>
                        <a14:foregroundMark x1="78382" y1="40438" x2="77750" y2="38686"/>
                        <a14:foregroundMark x1="77244" y1="36058" x2="76865" y2="34599"/>
                        <a14:foregroundMark x1="76359" y1="31825" x2="75474" y2="30365"/>
                        <a14:foregroundMark x1="74968" y1="28759" x2="73831" y2="27737"/>
                        <a14:foregroundMark x1="71808" y1="23942" x2="69279" y2="21460"/>
                        <a14:foregroundMark x1="68394" y1="20438" x2="66877" y2="19708"/>
                        <a14:foregroundMark x1="64223" y1="17372" x2="59039" y2="15182"/>
                        <a14:foregroundMark x1="56384" y1="13285" x2="53982" y2="12409"/>
                        <a14:foregroundMark x1="53982" y1="12409" x2="53982" y2="12409"/>
                        <a14:foregroundMark x1="53982" y1="12409" x2="56637" y2="17956"/>
                        <a14:foregroundMark x1="57775" y1="21168" x2="59292" y2="24672"/>
                        <a14:foregroundMark x1="59671" y1="25547" x2="61188" y2="29781"/>
                        <a14:foregroundMark x1="62453" y1="31241" x2="64349" y2="35328"/>
                        <a14:foregroundMark x1="66119" y1="38978" x2="66751" y2="42190"/>
                        <a14:foregroundMark x1="67509" y1="43796" x2="68900" y2="48029"/>
                        <a14:foregroundMark x1="69406" y1="49781" x2="69406" y2="52555"/>
                        <a14:foregroundMark x1="69532" y1="54161" x2="69532" y2="56642"/>
                        <a14:foregroundMark x1="69659" y1="57518" x2="69532" y2="60584"/>
                        <a14:foregroundMark x1="69153" y1="62044" x2="68774" y2="62628"/>
                        <a14:foregroundMark x1="68394" y1="62920" x2="67762" y2="63504"/>
                        <a14:foregroundMark x1="67762" y1="64672" x2="67509" y2="67445"/>
                        <a14:foregroundMark x1="63338" y1="69927" x2="60051" y2="72993"/>
                        <a14:foregroundMark x1="58786" y1="73431" x2="54614" y2="74599"/>
                        <a14:foregroundMark x1="51327" y1="74599" x2="48673" y2="75328"/>
                        <a14:foregroundMark x1="47155" y1="75474" x2="45133" y2="75182"/>
                        <a14:foregroundMark x1="41972" y1="72847" x2="39697" y2="71825"/>
                        <a14:foregroundMark x1="37042" y1="69343" x2="34260" y2="67007"/>
                        <a14:foregroundMark x1="29962" y1="62920" x2="29204" y2="61168"/>
                        <a14:foregroundMark x1="27686" y1="55912" x2="27434" y2="54891"/>
                        <a14:foregroundMark x1="25917" y1="51971" x2="25158" y2="51241"/>
                        <a14:foregroundMark x1="22756" y1="47591" x2="21618" y2="46861"/>
                        <a14:foregroundMark x1="21365" y1="56934" x2="21745" y2="60292"/>
                        <a14:foregroundMark x1="23388" y1="60000" x2="25664" y2="62774"/>
                        <a14:foregroundMark x1="28571" y1="63504" x2="30215" y2="65109"/>
                        <a14:foregroundMark x1="32238" y1="64234" x2="32364" y2="61460"/>
                        <a14:foregroundMark x1="30594" y1="43650" x2="30468" y2="41752"/>
                        <a14:foregroundMark x1="30088" y1="39708" x2="28824" y2="37664"/>
                        <a14:foregroundMark x1="27181" y1="33431" x2="24526" y2="35912"/>
                        <a14:foregroundMark x1="17067" y1="52993" x2="19722" y2="34599"/>
                        <a14:foregroundMark x1="19722" y1="34599" x2="24905" y2="23650"/>
                        <a14:foregroundMark x1="24905" y1="23650" x2="30088" y2="17518"/>
                        <a14:foregroundMark x1="30088" y1="17518" x2="38812" y2="12117"/>
                        <a14:foregroundMark x1="38812" y1="12117" x2="50569" y2="9635"/>
                        <a14:foregroundMark x1="50569" y1="9635" x2="66751" y2="16204"/>
                        <a14:foregroundMark x1="66751" y1="16204" x2="78382" y2="28467"/>
                        <a14:foregroundMark x1="78382" y1="28467" x2="80278" y2="43066"/>
                        <a14:foregroundMark x1="80278" y1="43066" x2="75221" y2="64964"/>
                        <a14:foregroundMark x1="75221" y1="64964" x2="70923" y2="70803"/>
                        <a14:foregroundMark x1="70923" y1="70803" x2="60303" y2="78832"/>
                        <a14:foregroundMark x1="60303" y1="78832" x2="52212" y2="81752"/>
                        <a14:foregroundMark x1="52212" y1="81752" x2="44248" y2="81898"/>
                        <a14:foregroundMark x1="44248" y1="81898" x2="27434" y2="74161"/>
                        <a14:foregroundMark x1="27434" y1="74161" x2="17446" y2="57372"/>
                        <a14:foregroundMark x1="17446" y1="57372" x2="16308" y2="54015"/>
                        <a14:foregroundMark x1="42099" y1="21314" x2="41593" y2="27737"/>
                        <a14:foregroundMark x1="44753" y1="32117" x2="47661" y2="47883"/>
                        <a14:foregroundMark x1="42604" y1="21460" x2="39191" y2="59562"/>
                        <a14:foregroundMark x1="67636" y1="43358" x2="60303" y2="60584"/>
                        <a14:foregroundMark x1="60303" y1="60584" x2="60177" y2="65985"/>
                        <a14:foregroundMark x1="66372" y1="60584" x2="59671" y2="71533"/>
                        <a14:foregroundMark x1="59671" y1="71533" x2="60303" y2="74891"/>
                        <a14:foregroundMark x1="68774" y1="63212" x2="65107" y2="69197"/>
                        <a14:foregroundMark x1="73072" y1="50657" x2="69532" y2="52701"/>
                        <a14:foregroundMark x1="69912" y1="45547" x2="64223" y2="57810"/>
                        <a14:foregroundMark x1="67509" y1="50657" x2="64602" y2="54161"/>
                        <a14:foregroundMark x1="67257" y1="41898" x2="60556" y2="47737"/>
                        <a14:foregroundMark x1="60556" y1="47737" x2="56258" y2="44088"/>
                        <a14:foregroundMark x1="55626" y1="34307" x2="46650" y2="41898"/>
                        <a14:foregroundMark x1="55373" y1="33139" x2="42984" y2="39854"/>
                        <a14:foregroundMark x1="52845" y1="30073" x2="44880" y2="35036"/>
                        <a14:foregroundMark x1="44880" y1="35036" x2="53097" y2="34161"/>
                        <a14:foregroundMark x1="62326" y1="29343" x2="54235" y2="36204"/>
                        <a14:foregroundMark x1="54235" y1="36204" x2="57269" y2="38102"/>
                        <a14:foregroundMark x1="67257" y1="34599" x2="59671" y2="47591"/>
                        <a14:foregroundMark x1="64223" y1="47445" x2="64349" y2="57518"/>
                        <a14:foregroundMark x1="76485" y1="50949" x2="81037" y2="53431"/>
                        <a14:foregroundMark x1="27307" y1="17518" x2="23894" y2="20584"/>
                        <a14:foregroundMark x1="23135" y1="22044" x2="20228" y2="27883"/>
                        <a14:foregroundMark x1="15803" y1="41606" x2="15297" y2="48905"/>
                        <a14:foregroundMark x1="45006" y1="84380" x2="53224" y2="84088"/>
                        <a14:foregroundMark x1="53224" y1="84088" x2="53350" y2="84088"/>
                        <a14:foregroundMark x1="45006" y1="8321" x2="50316" y2="8321"/>
                      </a14:backgroundRemoval>
                    </a14:imgEffect>
                  </a14:imgLayer>
                </a14:imgProps>
              </a:ext>
            </a:extLst>
          </a:blip>
          <a:srcRect l="11829" t="4361" r="14422" b="12353"/>
          <a:stretch/>
        </p:blipFill>
        <p:spPr>
          <a:xfrm>
            <a:off x="3219717" y="450760"/>
            <a:ext cx="5557235" cy="54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1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CD6FC0A-1D25-2FA0-E6D5-FE41A2CCE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3830" y1="31971" x2="65653" y2="65865"/>
                        <a14:backgroundMark x1="65653" y1="65865" x2="65502" y2="66346"/>
                        <a14:backgroundMark x1="60638" y1="59856" x2="57903" y2="67067"/>
                        <a14:backgroundMark x1="61094" y1="65385" x2="61398" y2="69471"/>
                        <a14:backgroundMark x1="66261" y1="67548" x2="64438" y2="73317"/>
                        <a14:backgroundMark x1="72492" y1="51442" x2="72492" y2="62981"/>
                        <a14:backgroundMark x1="67021" y1="34135" x2="72340" y2="42067"/>
                        <a14:backgroundMark x1="59422" y1="73558" x2="66717" y2="73558"/>
                        <a14:backgroundMark x1="60030" y1="29087" x2="61398" y2="35337"/>
                        <a14:backgroundMark x1="59422" y1="35577" x2="59422" y2="35577"/>
                      </a14:backgroundRemoval>
                    </a14:imgEffect>
                  </a14:imgLayer>
                </a14:imgProps>
              </a:ext>
            </a:extLst>
          </a:blip>
          <a:srcRect l="18805" t="8971" r="37946" b="23595"/>
          <a:stretch/>
        </p:blipFill>
        <p:spPr>
          <a:xfrm>
            <a:off x="4140558" y="1803042"/>
            <a:ext cx="2711004" cy="26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5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FA25EA7-7C39-5734-A97D-586EA1C11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874" y1="9936" x2="37874" y2="9936"/>
                        <a14:foregroundMark x1="23367" y1="18109" x2="23367" y2="18109"/>
                        <a14:foregroundMark x1="14729" y1="42147" x2="14729" y2="42147"/>
                        <a14:backgroundMark x1="66113" y1="63782" x2="66113" y2="63782"/>
                        <a14:backgroundMark x1="65116" y1="65545" x2="66224" y2="62019"/>
                        <a14:backgroundMark x1="67885" y1="56891" x2="69878" y2="54647"/>
                        <a14:backgroundMark x1="69878" y1="60897" x2="76080" y2="58013"/>
                        <a14:backgroundMark x1="74640" y1="45032" x2="78848" y2="46635"/>
                        <a14:backgroundMark x1="67220" y1="43590" x2="67220" y2="45032"/>
                        <a14:backgroundMark x1="67331" y1="36859" x2="67442" y2="40385"/>
                      </a14:backgroundRemoval>
                    </a14:imgEffect>
                  </a14:imgLayer>
                </a14:imgProps>
              </a:ext>
            </a:extLst>
          </a:blip>
          <a:srcRect l="12971" t="5316" r="32234" b="19722"/>
          <a:stretch/>
        </p:blipFill>
        <p:spPr>
          <a:xfrm>
            <a:off x="2910625" y="772732"/>
            <a:ext cx="4713668" cy="44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魁 鈴木</dc:creator>
  <cp:lastModifiedBy>魁 鈴木</cp:lastModifiedBy>
  <cp:revision>2</cp:revision>
  <dcterms:created xsi:type="dcterms:W3CDTF">2024-05-26T14:46:47Z</dcterms:created>
  <dcterms:modified xsi:type="dcterms:W3CDTF">2024-05-27T21:55:07Z</dcterms:modified>
</cp:coreProperties>
</file>