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24F"/>
    <a:srgbClr val="232448"/>
    <a:srgbClr val="8C91A3"/>
    <a:srgbClr val="32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37D9E-1959-4D5E-BD16-86CBAE021DA0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80AF-3D26-4D0A-8ABF-B91CC1ECA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22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80AF-3D26-4D0A-8ABF-B91CC1ECA9E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74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05BD4-8374-5208-73CC-9A1852B5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1CDF2-3BF7-693E-B686-86A3B9994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32A4B-34CB-678F-830E-302146594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A6C7-78B2-301A-05D3-1608B57CD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80AF-3D26-4D0A-8ABF-B91CC1ECA9E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47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ED0-D51F-F7F6-93B3-92C3C9D8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3D48-7855-CE63-D624-AB281863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BF44-80A1-B5D1-AA03-E8781C1C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1186-F21D-AAFA-4A13-73E3243C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3AA7-6490-E68D-5741-6C03D5F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0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1690-B1CF-4737-30E2-D047F256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4855F-5FE2-91D7-BFFE-FB8CB61BA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8977-FBD0-4232-1F62-EEFA3158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D925-8046-506A-61A6-26779B65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27D9-41BB-5875-185E-15AAF125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CCC21-5B32-E8AD-8224-2C5C092DE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4510D-8089-C014-8F01-14AEC2CA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2F49-D4EF-24F5-520A-1106CCDB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19F9-3240-8108-C9E8-4969F026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76A8-DDB2-0F8F-2DAC-86A8A0C2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33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1FBA-3BE9-7F35-D8EA-F8BF21F2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8E59-9F01-A990-C924-8C30670A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1FBE-88FA-23EA-5161-47D94600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5736-195B-AA03-E407-A9F649C0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4F89-B62F-5DCD-4279-CE009AA0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2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0213-00B5-DDBF-79C1-C8DE263B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9517-164A-BFCA-EBDC-F83F2DC6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2C6F-5B1A-0FB7-B200-023482D0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A1FE4-E7AC-967B-DB36-109D5528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2865-304F-4DA5-4135-F5D7BF75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53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DDB8-97C0-1121-7818-9B2844DB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E9F6-A9F5-47EB-39E1-C850F8B9C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171ED-BC80-2073-9AB4-9D8CD751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AB01-0566-F86E-DDAE-C1C3C8CD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2FE95-C5EB-8150-C102-917992F1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7021-32A7-72FB-BC0D-F5A734C1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0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DBC5-F384-45CF-4CF8-16C81445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4404-7197-7FF1-E35F-537F4C65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C61F8-DEB3-A5A8-6324-6329CE5C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35BF1-DF87-C26F-A6E4-476DE2218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FC353-4A9C-27D4-C96F-29A478D3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9BA20-F125-D360-F804-EE71521E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033E7-F7F8-6321-369C-4CAE52B5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97F5F-BC70-440D-22E4-3846F24C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0BF1-B2DA-10C5-9D1A-13A43AE3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01AEB-CA12-6AA9-ED39-8C336B79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CFEC-96C1-03D1-8C23-D1A903E8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BE543-CD14-AA49-C343-6EBE0DA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05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47012-7810-5C96-D4F7-CBCEB6AA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1FCED-550D-9612-505A-EB2242C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E71D-E356-EDDB-B2D8-67D5100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27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039A-7D29-131C-E3EB-47642317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79D5-A383-15F0-D380-653AAB5F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9CE22-DFEC-3AAA-A9A1-2E3CD61D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90FC-4974-10E4-D8AA-37C689CA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68EEE-C684-D580-E446-5302B005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E6BF-139F-7524-99D2-3BC427F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02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F786-16BF-0A95-155B-AAEC7BA7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B06A-2046-7B9E-0474-610D26405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D050E-B74E-1B58-7C0A-A6544221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BD35A-395D-12A4-A5E2-AE62C718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AD0A-1B06-DAC6-78F2-BC0EBB1C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C8774-6CA1-063E-1E64-6F985A85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0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86B5C-D12A-F697-A9D9-8ED3FBFD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EAAF7-D8F8-9133-F29C-D141119C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F969-B179-1FE6-7150-12FDA6DA9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20002-31AA-4147-8E6E-D41177E5D759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62CD-AA47-7300-28E9-00B03A30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9D3BA-0226-A9E1-D0A8-114F9B8BD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9D8F9-746F-44FB-944A-B044D449E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4.pn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63" Type="http://schemas.openxmlformats.org/officeDocument/2006/relationships/image" Target="../media/image66.png"/><Relationship Id="rId68" Type="http://schemas.openxmlformats.org/officeDocument/2006/relationships/image" Target="../media/image71.svg"/><Relationship Id="rId7" Type="http://schemas.openxmlformats.org/officeDocument/2006/relationships/image" Target="../media/image10.png"/><Relationship Id="rId71" Type="http://schemas.openxmlformats.org/officeDocument/2006/relationships/image" Target="../media/image7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sv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3.svg"/><Relationship Id="rId45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image" Target="../media/image61.svg"/><Relationship Id="rId66" Type="http://schemas.openxmlformats.org/officeDocument/2006/relationships/image" Target="../media/image69.svg"/><Relationship Id="rId5" Type="http://schemas.openxmlformats.org/officeDocument/2006/relationships/image" Target="../media/image8.png"/><Relationship Id="rId61" Type="http://schemas.openxmlformats.org/officeDocument/2006/relationships/image" Target="../media/image64.png"/><Relationship Id="rId19" Type="http://schemas.openxmlformats.org/officeDocument/2006/relationships/image" Target="../media/image2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56" Type="http://schemas.openxmlformats.org/officeDocument/2006/relationships/image" Target="../media/image59.svg"/><Relationship Id="rId64" Type="http://schemas.openxmlformats.org/officeDocument/2006/relationships/image" Target="../media/image67.svg"/><Relationship Id="rId69" Type="http://schemas.openxmlformats.org/officeDocument/2006/relationships/image" Target="../media/image72.png"/><Relationship Id="rId8" Type="http://schemas.openxmlformats.org/officeDocument/2006/relationships/image" Target="../media/image11.svg"/><Relationship Id="rId51" Type="http://schemas.openxmlformats.org/officeDocument/2006/relationships/image" Target="../media/image54.png"/><Relationship Id="rId3" Type="http://schemas.openxmlformats.org/officeDocument/2006/relationships/image" Target="../media/image6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49.svg"/><Relationship Id="rId59" Type="http://schemas.openxmlformats.org/officeDocument/2006/relationships/image" Target="../media/image62.png"/><Relationship Id="rId67" Type="http://schemas.openxmlformats.org/officeDocument/2006/relationships/image" Target="../media/image70.png"/><Relationship Id="rId20" Type="http://schemas.openxmlformats.org/officeDocument/2006/relationships/image" Target="../media/image23.svg"/><Relationship Id="rId41" Type="http://schemas.openxmlformats.org/officeDocument/2006/relationships/image" Target="../media/image44.png"/><Relationship Id="rId54" Type="http://schemas.openxmlformats.org/officeDocument/2006/relationships/image" Target="../media/image57.svg"/><Relationship Id="rId62" Type="http://schemas.openxmlformats.org/officeDocument/2006/relationships/image" Target="../media/image65.svg"/><Relationship Id="rId70" Type="http://schemas.openxmlformats.org/officeDocument/2006/relationships/image" Target="../media/image7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2.png"/><Relationship Id="rId57" Type="http://schemas.openxmlformats.org/officeDocument/2006/relationships/image" Target="../media/image60.png"/><Relationship Id="rId10" Type="http://schemas.openxmlformats.org/officeDocument/2006/relationships/image" Target="../media/image13.sv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52" Type="http://schemas.openxmlformats.org/officeDocument/2006/relationships/image" Target="../media/image55.svg"/><Relationship Id="rId60" Type="http://schemas.openxmlformats.org/officeDocument/2006/relationships/image" Target="../media/image63.svg"/><Relationship Id="rId65" Type="http://schemas.openxmlformats.org/officeDocument/2006/relationships/image" Target="../media/image6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9" Type="http://schemas.openxmlformats.org/officeDocument/2006/relationships/image" Target="../media/image42.png"/><Relationship Id="rId34" Type="http://schemas.openxmlformats.org/officeDocument/2006/relationships/image" Target="../media/image37.svg"/><Relationship Id="rId50" Type="http://schemas.openxmlformats.org/officeDocument/2006/relationships/image" Target="../media/image53.svg"/><Relationship Id="rId55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13" Type="http://schemas.openxmlformats.org/officeDocument/2006/relationships/image" Target="../media/image85.png"/><Relationship Id="rId18" Type="http://schemas.openxmlformats.org/officeDocument/2006/relationships/image" Target="../media/image17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sv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svg"/><Relationship Id="rId4" Type="http://schemas.openxmlformats.org/officeDocument/2006/relationships/image" Target="../media/image76.svg"/><Relationship Id="rId9" Type="http://schemas.openxmlformats.org/officeDocument/2006/relationships/image" Target="../media/image81.png"/><Relationship Id="rId14" Type="http://schemas.openxmlformats.org/officeDocument/2006/relationships/image" Target="../media/image8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ue letters on a black background&#10;&#10;AI-generated content may be incorrect.">
            <a:extLst>
              <a:ext uri="{FF2B5EF4-FFF2-40B4-BE49-F238E27FC236}">
                <a16:creationId xmlns:a16="http://schemas.microsoft.com/office/drawing/2014/main" id="{FC8A7C61-7E47-25FD-8854-29693469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78" y="1547186"/>
            <a:ext cx="2487044" cy="863665"/>
          </a:xfrm>
          <a:prstGeom prst="rect">
            <a:avLst/>
          </a:prstGeom>
        </p:spPr>
      </p:pic>
      <p:pic>
        <p:nvPicPr>
          <p:cNvPr id="7" name="Picture 6" descr="A number with a black background&#10;&#10;AI-generated content may be incorrect.">
            <a:extLst>
              <a:ext uri="{FF2B5EF4-FFF2-40B4-BE49-F238E27FC236}">
                <a16:creationId xmlns:a16="http://schemas.microsoft.com/office/drawing/2014/main" id="{DF38185B-14AA-35E3-B2EC-D1525C3C2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82" y="1689920"/>
            <a:ext cx="2277191" cy="578193"/>
          </a:xfrm>
          <a:prstGeom prst="rect">
            <a:avLst/>
          </a:prstGeom>
        </p:spPr>
      </p:pic>
      <p:pic>
        <p:nvPicPr>
          <p:cNvPr id="9" name="Picture 8" descr="A blue and yellow logo&#10;&#10;AI-generated content may be incorrect.">
            <a:extLst>
              <a:ext uri="{FF2B5EF4-FFF2-40B4-BE49-F238E27FC236}">
                <a16:creationId xmlns:a16="http://schemas.microsoft.com/office/drawing/2014/main" id="{0443C7F7-A579-0CA5-E7D7-6A07FA43A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27" y="1128487"/>
            <a:ext cx="1489006" cy="1935708"/>
          </a:xfrm>
          <a:prstGeom prst="rect">
            <a:avLst/>
          </a:prstGeom>
        </p:spPr>
      </p:pic>
      <p:pic>
        <p:nvPicPr>
          <p:cNvPr id="11" name="Picture 10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995066B0-D999-53AA-9E41-20E742129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63" y="3666560"/>
            <a:ext cx="2545080" cy="2545080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6FB5FE4B-37A3-D41B-7869-4E6075152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33" y="3977570"/>
            <a:ext cx="1755423" cy="156817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9B5E289-B081-1547-64F0-4C603BBBEDC6}"/>
              </a:ext>
            </a:extLst>
          </p:cNvPr>
          <p:cNvSpPr/>
          <p:nvPr/>
        </p:nvSpPr>
        <p:spPr>
          <a:xfrm>
            <a:off x="2270244" y="3606441"/>
            <a:ext cx="2665318" cy="2665318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F3815A-5BE9-678A-D5A7-F6B6855541E6}"/>
              </a:ext>
            </a:extLst>
          </p:cNvPr>
          <p:cNvSpPr/>
          <p:nvPr/>
        </p:nvSpPr>
        <p:spPr>
          <a:xfrm>
            <a:off x="6386786" y="3429000"/>
            <a:ext cx="2665318" cy="2665318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8EA4B-CDBB-3854-567C-55D57785338F}"/>
              </a:ext>
            </a:extLst>
          </p:cNvPr>
          <p:cNvSpPr/>
          <p:nvPr/>
        </p:nvSpPr>
        <p:spPr>
          <a:xfrm>
            <a:off x="695671" y="763682"/>
            <a:ext cx="2665318" cy="2665318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25F796-B234-330F-F152-A11F89C8F286}"/>
              </a:ext>
            </a:extLst>
          </p:cNvPr>
          <p:cNvSpPr/>
          <p:nvPr/>
        </p:nvSpPr>
        <p:spPr>
          <a:xfrm>
            <a:off x="4763341" y="646360"/>
            <a:ext cx="2665318" cy="2665318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64204B-F633-6A5E-D63C-E6B06127201A}"/>
              </a:ext>
            </a:extLst>
          </p:cNvPr>
          <p:cNvSpPr/>
          <p:nvPr/>
        </p:nvSpPr>
        <p:spPr>
          <a:xfrm>
            <a:off x="8436918" y="646358"/>
            <a:ext cx="2665318" cy="2665318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1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lying Money outline">
            <a:extLst>
              <a:ext uri="{FF2B5EF4-FFF2-40B4-BE49-F238E27FC236}">
                <a16:creationId xmlns:a16="http://schemas.microsoft.com/office/drawing/2014/main" id="{D1FD7B7E-56DB-3612-BA52-8DFA92345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7856" y="369858"/>
            <a:ext cx="914400" cy="914400"/>
          </a:xfrm>
          <a:prstGeom prst="rect">
            <a:avLst/>
          </a:prstGeom>
        </p:spPr>
      </p:pic>
      <p:pic>
        <p:nvPicPr>
          <p:cNvPr id="11" name="Graphic 10" descr="Bank outline">
            <a:extLst>
              <a:ext uri="{FF2B5EF4-FFF2-40B4-BE49-F238E27FC236}">
                <a16:creationId xmlns:a16="http://schemas.microsoft.com/office/drawing/2014/main" id="{D175F029-ABE4-0F6C-1DBB-0C09D675B9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174" y="369858"/>
            <a:ext cx="914400" cy="914400"/>
          </a:xfrm>
          <a:prstGeom prst="rect">
            <a:avLst/>
          </a:prstGeom>
        </p:spPr>
      </p:pic>
      <p:pic>
        <p:nvPicPr>
          <p:cNvPr id="13" name="Graphic 12" descr="Piggy Bank outline">
            <a:extLst>
              <a:ext uri="{FF2B5EF4-FFF2-40B4-BE49-F238E27FC236}">
                <a16:creationId xmlns:a16="http://schemas.microsoft.com/office/drawing/2014/main" id="{56B1C792-3155-4B9A-3E38-54564B2A09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6068" y="369858"/>
            <a:ext cx="914400" cy="914400"/>
          </a:xfrm>
          <a:prstGeom prst="rect">
            <a:avLst/>
          </a:prstGeom>
        </p:spPr>
      </p:pic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17D28DF9-0B7C-6E4B-4EBB-7CE020CB74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76962" y="369858"/>
            <a:ext cx="914400" cy="914400"/>
          </a:xfrm>
          <a:prstGeom prst="rect">
            <a:avLst/>
          </a:prstGeom>
        </p:spPr>
      </p:pic>
      <p:pic>
        <p:nvPicPr>
          <p:cNvPr id="17" name="Graphic 16" descr="Bar chart outline">
            <a:extLst>
              <a:ext uri="{FF2B5EF4-FFF2-40B4-BE49-F238E27FC236}">
                <a16:creationId xmlns:a16="http://schemas.microsoft.com/office/drawing/2014/main" id="{845D1A67-A664-6ADF-B4EF-A9688C8CC1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00538" y="5502558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with solid fill">
            <a:extLst>
              <a:ext uri="{FF2B5EF4-FFF2-40B4-BE49-F238E27FC236}">
                <a16:creationId xmlns:a16="http://schemas.microsoft.com/office/drawing/2014/main" id="{74C67A45-3484-A376-6818-A9A1354D12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19644" y="5502558"/>
            <a:ext cx="914400" cy="914400"/>
          </a:xfrm>
          <a:prstGeom prst="rect">
            <a:avLst/>
          </a:prstGeom>
        </p:spPr>
      </p:pic>
      <p:pic>
        <p:nvPicPr>
          <p:cNvPr id="23" name="Graphic 22" descr="Pie chart with solid fill">
            <a:extLst>
              <a:ext uri="{FF2B5EF4-FFF2-40B4-BE49-F238E27FC236}">
                <a16:creationId xmlns:a16="http://schemas.microsoft.com/office/drawing/2014/main" id="{33B006C6-15C1-D731-5D4A-6130126A93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174" y="1650804"/>
            <a:ext cx="914400" cy="914400"/>
          </a:xfrm>
          <a:prstGeom prst="rect">
            <a:avLst/>
          </a:prstGeom>
        </p:spPr>
      </p:pic>
      <p:pic>
        <p:nvPicPr>
          <p:cNvPr id="25" name="Graphic 24" descr="Treasure chest with solid fill">
            <a:extLst>
              <a:ext uri="{FF2B5EF4-FFF2-40B4-BE49-F238E27FC236}">
                <a16:creationId xmlns:a16="http://schemas.microsoft.com/office/drawing/2014/main" id="{D22CAD03-E3FF-3480-109F-E0F82990AB5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5174" y="4212696"/>
            <a:ext cx="914400" cy="914400"/>
          </a:xfrm>
          <a:prstGeom prst="rect">
            <a:avLst/>
          </a:prstGeom>
        </p:spPr>
      </p:pic>
      <p:pic>
        <p:nvPicPr>
          <p:cNvPr id="27" name="Graphic 26" descr="Money outline">
            <a:extLst>
              <a:ext uri="{FF2B5EF4-FFF2-40B4-BE49-F238E27FC236}">
                <a16:creationId xmlns:a16="http://schemas.microsoft.com/office/drawing/2014/main" id="{BD445221-8EF8-9A71-5767-35DA6B8A66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174" y="2931750"/>
            <a:ext cx="914400" cy="914400"/>
          </a:xfrm>
          <a:prstGeom prst="rect">
            <a:avLst/>
          </a:prstGeom>
        </p:spPr>
      </p:pic>
      <p:pic>
        <p:nvPicPr>
          <p:cNvPr id="29" name="Graphic 28" descr="Piggy Bank outline">
            <a:extLst>
              <a:ext uri="{FF2B5EF4-FFF2-40B4-BE49-F238E27FC236}">
                <a16:creationId xmlns:a16="http://schemas.microsoft.com/office/drawing/2014/main" id="{5B0E8794-C418-BA9F-35EB-EE667BD994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8750" y="1587850"/>
            <a:ext cx="914400" cy="914400"/>
          </a:xfrm>
          <a:prstGeom prst="rect">
            <a:avLst/>
          </a:prstGeom>
        </p:spPr>
      </p:pic>
      <p:pic>
        <p:nvPicPr>
          <p:cNvPr id="31" name="Graphic 30" descr="Address Book outline">
            <a:extLst>
              <a:ext uri="{FF2B5EF4-FFF2-40B4-BE49-F238E27FC236}">
                <a16:creationId xmlns:a16="http://schemas.microsoft.com/office/drawing/2014/main" id="{5C7E746D-9633-0520-08D1-AF35ED0F72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81430" y="369858"/>
            <a:ext cx="914400" cy="914400"/>
          </a:xfrm>
          <a:prstGeom prst="rect">
            <a:avLst/>
          </a:prstGeom>
        </p:spPr>
      </p:pic>
      <p:pic>
        <p:nvPicPr>
          <p:cNvPr id="33" name="Graphic 32" descr="Bar graph with downward trend with solid fill">
            <a:extLst>
              <a:ext uri="{FF2B5EF4-FFF2-40B4-BE49-F238E27FC236}">
                <a16:creationId xmlns:a16="http://schemas.microsoft.com/office/drawing/2014/main" id="{002C28A0-3384-7FD5-D9CD-F99AD045EE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5174" y="5493642"/>
            <a:ext cx="914400" cy="914400"/>
          </a:xfrm>
          <a:prstGeom prst="rect">
            <a:avLst/>
          </a:prstGeom>
        </p:spPr>
      </p:pic>
      <p:pic>
        <p:nvPicPr>
          <p:cNvPr id="49" name="Graphic 48" descr="Brainstorm with solid fill">
            <a:extLst>
              <a:ext uri="{FF2B5EF4-FFF2-40B4-BE49-F238E27FC236}">
                <a16:creationId xmlns:a16="http://schemas.microsoft.com/office/drawing/2014/main" id="{8FF70D02-7C44-A5AB-9F3C-AFECEEE6D9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03526" y="2971800"/>
            <a:ext cx="914400" cy="914400"/>
          </a:xfrm>
          <a:prstGeom prst="rect">
            <a:avLst/>
          </a:prstGeom>
        </p:spPr>
      </p:pic>
      <p:pic>
        <p:nvPicPr>
          <p:cNvPr id="51" name="Graphic 50" descr="Brainstorm outline">
            <a:extLst>
              <a:ext uri="{FF2B5EF4-FFF2-40B4-BE49-F238E27FC236}">
                <a16:creationId xmlns:a16="http://schemas.microsoft.com/office/drawing/2014/main" id="{807CCC78-6618-F478-70F8-46921398D7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684918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Briefcase with solid fill">
            <a:extLst>
              <a:ext uri="{FF2B5EF4-FFF2-40B4-BE49-F238E27FC236}">
                <a16:creationId xmlns:a16="http://schemas.microsoft.com/office/drawing/2014/main" id="{CD69CA62-EA5D-880C-6310-C1D5B50614B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96068" y="4251216"/>
            <a:ext cx="914400" cy="914400"/>
          </a:xfrm>
          <a:prstGeom prst="rect">
            <a:avLst/>
          </a:prstGeom>
        </p:spPr>
      </p:pic>
      <p:pic>
        <p:nvPicPr>
          <p:cNvPr id="55" name="Graphic 54" descr="Briefcase outline">
            <a:extLst>
              <a:ext uri="{FF2B5EF4-FFF2-40B4-BE49-F238E27FC236}">
                <a16:creationId xmlns:a16="http://schemas.microsoft.com/office/drawing/2014/main" id="{B4FFBADE-5CC0-FC9F-FFE4-AB36911985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200538" y="369858"/>
            <a:ext cx="914400" cy="914400"/>
          </a:xfrm>
          <a:prstGeom prst="rect">
            <a:avLst/>
          </a:prstGeom>
        </p:spPr>
      </p:pic>
      <p:pic>
        <p:nvPicPr>
          <p:cNvPr id="57" name="Graphic 56" descr="Calculator with solid fill">
            <a:extLst>
              <a:ext uri="{FF2B5EF4-FFF2-40B4-BE49-F238E27FC236}">
                <a16:creationId xmlns:a16="http://schemas.microsoft.com/office/drawing/2014/main" id="{BE900B87-6881-A0C2-6556-2F0E540F08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240742" y="2971800"/>
            <a:ext cx="914400" cy="914400"/>
          </a:xfrm>
          <a:prstGeom prst="rect">
            <a:avLst/>
          </a:prstGeom>
        </p:spPr>
      </p:pic>
      <p:pic>
        <p:nvPicPr>
          <p:cNvPr id="59" name="Graphic 58" descr="Calculator outline">
            <a:extLst>
              <a:ext uri="{FF2B5EF4-FFF2-40B4-BE49-F238E27FC236}">
                <a16:creationId xmlns:a16="http://schemas.microsoft.com/office/drawing/2014/main" id="{94C23D61-891B-16E8-27DE-84FFC4B593F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316207" y="4251216"/>
            <a:ext cx="914400" cy="914400"/>
          </a:xfrm>
          <a:prstGeom prst="rect">
            <a:avLst/>
          </a:prstGeom>
        </p:spPr>
      </p:pic>
      <p:pic>
        <p:nvPicPr>
          <p:cNvPr id="61" name="Graphic 60" descr="Calligraphy Pen with solid fill">
            <a:extLst>
              <a:ext uri="{FF2B5EF4-FFF2-40B4-BE49-F238E27FC236}">
                <a16:creationId xmlns:a16="http://schemas.microsoft.com/office/drawing/2014/main" id="{E0A61F4C-F499-7215-AB5E-E03D1282F9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796566" y="2971800"/>
            <a:ext cx="914400" cy="914400"/>
          </a:xfrm>
          <a:prstGeom prst="rect">
            <a:avLst/>
          </a:prstGeom>
        </p:spPr>
      </p:pic>
      <p:pic>
        <p:nvPicPr>
          <p:cNvPr id="63" name="Graphic 62" descr="Calligraphy Pen outline">
            <a:extLst>
              <a:ext uri="{FF2B5EF4-FFF2-40B4-BE49-F238E27FC236}">
                <a16:creationId xmlns:a16="http://schemas.microsoft.com/office/drawing/2014/main" id="{1C5B30AB-F7C0-4834-36BB-07FB168249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757856" y="1650804"/>
            <a:ext cx="914400" cy="914400"/>
          </a:xfrm>
          <a:prstGeom prst="rect">
            <a:avLst/>
          </a:prstGeom>
        </p:spPr>
      </p:pic>
      <p:pic>
        <p:nvPicPr>
          <p:cNvPr id="65" name="Graphic 64" descr="Clipboard outline">
            <a:extLst>
              <a:ext uri="{FF2B5EF4-FFF2-40B4-BE49-F238E27FC236}">
                <a16:creationId xmlns:a16="http://schemas.microsoft.com/office/drawing/2014/main" id="{02E8CDF7-7BBA-10B5-DB6D-FD264662E2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276962" y="1650804"/>
            <a:ext cx="914400" cy="914400"/>
          </a:xfrm>
          <a:prstGeom prst="rect">
            <a:avLst/>
          </a:prstGeom>
        </p:spPr>
      </p:pic>
      <p:pic>
        <p:nvPicPr>
          <p:cNvPr id="67" name="Graphic 66" descr="Close with solid fill">
            <a:extLst>
              <a:ext uri="{FF2B5EF4-FFF2-40B4-BE49-F238E27FC236}">
                <a16:creationId xmlns:a16="http://schemas.microsoft.com/office/drawing/2014/main" id="{397C3A82-FA49-BA16-3096-743E5769A2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277958" y="2971800"/>
            <a:ext cx="914400" cy="914400"/>
          </a:xfrm>
          <a:prstGeom prst="rect">
            <a:avLst/>
          </a:prstGeom>
        </p:spPr>
      </p:pic>
      <p:pic>
        <p:nvPicPr>
          <p:cNvPr id="69" name="Graphic 68" descr="Daily calendar with solid fill">
            <a:extLst>
              <a:ext uri="{FF2B5EF4-FFF2-40B4-BE49-F238E27FC236}">
                <a16:creationId xmlns:a16="http://schemas.microsoft.com/office/drawing/2014/main" id="{D4585A26-8928-6852-00E5-B65CCC50CF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796068" y="1650804"/>
            <a:ext cx="914400" cy="914400"/>
          </a:xfrm>
          <a:prstGeom prst="rect">
            <a:avLst/>
          </a:prstGeom>
        </p:spPr>
      </p:pic>
      <p:pic>
        <p:nvPicPr>
          <p:cNvPr id="71" name="Graphic 70" descr="Daily calendar outline">
            <a:extLst>
              <a:ext uri="{FF2B5EF4-FFF2-40B4-BE49-F238E27FC236}">
                <a16:creationId xmlns:a16="http://schemas.microsoft.com/office/drawing/2014/main" id="{56E354E2-1D68-6A2B-9CBB-CAEE1E109D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759350" y="2971800"/>
            <a:ext cx="914400" cy="914400"/>
          </a:xfrm>
          <a:prstGeom prst="rect">
            <a:avLst/>
          </a:prstGeom>
        </p:spPr>
      </p:pic>
      <p:pic>
        <p:nvPicPr>
          <p:cNvPr id="73" name="Graphic 72" descr="Database with solid fill">
            <a:extLst>
              <a:ext uri="{FF2B5EF4-FFF2-40B4-BE49-F238E27FC236}">
                <a16:creationId xmlns:a16="http://schemas.microsoft.com/office/drawing/2014/main" id="{28850648-720D-6CB2-3440-0D5EBC3D8F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719644" y="1650804"/>
            <a:ext cx="914400" cy="914400"/>
          </a:xfrm>
          <a:prstGeom prst="rect">
            <a:avLst/>
          </a:prstGeom>
        </p:spPr>
      </p:pic>
      <p:pic>
        <p:nvPicPr>
          <p:cNvPr id="75" name="Graphic 74" descr="Database outline">
            <a:extLst>
              <a:ext uri="{FF2B5EF4-FFF2-40B4-BE49-F238E27FC236}">
                <a16:creationId xmlns:a16="http://schemas.microsoft.com/office/drawing/2014/main" id="{D25D6B46-B65B-81F6-9A42-534CC391BE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200538" y="1650804"/>
            <a:ext cx="914400" cy="914400"/>
          </a:xfrm>
          <a:prstGeom prst="rect">
            <a:avLst/>
          </a:prstGeom>
        </p:spPr>
      </p:pic>
      <p:pic>
        <p:nvPicPr>
          <p:cNvPr id="79" name="Graphic 78" descr="Downward trend graph outline">
            <a:extLst>
              <a:ext uri="{FF2B5EF4-FFF2-40B4-BE49-F238E27FC236}">
                <a16:creationId xmlns:a16="http://schemas.microsoft.com/office/drawing/2014/main" id="{8A9EAB81-91D9-3A13-048E-3929A9BBFB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681430" y="5502558"/>
            <a:ext cx="914400" cy="914400"/>
          </a:xfrm>
          <a:prstGeom prst="rect">
            <a:avLst/>
          </a:prstGeom>
        </p:spPr>
      </p:pic>
      <p:pic>
        <p:nvPicPr>
          <p:cNvPr id="81" name="Graphic 80" descr="Email with solid fill">
            <a:extLst>
              <a:ext uri="{FF2B5EF4-FFF2-40B4-BE49-F238E27FC236}">
                <a16:creationId xmlns:a16="http://schemas.microsoft.com/office/drawing/2014/main" id="{7509770A-8FF6-24AB-1F8F-D374199BD6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681430" y="1650804"/>
            <a:ext cx="914400" cy="914400"/>
          </a:xfrm>
          <a:prstGeom prst="rect">
            <a:avLst/>
          </a:prstGeom>
        </p:spPr>
      </p:pic>
      <p:pic>
        <p:nvPicPr>
          <p:cNvPr id="83" name="Graphic 82" descr="Email outline">
            <a:extLst>
              <a:ext uri="{FF2B5EF4-FFF2-40B4-BE49-F238E27FC236}">
                <a16:creationId xmlns:a16="http://schemas.microsoft.com/office/drawing/2014/main" id="{61F1E17B-415B-AE2C-C5C9-35BB5CE9D4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238750" y="369858"/>
            <a:ext cx="914400" cy="914400"/>
          </a:xfrm>
          <a:prstGeom prst="rect">
            <a:avLst/>
          </a:prstGeom>
        </p:spPr>
      </p:pic>
      <p:pic>
        <p:nvPicPr>
          <p:cNvPr id="85" name="Graphic 84" descr="Employee badge with solid fill">
            <a:extLst>
              <a:ext uri="{FF2B5EF4-FFF2-40B4-BE49-F238E27FC236}">
                <a16:creationId xmlns:a16="http://schemas.microsoft.com/office/drawing/2014/main" id="{DAD7DC2E-AA5F-1E2C-86C9-3BF6884D8F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722134" y="2971800"/>
            <a:ext cx="914400" cy="914400"/>
          </a:xfrm>
          <a:prstGeom prst="rect">
            <a:avLst/>
          </a:prstGeom>
        </p:spPr>
      </p:pic>
      <p:pic>
        <p:nvPicPr>
          <p:cNvPr id="87" name="Graphic 86" descr="Employee badge outline">
            <a:extLst>
              <a:ext uri="{FF2B5EF4-FFF2-40B4-BE49-F238E27FC236}">
                <a16:creationId xmlns:a16="http://schemas.microsoft.com/office/drawing/2014/main" id="{66CFC730-7AB5-11B5-8ED6-5F8FE1F2DE5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7719644" y="369858"/>
            <a:ext cx="914400" cy="914400"/>
          </a:xfrm>
          <a:prstGeom prst="rect">
            <a:avLst/>
          </a:prstGeom>
        </p:spPr>
      </p:pic>
      <p:pic>
        <p:nvPicPr>
          <p:cNvPr id="105" name="Graphic 104" descr="Bar graph with downward trend outline">
            <a:extLst>
              <a:ext uri="{FF2B5EF4-FFF2-40B4-BE49-F238E27FC236}">
                <a16:creationId xmlns:a16="http://schemas.microsoft.com/office/drawing/2014/main" id="{4E4D052A-6F60-52B4-918F-E58AA80892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3276962" y="5502558"/>
            <a:ext cx="914400" cy="914400"/>
          </a:xfrm>
          <a:prstGeom prst="rect">
            <a:avLst/>
          </a:prstGeom>
        </p:spPr>
      </p:pic>
      <p:pic>
        <p:nvPicPr>
          <p:cNvPr id="106" name="Graphic 105" descr="Bar graph with upward trend with solid fill">
            <a:extLst>
              <a:ext uri="{FF2B5EF4-FFF2-40B4-BE49-F238E27FC236}">
                <a16:creationId xmlns:a16="http://schemas.microsoft.com/office/drawing/2014/main" id="{191B02C4-322C-0D3E-51F3-AFE6E445D7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796068" y="5502558"/>
            <a:ext cx="914400" cy="914400"/>
          </a:xfrm>
          <a:prstGeom prst="rect">
            <a:avLst/>
          </a:prstGeom>
        </p:spPr>
      </p:pic>
      <p:pic>
        <p:nvPicPr>
          <p:cNvPr id="107" name="Graphic 106" descr="Bar graph with upward trend outline">
            <a:extLst>
              <a:ext uri="{FF2B5EF4-FFF2-40B4-BE49-F238E27FC236}">
                <a16:creationId xmlns:a16="http://schemas.microsoft.com/office/drawing/2014/main" id="{C4374D0D-9778-5304-0C0C-2A6D02DBDE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757856" y="5502558"/>
            <a:ext cx="914400" cy="914400"/>
          </a:xfrm>
          <a:prstGeom prst="rect">
            <a:avLst/>
          </a:prstGeom>
        </p:spPr>
      </p:pic>
      <p:pic>
        <p:nvPicPr>
          <p:cNvPr id="108" name="Graphic 107" descr="Downward trend graph with solid fill">
            <a:extLst>
              <a:ext uri="{FF2B5EF4-FFF2-40B4-BE49-F238E27FC236}">
                <a16:creationId xmlns:a16="http://schemas.microsoft.com/office/drawing/2014/main" id="{6815ABEB-4B5E-CCA4-0D9D-A39E6524C1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6238750" y="5502558"/>
            <a:ext cx="914400" cy="914400"/>
          </a:xfrm>
          <a:prstGeom prst="rect">
            <a:avLst/>
          </a:prstGeom>
        </p:spPr>
      </p:pic>
      <p:pic>
        <p:nvPicPr>
          <p:cNvPr id="111" name="Graphic 110" descr="Coins with solid fill">
            <a:extLst>
              <a:ext uri="{FF2B5EF4-FFF2-40B4-BE49-F238E27FC236}">
                <a16:creationId xmlns:a16="http://schemas.microsoft.com/office/drawing/2014/main" id="{D8816D99-55A2-5D23-B91C-9C9CC1B56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836346" y="42216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0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E2262-B4D6-70E8-1962-D2F2855E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08964CED-C461-535D-9171-D97ECE81C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267" y="270934"/>
            <a:ext cx="914400" cy="914400"/>
          </a:xfrm>
          <a:prstGeom prst="rect">
            <a:avLst/>
          </a:prstGeom>
        </p:spPr>
      </p:pic>
      <p:pic>
        <p:nvPicPr>
          <p:cNvPr id="4" name="Graphic 3" descr="Scales of justice with solid fill">
            <a:extLst>
              <a:ext uri="{FF2B5EF4-FFF2-40B4-BE49-F238E27FC236}">
                <a16:creationId xmlns:a16="http://schemas.microsoft.com/office/drawing/2014/main" id="{22ED3475-5DE7-C3BF-6D76-DC75300C2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201" y="270934"/>
            <a:ext cx="914400" cy="914400"/>
          </a:xfrm>
          <a:prstGeom prst="rect">
            <a:avLst/>
          </a:prstGeom>
        </p:spPr>
      </p:pic>
      <p:pic>
        <p:nvPicPr>
          <p:cNvPr id="6" name="Graphic 5" descr="Coins outline">
            <a:extLst>
              <a:ext uri="{FF2B5EF4-FFF2-40B4-BE49-F238E27FC236}">
                <a16:creationId xmlns:a16="http://schemas.microsoft.com/office/drawing/2014/main" id="{69EE6F39-8ED3-C248-25F3-AF77AFA47D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267" y="1388533"/>
            <a:ext cx="914400" cy="914400"/>
          </a:xfrm>
          <a:prstGeom prst="rect">
            <a:avLst/>
          </a:prstGeom>
        </p:spPr>
      </p:pic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F97180BF-A315-DEC6-A4CE-1CF9081638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27201" y="1388533"/>
            <a:ext cx="914400" cy="914400"/>
          </a:xfrm>
          <a:prstGeom prst="rect">
            <a:avLst/>
          </a:prstGeom>
        </p:spPr>
      </p:pic>
      <p:pic>
        <p:nvPicPr>
          <p:cNvPr id="10" name="Graphic 9" descr="Stopwatch 75% with solid fill">
            <a:extLst>
              <a:ext uri="{FF2B5EF4-FFF2-40B4-BE49-F238E27FC236}">
                <a16:creationId xmlns:a16="http://schemas.microsoft.com/office/drawing/2014/main" id="{EC6F0A89-7028-52E6-233A-E8C7EF1001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267" y="2506132"/>
            <a:ext cx="914400" cy="914400"/>
          </a:xfrm>
          <a:prstGeom prst="rect">
            <a:avLst/>
          </a:prstGeom>
        </p:spPr>
      </p:pic>
      <p:pic>
        <p:nvPicPr>
          <p:cNvPr id="12" name="Graphic 11" descr="Stopwatch 75% with solid fill">
            <a:extLst>
              <a:ext uri="{FF2B5EF4-FFF2-40B4-BE49-F238E27FC236}">
                <a16:creationId xmlns:a16="http://schemas.microsoft.com/office/drawing/2014/main" id="{2C3D4937-9E3A-955E-3BDE-9D7F032C1D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55988" y="2506132"/>
            <a:ext cx="914400" cy="914400"/>
          </a:xfrm>
          <a:prstGeom prst="rect">
            <a:avLst/>
          </a:prstGeom>
        </p:spPr>
      </p:pic>
      <p:pic>
        <p:nvPicPr>
          <p:cNvPr id="16" name="Graphic 15" descr="Bar chart with solid fill">
            <a:extLst>
              <a:ext uri="{FF2B5EF4-FFF2-40B4-BE49-F238E27FC236}">
                <a16:creationId xmlns:a16="http://schemas.microsoft.com/office/drawing/2014/main" id="{0B0FDB84-297F-6756-60DE-F1DFDB3046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7267" y="3623731"/>
            <a:ext cx="914400" cy="914400"/>
          </a:xfrm>
          <a:prstGeom prst="rect">
            <a:avLst/>
          </a:prstGeom>
        </p:spPr>
      </p:pic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6E1AB377-A1D3-34A7-07D5-2C469443F8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55988" y="3623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</Words>
  <Application>Microsoft Office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Kaike Vieira</dc:creator>
  <cp:lastModifiedBy>Kaike Vieira</cp:lastModifiedBy>
  <cp:revision>15</cp:revision>
  <dcterms:created xsi:type="dcterms:W3CDTF">2025-03-20T18:51:58Z</dcterms:created>
  <dcterms:modified xsi:type="dcterms:W3CDTF">2025-04-01T21:12:43Z</dcterms:modified>
</cp:coreProperties>
</file>