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0" r:id="rId4"/>
    <p:sldId id="259" r:id="rId5"/>
    <p:sldId id="267" r:id="rId6"/>
    <p:sldId id="268" r:id="rId7"/>
    <p:sldId id="270" r:id="rId8"/>
    <p:sldId id="269" r:id="rId9"/>
    <p:sldId id="261" r:id="rId10"/>
    <p:sldId id="262" r:id="rId11"/>
    <p:sldId id="266" r:id="rId12"/>
    <p:sldId id="263" r:id="rId13"/>
    <p:sldId id="274" r:id="rId14"/>
    <p:sldId id="273" r:id="rId15"/>
    <p:sldId id="264" r:id="rId16"/>
    <p:sldId id="265" r:id="rId17"/>
    <p:sldId id="272"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amp; Overview" id="{11CF9952-BB3D-4C53-84E9-456B31271093}">
          <p14:sldIdLst>
            <p14:sldId id="256"/>
            <p14:sldId id="258"/>
            <p14:sldId id="260"/>
            <p14:sldId id="259"/>
            <p14:sldId id="267"/>
            <p14:sldId id="268"/>
            <p14:sldId id="270"/>
          </p14:sldIdLst>
        </p14:section>
        <p14:section name="Data Overview" id="{47BD9CFB-419E-4D43-92DC-5D61D440738F}">
          <p14:sldIdLst>
            <p14:sldId id="269"/>
          </p14:sldIdLst>
        </p14:section>
        <p14:section name="EDA" id="{FFEDB963-0901-4CC5-8F3C-7BFB7416B1AA}">
          <p14:sldIdLst>
            <p14:sldId id="261"/>
            <p14:sldId id="262"/>
            <p14:sldId id="266"/>
            <p14:sldId id="263"/>
            <p14:sldId id="274"/>
            <p14:sldId id="273"/>
          </p14:sldIdLst>
        </p14:section>
        <p14:section name="Churn Prediction" id="{FD29A718-6908-4651-8A14-937E3699E2D4}">
          <p14:sldIdLst>
            <p14:sldId id="264"/>
            <p14:sldId id="265"/>
            <p14:sldId id="272"/>
          </p14:sldIdLst>
        </p14:section>
        <p14:section name="Key Recommendations" id="{267431C3-9E6E-4CF1-BF60-665AE18D6DF3}">
          <p14:sldIdLst>
            <p14:sldId id="275"/>
            <p14:sldId id="276"/>
            <p14:sldId id="277"/>
            <p14:sldId id="278"/>
          </p14:sldIdLst>
        </p14:section>
        <p14:section name="Conclusion" id="{3B006249-1F43-47DD-83F8-91F076532ED0}">
          <p14:sldIdLst>
            <p14:sldId id="279"/>
            <p14:sldId id="28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61A2C-6EF9-4F00-81F6-D6DB1A2265C9}" v="34" dt="2024-11-25T23:17:40.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7" autoAdjust="0"/>
    <p:restoredTop sz="79774" autoAdjust="0"/>
  </p:normalViewPr>
  <p:slideViewPr>
    <p:cSldViewPr snapToGrid="0">
      <p:cViewPr varScale="1">
        <p:scale>
          <a:sx n="76" d="100"/>
          <a:sy n="76" d="100"/>
        </p:scale>
        <p:origin x="85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ke Vieira" userId="7e68d8f42513ca5b" providerId="LiveId" clId="{20D61A2C-6EF9-4F00-81F6-D6DB1A2265C9}"/>
    <pc:docChg chg="undo redo custSel addSld delSld modSld sldOrd addSection delSection modSection modShowInfo">
      <pc:chgData name="Kaike Vieira" userId="7e68d8f42513ca5b" providerId="LiveId" clId="{20D61A2C-6EF9-4F00-81F6-D6DB1A2265C9}" dt="2024-12-02T21:16:33.776" v="4619" actId="1076"/>
      <pc:docMkLst>
        <pc:docMk/>
      </pc:docMkLst>
      <pc:sldChg chg="addSp delSp modSp mod">
        <pc:chgData name="Kaike Vieira" userId="7e68d8f42513ca5b" providerId="LiveId" clId="{20D61A2C-6EF9-4F00-81F6-D6DB1A2265C9}" dt="2024-12-02T20:07:54.073" v="4265" actId="115"/>
        <pc:sldMkLst>
          <pc:docMk/>
          <pc:sldMk cId="4244615983" sldId="256"/>
        </pc:sldMkLst>
        <pc:spChg chg="add mod">
          <ac:chgData name="Kaike Vieira" userId="7e68d8f42513ca5b" providerId="LiveId" clId="{20D61A2C-6EF9-4F00-81F6-D6DB1A2265C9}" dt="2024-12-02T20:07:54.073" v="4265" actId="115"/>
          <ac:spMkLst>
            <pc:docMk/>
            <pc:sldMk cId="4244615983" sldId="256"/>
            <ac:spMk id="3" creationId="{36D5A1B0-8C46-EE7C-7A71-01068B00467F}"/>
          </ac:spMkLst>
        </pc:spChg>
        <pc:spChg chg="add del mod">
          <ac:chgData name="Kaike Vieira" userId="7e68d8f42513ca5b" providerId="LiveId" clId="{20D61A2C-6EF9-4F00-81F6-D6DB1A2265C9}" dt="2024-11-28T22:44:12.541" v="1702"/>
          <ac:spMkLst>
            <pc:docMk/>
            <pc:sldMk cId="4244615983" sldId="256"/>
            <ac:spMk id="4" creationId="{26E703F9-5555-EE9F-B648-F2D9194D586E}"/>
          </ac:spMkLst>
        </pc:spChg>
        <pc:picChg chg="mod">
          <ac:chgData name="Kaike Vieira" userId="7e68d8f42513ca5b" providerId="LiveId" clId="{20D61A2C-6EF9-4F00-81F6-D6DB1A2265C9}" dt="2024-11-28T22:44:10.783" v="1700" actId="34135"/>
          <ac:picMkLst>
            <pc:docMk/>
            <pc:sldMk cId="4244615983" sldId="256"/>
            <ac:picMk id="5" creationId="{C9BFC715-677B-3C84-11B3-2650354758E6}"/>
          </ac:picMkLst>
        </pc:picChg>
      </pc:sldChg>
      <pc:sldChg chg="addSp modSp mod modAnim modNotesTx">
        <pc:chgData name="Kaike Vieira" userId="7e68d8f42513ca5b" providerId="LiveId" clId="{20D61A2C-6EF9-4F00-81F6-D6DB1A2265C9}" dt="2024-12-02T20:00:32.393" v="4255" actId="20577"/>
        <pc:sldMkLst>
          <pc:docMk/>
          <pc:sldMk cId="2509728053" sldId="258"/>
        </pc:sldMkLst>
        <pc:spChg chg="mod">
          <ac:chgData name="Kaike Vieira" userId="7e68d8f42513ca5b" providerId="LiveId" clId="{20D61A2C-6EF9-4F00-81F6-D6DB1A2265C9}" dt="2024-11-19T01:57:52.783" v="9" actId="20577"/>
          <ac:spMkLst>
            <pc:docMk/>
            <pc:sldMk cId="2509728053" sldId="258"/>
            <ac:spMk id="2" creationId="{EC14C251-93FF-D724-473B-04608120B5E8}"/>
          </ac:spMkLst>
        </pc:spChg>
        <pc:spChg chg="add mod">
          <ac:chgData name="Kaike Vieira" userId="7e68d8f42513ca5b" providerId="LiveId" clId="{20D61A2C-6EF9-4F00-81F6-D6DB1A2265C9}" dt="2024-11-25T22:49:33.238" v="524" actId="207"/>
          <ac:spMkLst>
            <pc:docMk/>
            <pc:sldMk cId="2509728053" sldId="258"/>
            <ac:spMk id="3" creationId="{1DA36FBC-792C-4EA0-2070-8A8219FCA8D1}"/>
          </ac:spMkLst>
        </pc:spChg>
        <pc:graphicFrameChg chg="mod">
          <ac:chgData name="Kaike Vieira" userId="7e68d8f42513ca5b" providerId="LiveId" clId="{20D61A2C-6EF9-4F00-81F6-D6DB1A2265C9}" dt="2024-11-26T00:46:12.693" v="1663" actId="2085"/>
          <ac:graphicFrameMkLst>
            <pc:docMk/>
            <pc:sldMk cId="2509728053" sldId="258"/>
            <ac:graphicFrameMk id="4" creationId="{7CC348FA-5714-457E-2CD1-74725FBEDED1}"/>
          </ac:graphicFrameMkLst>
        </pc:graphicFrameChg>
      </pc:sldChg>
      <pc:sldChg chg="ord modNotesTx">
        <pc:chgData name="Kaike Vieira" userId="7e68d8f42513ca5b" providerId="LiveId" clId="{20D61A2C-6EF9-4F00-81F6-D6DB1A2265C9}" dt="2024-11-25T23:18:16.651" v="895"/>
        <pc:sldMkLst>
          <pc:docMk/>
          <pc:sldMk cId="227733871" sldId="259"/>
        </pc:sldMkLst>
      </pc:sldChg>
      <pc:sldChg chg="addSp delSp modSp new mod ord setBg modNotesTx">
        <pc:chgData name="Kaike Vieira" userId="7e68d8f42513ca5b" providerId="LiveId" clId="{20D61A2C-6EF9-4F00-81F6-D6DB1A2265C9}" dt="2024-11-28T22:30:21.613" v="1683" actId="20577"/>
        <pc:sldMkLst>
          <pc:docMk/>
          <pc:sldMk cId="3971639122" sldId="260"/>
        </pc:sldMkLst>
        <pc:spChg chg="mod">
          <ac:chgData name="Kaike Vieira" userId="7e68d8f42513ca5b" providerId="LiveId" clId="{20D61A2C-6EF9-4F00-81F6-D6DB1A2265C9}" dt="2024-11-19T02:12:11.687" v="99" actId="26606"/>
          <ac:spMkLst>
            <pc:docMk/>
            <pc:sldMk cId="3971639122" sldId="260"/>
            <ac:spMk id="2" creationId="{BBE49EDE-0D77-0414-E971-393FAADA37AA}"/>
          </ac:spMkLst>
        </pc:spChg>
        <pc:spChg chg="add del mod">
          <ac:chgData name="Kaike Vieira" userId="7e68d8f42513ca5b" providerId="LiveId" clId="{20D61A2C-6EF9-4F00-81F6-D6DB1A2265C9}" dt="2024-11-19T02:12:11.703" v="100" actId="26606"/>
          <ac:spMkLst>
            <pc:docMk/>
            <pc:sldMk cId="3971639122" sldId="260"/>
            <ac:spMk id="3" creationId="{B52745C1-E30A-147D-42CC-22D40AB571FF}"/>
          </ac:spMkLst>
        </pc:spChg>
        <pc:spChg chg="add del">
          <ac:chgData name="Kaike Vieira" userId="7e68d8f42513ca5b" providerId="LiveId" clId="{20D61A2C-6EF9-4F00-81F6-D6DB1A2265C9}" dt="2024-11-19T02:12:11.687" v="99" actId="26606"/>
          <ac:spMkLst>
            <pc:docMk/>
            <pc:sldMk cId="3971639122" sldId="260"/>
            <ac:spMk id="9" creationId="{BACC6370-2D7E-4714-9D71-7542949D7D5D}"/>
          </ac:spMkLst>
        </pc:spChg>
        <pc:spChg chg="add del">
          <ac:chgData name="Kaike Vieira" userId="7e68d8f42513ca5b" providerId="LiveId" clId="{20D61A2C-6EF9-4F00-81F6-D6DB1A2265C9}" dt="2024-11-19T02:12:11.687" v="99" actId="26606"/>
          <ac:spMkLst>
            <pc:docMk/>
            <pc:sldMk cId="3971639122" sldId="260"/>
            <ac:spMk id="11" creationId="{F68B3F68-107C-434F-AA38-110D5EA91B85}"/>
          </ac:spMkLst>
        </pc:spChg>
        <pc:spChg chg="add del">
          <ac:chgData name="Kaike Vieira" userId="7e68d8f42513ca5b" providerId="LiveId" clId="{20D61A2C-6EF9-4F00-81F6-D6DB1A2265C9}" dt="2024-11-19T02:12:11.687" v="99" actId="26606"/>
          <ac:spMkLst>
            <pc:docMk/>
            <pc:sldMk cId="3971639122" sldId="260"/>
            <ac:spMk id="13" creationId="{AAD0DBB9-1A4B-4391-81D4-CB19F9AB918A}"/>
          </ac:spMkLst>
        </pc:spChg>
        <pc:spChg chg="add del">
          <ac:chgData name="Kaike Vieira" userId="7e68d8f42513ca5b" providerId="LiveId" clId="{20D61A2C-6EF9-4F00-81F6-D6DB1A2265C9}" dt="2024-11-19T02:12:11.687" v="99" actId="26606"/>
          <ac:spMkLst>
            <pc:docMk/>
            <pc:sldMk cId="3971639122" sldId="260"/>
            <ac:spMk id="15" creationId="{063BBA22-50EA-4C4D-BE05-F1CE4E63AA56}"/>
          </ac:spMkLst>
        </pc:spChg>
        <pc:graphicFrameChg chg="add del">
          <ac:chgData name="Kaike Vieira" userId="7e68d8f42513ca5b" providerId="LiveId" clId="{20D61A2C-6EF9-4F00-81F6-D6DB1A2265C9}" dt="2024-11-19T02:12:11.687" v="99" actId="26606"/>
          <ac:graphicFrameMkLst>
            <pc:docMk/>
            <pc:sldMk cId="3971639122" sldId="260"/>
            <ac:graphicFrameMk id="5" creationId="{4E292DCD-7ABB-C098-D8FD-E0E37304861D}"/>
          </ac:graphicFrameMkLst>
        </pc:graphicFrameChg>
        <pc:graphicFrameChg chg="add mod modGraphic">
          <ac:chgData name="Kaike Vieira" userId="7e68d8f42513ca5b" providerId="LiveId" clId="{20D61A2C-6EF9-4F00-81F6-D6DB1A2265C9}" dt="2024-11-28T22:30:21.613" v="1683" actId="20577"/>
          <ac:graphicFrameMkLst>
            <pc:docMk/>
            <pc:sldMk cId="3971639122" sldId="260"/>
            <ac:graphicFrameMk id="17" creationId="{6D9783F9-A445-CF50-5887-DA3283A7DFFD}"/>
          </ac:graphicFrameMkLst>
        </pc:graphicFrameChg>
      </pc:sldChg>
      <pc:sldChg chg="addSp delSp modSp new mod setBg addAnim delAnim modAnim">
        <pc:chgData name="Kaike Vieira" userId="7e68d8f42513ca5b" providerId="LiveId" clId="{20D61A2C-6EF9-4F00-81F6-D6DB1A2265C9}" dt="2024-11-29T23:49:35.602" v="4210"/>
        <pc:sldMkLst>
          <pc:docMk/>
          <pc:sldMk cId="237833765" sldId="261"/>
        </pc:sldMkLst>
        <pc:spChg chg="mod">
          <ac:chgData name="Kaike Vieira" userId="7e68d8f42513ca5b" providerId="LiveId" clId="{20D61A2C-6EF9-4F00-81F6-D6DB1A2265C9}" dt="2024-11-26T00:10:37.035" v="1278" actId="20577"/>
          <ac:spMkLst>
            <pc:docMk/>
            <pc:sldMk cId="237833765" sldId="261"/>
            <ac:spMk id="2" creationId="{7063E922-C28F-111E-1722-BEC993B43B9E}"/>
          </ac:spMkLst>
        </pc:spChg>
        <pc:spChg chg="del">
          <ac:chgData name="Kaike Vieira" userId="7e68d8f42513ca5b" providerId="LiveId" clId="{20D61A2C-6EF9-4F00-81F6-D6DB1A2265C9}" dt="2024-11-19T02:28:42.373" v="113" actId="22"/>
          <ac:spMkLst>
            <pc:docMk/>
            <pc:sldMk cId="237833765" sldId="261"/>
            <ac:spMk id="3" creationId="{F91DFC4B-360C-283B-D8A6-733CBD66B1F6}"/>
          </ac:spMkLst>
        </pc:spChg>
        <pc:spChg chg="add del mod ord">
          <ac:chgData name="Kaike Vieira" userId="7e68d8f42513ca5b" providerId="LiveId" clId="{20D61A2C-6EF9-4F00-81F6-D6DB1A2265C9}" dt="2024-11-26T00:01:06.850" v="1190" actId="478"/>
          <ac:spMkLst>
            <pc:docMk/>
            <pc:sldMk cId="237833765" sldId="261"/>
            <ac:spMk id="4" creationId="{A10E36CD-5A08-51AB-A328-EF8ABC303AFF}"/>
          </ac:spMkLst>
        </pc:spChg>
        <pc:spChg chg="add del">
          <ac:chgData name="Kaike Vieira" userId="7e68d8f42513ca5b" providerId="LiveId" clId="{20D61A2C-6EF9-4F00-81F6-D6DB1A2265C9}" dt="2024-11-26T00:02:07.743" v="1194" actId="22"/>
          <ac:spMkLst>
            <pc:docMk/>
            <pc:sldMk cId="237833765" sldId="261"/>
            <ac:spMk id="7" creationId="{BB71ECA6-510D-8DA4-D8B8-83C4D2036E81}"/>
          </ac:spMkLst>
        </pc:spChg>
        <pc:spChg chg="add del">
          <ac:chgData name="Kaike Vieira" userId="7e68d8f42513ca5b" providerId="LiveId" clId="{20D61A2C-6EF9-4F00-81F6-D6DB1A2265C9}" dt="2024-11-25T23:28:23.776" v="947" actId="26606"/>
          <ac:spMkLst>
            <pc:docMk/>
            <pc:sldMk cId="237833765" sldId="261"/>
            <ac:spMk id="9" creationId="{A6430833-598E-4A5C-C5FF-6DFE7EFF9F8B}"/>
          </ac:spMkLst>
        </pc:spChg>
        <pc:spChg chg="add del mod">
          <ac:chgData name="Kaike Vieira" userId="7e68d8f42513ca5b" providerId="LiveId" clId="{20D61A2C-6EF9-4F00-81F6-D6DB1A2265C9}" dt="2024-11-26T00:18:38.563" v="1366" actId="207"/>
          <ac:spMkLst>
            <pc:docMk/>
            <pc:sldMk cId="237833765" sldId="261"/>
            <ac:spMk id="10" creationId="{3F8F8C50-FB59-8F78-357B-A7B5385E1B65}"/>
          </ac:spMkLst>
        </pc:spChg>
        <pc:spChg chg="add mod ord">
          <ac:chgData name="Kaike Vieira" userId="7e68d8f42513ca5b" providerId="LiveId" clId="{20D61A2C-6EF9-4F00-81F6-D6DB1A2265C9}" dt="2024-11-26T00:06:05.979" v="1256" actId="14100"/>
          <ac:spMkLst>
            <pc:docMk/>
            <pc:sldMk cId="237833765" sldId="261"/>
            <ac:spMk id="11" creationId="{81BFC645-6A41-011B-0721-9172B2EB0D4E}"/>
          </ac:spMkLst>
        </pc:spChg>
        <pc:spChg chg="add del">
          <ac:chgData name="Kaike Vieira" userId="7e68d8f42513ca5b" providerId="LiveId" clId="{20D61A2C-6EF9-4F00-81F6-D6DB1A2265C9}" dt="2024-11-25T23:28:23.776" v="947" actId="26606"/>
          <ac:spMkLst>
            <pc:docMk/>
            <pc:sldMk cId="237833765" sldId="261"/>
            <ac:spMk id="12" creationId="{2B97F24A-32CE-4C1C-A50D-3016B394DCFB}"/>
          </ac:spMkLst>
        </pc:spChg>
        <pc:spChg chg="add mod">
          <ac:chgData name="Kaike Vieira" userId="7e68d8f42513ca5b" providerId="LiveId" clId="{20D61A2C-6EF9-4F00-81F6-D6DB1A2265C9}" dt="2024-11-26T00:15:29.650" v="1310" actId="767"/>
          <ac:spMkLst>
            <pc:docMk/>
            <pc:sldMk cId="237833765" sldId="261"/>
            <ac:spMk id="13" creationId="{0D77FCA0-823D-82E5-2E56-2EA11491B557}"/>
          </ac:spMkLst>
        </pc:spChg>
        <pc:spChg chg="add mod">
          <ac:chgData name="Kaike Vieira" userId="7e68d8f42513ca5b" providerId="LiveId" clId="{20D61A2C-6EF9-4F00-81F6-D6DB1A2265C9}" dt="2024-11-26T00:16:29.248" v="1330" actId="164"/>
          <ac:spMkLst>
            <pc:docMk/>
            <pc:sldMk cId="237833765" sldId="261"/>
            <ac:spMk id="14" creationId="{4F1F86AC-C2FB-C8F6-7CAD-A1F483A04E80}"/>
          </ac:spMkLst>
        </pc:spChg>
        <pc:spChg chg="add del">
          <ac:chgData name="Kaike Vieira" userId="7e68d8f42513ca5b" providerId="LiveId" clId="{20D61A2C-6EF9-4F00-81F6-D6DB1A2265C9}" dt="2024-11-25T23:28:23.776" v="947" actId="26606"/>
          <ac:spMkLst>
            <pc:docMk/>
            <pc:sldMk cId="237833765" sldId="261"/>
            <ac:spMk id="14" creationId="{CD8B4F24-440B-49E9-B85D-733523DC064B}"/>
          </ac:spMkLst>
        </pc:spChg>
        <pc:spChg chg="add mod">
          <ac:chgData name="Kaike Vieira" userId="7e68d8f42513ca5b" providerId="LiveId" clId="{20D61A2C-6EF9-4F00-81F6-D6DB1A2265C9}" dt="2024-11-26T00:19:15.883" v="1372" actId="207"/>
          <ac:spMkLst>
            <pc:docMk/>
            <pc:sldMk cId="237833765" sldId="261"/>
            <ac:spMk id="16" creationId="{04652883-25E5-3B5E-91F4-9C5DB818035A}"/>
          </ac:spMkLst>
        </pc:spChg>
        <pc:spChg chg="add del">
          <ac:chgData name="Kaike Vieira" userId="7e68d8f42513ca5b" providerId="LiveId" clId="{20D61A2C-6EF9-4F00-81F6-D6DB1A2265C9}" dt="2024-11-25T23:28:30.781" v="950" actId="26606"/>
          <ac:spMkLst>
            <pc:docMk/>
            <pc:sldMk cId="237833765" sldId="261"/>
            <ac:spMk id="17" creationId="{0D7B6173-1D58-48E2-83CF-37350F315F75}"/>
          </ac:spMkLst>
        </pc:spChg>
        <pc:spChg chg="add del">
          <ac:chgData name="Kaike Vieira" userId="7e68d8f42513ca5b" providerId="LiveId" clId="{20D61A2C-6EF9-4F00-81F6-D6DB1A2265C9}" dt="2024-11-25T23:28:30.781" v="950" actId="26606"/>
          <ac:spMkLst>
            <pc:docMk/>
            <pc:sldMk cId="237833765" sldId="261"/>
            <ac:spMk id="18" creationId="{21BDEC81-16A7-4451-B893-C15000083B77}"/>
          </ac:spMkLst>
        </pc:spChg>
        <pc:spChg chg="add del">
          <ac:chgData name="Kaike Vieira" userId="7e68d8f42513ca5b" providerId="LiveId" clId="{20D61A2C-6EF9-4F00-81F6-D6DB1A2265C9}" dt="2024-11-25T23:28:30.781" v="950" actId="26606"/>
          <ac:spMkLst>
            <pc:docMk/>
            <pc:sldMk cId="237833765" sldId="261"/>
            <ac:spMk id="19" creationId="{BE149CDF-5DAC-4860-A285-9492CF2090AA}"/>
          </ac:spMkLst>
        </pc:spChg>
        <pc:spChg chg="add del">
          <ac:chgData name="Kaike Vieira" userId="7e68d8f42513ca5b" providerId="LiveId" clId="{20D61A2C-6EF9-4F00-81F6-D6DB1A2265C9}" dt="2024-11-25T23:28:30.781" v="950" actId="26606"/>
          <ac:spMkLst>
            <pc:docMk/>
            <pc:sldMk cId="237833765" sldId="261"/>
            <ac:spMk id="20" creationId="{26A515A1-4D80-430E-BE0A-71A290516A82}"/>
          </ac:spMkLst>
        </pc:spChg>
        <pc:spChg chg="add del">
          <ac:chgData name="Kaike Vieira" userId="7e68d8f42513ca5b" providerId="LiveId" clId="{20D61A2C-6EF9-4F00-81F6-D6DB1A2265C9}" dt="2024-11-25T23:28:30.781" v="950" actId="26606"/>
          <ac:spMkLst>
            <pc:docMk/>
            <pc:sldMk cId="237833765" sldId="261"/>
            <ac:spMk id="21" creationId="{49786BA5-C24A-F5D6-8552-404F22A30FA0}"/>
          </ac:spMkLst>
        </pc:spChg>
        <pc:grpChg chg="add del mod">
          <ac:chgData name="Kaike Vieira" userId="7e68d8f42513ca5b" providerId="LiveId" clId="{20D61A2C-6EF9-4F00-81F6-D6DB1A2265C9}" dt="2024-11-26T00:18:28.688" v="1364" actId="478"/>
          <ac:grpSpMkLst>
            <pc:docMk/>
            <pc:sldMk cId="237833765" sldId="261"/>
            <ac:grpSpMk id="15" creationId="{9821AE86-B905-30BF-214C-347723E86A64}"/>
          </ac:grpSpMkLst>
        </pc:grpChg>
        <pc:picChg chg="add del mod">
          <ac:chgData name="Kaike Vieira" userId="7e68d8f42513ca5b" providerId="LiveId" clId="{20D61A2C-6EF9-4F00-81F6-D6DB1A2265C9}" dt="2024-11-29T01:18:00.454" v="3116" actId="478"/>
          <ac:picMkLst>
            <pc:docMk/>
            <pc:sldMk cId="237833765" sldId="261"/>
            <ac:picMk id="3" creationId="{A66931B3-CAE0-2DE3-8956-53F96CBAAF69}"/>
          </ac:picMkLst>
        </pc:picChg>
        <pc:picChg chg="add del mod">
          <ac:chgData name="Kaike Vieira" userId="7e68d8f42513ca5b" providerId="LiveId" clId="{20D61A2C-6EF9-4F00-81F6-D6DB1A2265C9}" dt="2024-11-29T01:28:24.310" v="3169" actId="478"/>
          <ac:picMkLst>
            <pc:docMk/>
            <pc:sldMk cId="237833765" sldId="261"/>
            <ac:picMk id="4" creationId="{98EB3CDD-3CA0-3DE5-61EC-95E07AE2B24C}"/>
          </ac:picMkLst>
        </pc:picChg>
        <pc:picChg chg="add mod ord">
          <ac:chgData name="Kaike Vieira" userId="7e68d8f42513ca5b" providerId="LiveId" clId="{20D61A2C-6EF9-4F00-81F6-D6DB1A2265C9}" dt="2024-11-26T00:18:19.885" v="1354" actId="1076"/>
          <ac:picMkLst>
            <pc:docMk/>
            <pc:sldMk cId="237833765" sldId="261"/>
            <ac:picMk id="5" creationId="{1D19F5AD-16A1-1723-FFF3-1D510A5F0CC9}"/>
          </ac:picMkLst>
        </pc:picChg>
        <pc:picChg chg="add del mod">
          <ac:chgData name="Kaike Vieira" userId="7e68d8f42513ca5b" providerId="LiveId" clId="{20D61A2C-6EF9-4F00-81F6-D6DB1A2265C9}" dt="2024-11-19T13:07:40.652" v="138" actId="21"/>
          <ac:picMkLst>
            <pc:docMk/>
            <pc:sldMk cId="237833765" sldId="261"/>
            <ac:picMk id="7" creationId="{8F8295D0-01CF-965F-7DC5-43D077A46EAC}"/>
          </ac:picMkLst>
        </pc:picChg>
        <pc:picChg chg="add del mod">
          <ac:chgData name="Kaike Vieira" userId="7e68d8f42513ca5b" providerId="LiveId" clId="{20D61A2C-6EF9-4F00-81F6-D6DB1A2265C9}" dt="2024-11-26T00:19:01.484" v="1368" actId="1076"/>
          <ac:picMkLst>
            <pc:docMk/>
            <pc:sldMk cId="237833765" sldId="261"/>
            <ac:picMk id="9" creationId="{C29E2E87-7E96-9707-0087-E6DE3358F811}"/>
          </ac:picMkLst>
        </pc:picChg>
        <pc:picChg chg="add mod modCrop">
          <ac:chgData name="Kaike Vieira" userId="7e68d8f42513ca5b" providerId="LiveId" clId="{20D61A2C-6EF9-4F00-81F6-D6DB1A2265C9}" dt="2024-11-26T00:16:29.248" v="1330" actId="164"/>
          <ac:picMkLst>
            <pc:docMk/>
            <pc:sldMk cId="237833765" sldId="261"/>
            <ac:picMk id="12" creationId="{24C419E0-8684-3CD5-CE6C-5A5E3C6F063E}"/>
          </ac:picMkLst>
        </pc:picChg>
        <pc:picChg chg="add del">
          <ac:chgData name="Kaike Vieira" userId="7e68d8f42513ca5b" providerId="LiveId" clId="{20D61A2C-6EF9-4F00-81F6-D6DB1A2265C9}" dt="2024-11-25T23:28:30.781" v="950" actId="26606"/>
          <ac:picMkLst>
            <pc:docMk/>
            <pc:sldMk cId="237833765" sldId="261"/>
            <ac:picMk id="16" creationId="{B0DAC8FB-A162-44E3-A606-C855A03A5B09}"/>
          </ac:picMkLst>
        </pc:picChg>
      </pc:sldChg>
      <pc:sldChg chg="addSp delSp modSp new mod ord delAnim modAnim">
        <pc:chgData name="Kaike Vieira" userId="7e68d8f42513ca5b" providerId="LiveId" clId="{20D61A2C-6EF9-4F00-81F6-D6DB1A2265C9}" dt="2024-11-29T01:28:27.483" v="3170" actId="478"/>
        <pc:sldMkLst>
          <pc:docMk/>
          <pc:sldMk cId="1769953264" sldId="262"/>
        </pc:sldMkLst>
        <pc:spChg chg="mod">
          <ac:chgData name="Kaike Vieira" userId="7e68d8f42513ca5b" providerId="LiveId" clId="{20D61A2C-6EF9-4F00-81F6-D6DB1A2265C9}" dt="2024-11-28T22:32:37.215" v="1695" actId="207"/>
          <ac:spMkLst>
            <pc:docMk/>
            <pc:sldMk cId="1769953264" sldId="262"/>
            <ac:spMk id="2" creationId="{CC6E824C-F01D-CE26-6CFB-A65E2C1A9EEC}"/>
          </ac:spMkLst>
        </pc:spChg>
        <pc:spChg chg="add mod">
          <ac:chgData name="Kaike Vieira" userId="7e68d8f42513ca5b" providerId="LiveId" clId="{20D61A2C-6EF9-4F00-81F6-D6DB1A2265C9}" dt="2024-11-26T00:29:39.142" v="1494"/>
          <ac:spMkLst>
            <pc:docMk/>
            <pc:sldMk cId="1769953264" sldId="262"/>
            <ac:spMk id="3" creationId="{320A5592-4F9D-F455-DB46-2CB70D048363}"/>
          </ac:spMkLst>
        </pc:spChg>
        <pc:spChg chg="del">
          <ac:chgData name="Kaike Vieira" userId="7e68d8f42513ca5b" providerId="LiveId" clId="{20D61A2C-6EF9-4F00-81F6-D6DB1A2265C9}" dt="2024-11-19T02:55:48.648" v="127" actId="22"/>
          <ac:spMkLst>
            <pc:docMk/>
            <pc:sldMk cId="1769953264" sldId="262"/>
            <ac:spMk id="3" creationId="{3BF580E1-D7A7-8445-6395-D1E006470C20}"/>
          </ac:spMkLst>
        </pc:spChg>
        <pc:spChg chg="add del mod">
          <ac:chgData name="Kaike Vieira" userId="7e68d8f42513ca5b" providerId="LiveId" clId="{20D61A2C-6EF9-4F00-81F6-D6DB1A2265C9}" dt="2024-11-28T23:14:41.827" v="1903"/>
          <ac:spMkLst>
            <pc:docMk/>
            <pc:sldMk cId="1769953264" sldId="262"/>
            <ac:spMk id="4" creationId="{C9861A90-A6FF-8EDC-890C-60AF26BD58C0}"/>
          </ac:spMkLst>
        </pc:spChg>
        <pc:spChg chg="add mod">
          <ac:chgData name="Kaike Vieira" userId="7e68d8f42513ca5b" providerId="LiveId" clId="{20D61A2C-6EF9-4F00-81F6-D6DB1A2265C9}" dt="2024-11-26T00:29:41.242" v="1495"/>
          <ac:spMkLst>
            <pc:docMk/>
            <pc:sldMk cId="1769953264" sldId="262"/>
            <ac:spMk id="4" creationId="{D10B62EF-1536-9632-9A61-AD25556807F4}"/>
          </ac:spMkLst>
        </pc:spChg>
        <pc:spChg chg="add mod ord">
          <ac:chgData name="Kaike Vieira" userId="7e68d8f42513ca5b" providerId="LiveId" clId="{20D61A2C-6EF9-4F00-81F6-D6DB1A2265C9}" dt="2024-11-26T00:30:10.176" v="1536" actId="171"/>
          <ac:spMkLst>
            <pc:docMk/>
            <pc:sldMk cId="1769953264" sldId="262"/>
            <ac:spMk id="6" creationId="{A8DBBADD-9481-609D-9998-EC0588770530}"/>
          </ac:spMkLst>
        </pc:spChg>
        <pc:spChg chg="add mod">
          <ac:chgData name="Kaike Vieira" userId="7e68d8f42513ca5b" providerId="LiveId" clId="{20D61A2C-6EF9-4F00-81F6-D6DB1A2265C9}" dt="2024-11-28T23:37:22.902" v="2256" actId="1076"/>
          <ac:spMkLst>
            <pc:docMk/>
            <pc:sldMk cId="1769953264" sldId="262"/>
            <ac:spMk id="10" creationId="{E9460575-A188-38A0-120C-13E675741107}"/>
          </ac:spMkLst>
        </pc:spChg>
        <pc:picChg chg="add del mod ord modCrop">
          <ac:chgData name="Kaike Vieira" userId="7e68d8f42513ca5b" providerId="LiveId" clId="{20D61A2C-6EF9-4F00-81F6-D6DB1A2265C9}" dt="2024-11-28T23:14:29.404" v="1897" actId="478"/>
          <ac:picMkLst>
            <pc:docMk/>
            <pc:sldMk cId="1769953264" sldId="262"/>
            <ac:picMk id="5" creationId="{66F2A5AD-2F5B-9D1C-29F3-153DC198A883}"/>
          </ac:picMkLst>
        </pc:picChg>
        <pc:picChg chg="add del mod">
          <ac:chgData name="Kaike Vieira" userId="7e68d8f42513ca5b" providerId="LiveId" clId="{20D61A2C-6EF9-4F00-81F6-D6DB1A2265C9}" dt="2024-11-28T23:14:40.733" v="1902" actId="21"/>
          <ac:picMkLst>
            <pc:docMk/>
            <pc:sldMk cId="1769953264" sldId="262"/>
            <ac:picMk id="8" creationId="{E7702F9F-0799-3062-2668-568F9B90E112}"/>
          </ac:picMkLst>
        </pc:picChg>
        <pc:picChg chg="add mod modCrop">
          <ac:chgData name="Kaike Vieira" userId="7e68d8f42513ca5b" providerId="LiveId" clId="{20D61A2C-6EF9-4F00-81F6-D6DB1A2265C9}" dt="2024-11-28T23:14:59.962" v="1907" actId="1076"/>
          <ac:picMkLst>
            <pc:docMk/>
            <pc:sldMk cId="1769953264" sldId="262"/>
            <ac:picMk id="9" creationId="{E7702F9F-0799-3062-2668-568F9B90E112}"/>
          </ac:picMkLst>
        </pc:picChg>
        <pc:picChg chg="add del mod">
          <ac:chgData name="Kaike Vieira" userId="7e68d8f42513ca5b" providerId="LiveId" clId="{20D61A2C-6EF9-4F00-81F6-D6DB1A2265C9}" dt="2024-11-29T01:18:04.689" v="3118" actId="478"/>
          <ac:picMkLst>
            <pc:docMk/>
            <pc:sldMk cId="1769953264" sldId="262"/>
            <ac:picMk id="12" creationId="{AADD9086-2CEE-7BF8-7665-7C457F75CF2B}"/>
          </ac:picMkLst>
        </pc:picChg>
        <pc:picChg chg="add del mod">
          <ac:chgData name="Kaike Vieira" userId="7e68d8f42513ca5b" providerId="LiveId" clId="{20D61A2C-6EF9-4F00-81F6-D6DB1A2265C9}" dt="2024-11-29T01:28:27.483" v="3170" actId="478"/>
          <ac:picMkLst>
            <pc:docMk/>
            <pc:sldMk cId="1769953264" sldId="262"/>
            <ac:picMk id="13" creationId="{16E4941F-D1C6-6455-F181-46FE37907594}"/>
          </ac:picMkLst>
        </pc:picChg>
      </pc:sldChg>
      <pc:sldChg chg="addSp delSp modSp new mod ord modAnim modNotesTx">
        <pc:chgData name="Kaike Vieira" userId="7e68d8f42513ca5b" providerId="LiveId" clId="{20D61A2C-6EF9-4F00-81F6-D6DB1A2265C9}" dt="2024-11-29T23:54:38.171" v="4252"/>
        <pc:sldMkLst>
          <pc:docMk/>
          <pc:sldMk cId="1109981767" sldId="263"/>
        </pc:sldMkLst>
        <pc:spChg chg="mod">
          <ac:chgData name="Kaike Vieira" userId="7e68d8f42513ca5b" providerId="LiveId" clId="{20D61A2C-6EF9-4F00-81F6-D6DB1A2265C9}" dt="2024-11-28T22:32:24.161" v="1694" actId="207"/>
          <ac:spMkLst>
            <pc:docMk/>
            <pc:sldMk cId="1109981767" sldId="263"/>
            <ac:spMk id="2" creationId="{C090169F-0073-20AF-8F65-74BBF9854CE2}"/>
          </ac:spMkLst>
        </pc:spChg>
        <pc:spChg chg="del">
          <ac:chgData name="Kaike Vieira" userId="7e68d8f42513ca5b" providerId="LiveId" clId="{20D61A2C-6EF9-4F00-81F6-D6DB1A2265C9}" dt="2024-11-19T02:56:08.377" v="129" actId="22"/>
          <ac:spMkLst>
            <pc:docMk/>
            <pc:sldMk cId="1109981767" sldId="263"/>
            <ac:spMk id="3" creationId="{14FAB3EF-6B75-F346-CA01-CBD395C9112E}"/>
          </ac:spMkLst>
        </pc:spChg>
        <pc:spChg chg="add mod ord">
          <ac:chgData name="Kaike Vieira" userId="7e68d8f42513ca5b" providerId="LiveId" clId="{20D61A2C-6EF9-4F00-81F6-D6DB1A2265C9}" dt="2024-11-28T22:32:19.246" v="1693" actId="1076"/>
          <ac:spMkLst>
            <pc:docMk/>
            <pc:sldMk cId="1109981767" sldId="263"/>
            <ac:spMk id="3" creationId="{2A573644-F5CE-4FCC-38FA-C0DBBA1954C3}"/>
          </ac:spMkLst>
        </pc:spChg>
        <pc:spChg chg="add mod">
          <ac:chgData name="Kaike Vieira" userId="7e68d8f42513ca5b" providerId="LiveId" clId="{20D61A2C-6EF9-4F00-81F6-D6DB1A2265C9}" dt="2024-11-29T23:51:23.543" v="4227" actId="208"/>
          <ac:spMkLst>
            <pc:docMk/>
            <pc:sldMk cId="1109981767" sldId="263"/>
            <ac:spMk id="4" creationId="{583F1C75-F5A7-6E76-0B14-1974ED277F8C}"/>
          </ac:spMkLst>
        </pc:spChg>
        <pc:spChg chg="add del">
          <ac:chgData name="Kaike Vieira" userId="7e68d8f42513ca5b" providerId="LiveId" clId="{20D61A2C-6EF9-4F00-81F6-D6DB1A2265C9}" dt="2024-11-29T23:51:59.137" v="4229" actId="478"/>
          <ac:spMkLst>
            <pc:docMk/>
            <pc:sldMk cId="1109981767" sldId="263"/>
            <ac:spMk id="6" creationId="{3A243FEE-B4D8-75C6-E513-4EDFFDEDBDEE}"/>
          </ac:spMkLst>
        </pc:spChg>
        <pc:spChg chg="add mod">
          <ac:chgData name="Kaike Vieira" userId="7e68d8f42513ca5b" providerId="LiveId" clId="{20D61A2C-6EF9-4F00-81F6-D6DB1A2265C9}" dt="2024-11-29T23:53:09.107" v="4246" actId="1076"/>
          <ac:spMkLst>
            <pc:docMk/>
            <pc:sldMk cId="1109981767" sldId="263"/>
            <ac:spMk id="8" creationId="{99F7BFD3-89A9-1567-1C3B-D86106474E52}"/>
          </ac:spMkLst>
        </pc:spChg>
        <pc:spChg chg="add mod">
          <ac:chgData name="Kaike Vieira" userId="7e68d8f42513ca5b" providerId="LiveId" clId="{20D61A2C-6EF9-4F00-81F6-D6DB1A2265C9}" dt="2024-11-29T23:52:50.325" v="4238" actId="571"/>
          <ac:spMkLst>
            <pc:docMk/>
            <pc:sldMk cId="1109981767" sldId="263"/>
            <ac:spMk id="10" creationId="{BA72EC49-9874-89B0-409E-DD594DDF877D}"/>
          </ac:spMkLst>
        </pc:spChg>
        <pc:spChg chg="add mod">
          <ac:chgData name="Kaike Vieira" userId="7e68d8f42513ca5b" providerId="LiveId" clId="{20D61A2C-6EF9-4F00-81F6-D6DB1A2265C9}" dt="2024-11-29T23:52:53.919" v="4240" actId="571"/>
          <ac:spMkLst>
            <pc:docMk/>
            <pc:sldMk cId="1109981767" sldId="263"/>
            <ac:spMk id="12" creationId="{B4FF58E5-CBF1-71D3-86AD-23E84194E96A}"/>
          </ac:spMkLst>
        </pc:spChg>
        <pc:spChg chg="add mod">
          <ac:chgData name="Kaike Vieira" userId="7e68d8f42513ca5b" providerId="LiveId" clId="{20D61A2C-6EF9-4F00-81F6-D6DB1A2265C9}" dt="2024-11-29T23:52:59.872" v="4244" actId="571"/>
          <ac:spMkLst>
            <pc:docMk/>
            <pc:sldMk cId="1109981767" sldId="263"/>
            <ac:spMk id="14" creationId="{AEE6CD2C-2A21-1BF6-2B8E-56459F5CED7B}"/>
          </ac:spMkLst>
        </pc:spChg>
        <pc:spChg chg="add mod">
          <ac:chgData name="Kaike Vieira" userId="7e68d8f42513ca5b" providerId="LiveId" clId="{20D61A2C-6EF9-4F00-81F6-D6DB1A2265C9}" dt="2024-11-29T23:53:16.717" v="4248" actId="1076"/>
          <ac:spMkLst>
            <pc:docMk/>
            <pc:sldMk cId="1109981767" sldId="263"/>
            <ac:spMk id="15" creationId="{02280F1C-EEF4-002E-4BFF-8E5F8C3D6859}"/>
          </ac:spMkLst>
        </pc:spChg>
        <pc:picChg chg="add mod ord modCrop">
          <ac:chgData name="Kaike Vieira" userId="7e68d8f42513ca5b" providerId="LiveId" clId="{20D61A2C-6EF9-4F00-81F6-D6DB1A2265C9}" dt="2024-11-29T23:52:56.997" v="4242" actId="1076"/>
          <ac:picMkLst>
            <pc:docMk/>
            <pc:sldMk cId="1109981767" sldId="263"/>
            <ac:picMk id="5" creationId="{6A88735D-3894-F7FC-723E-B7B718C2D308}"/>
          </ac:picMkLst>
        </pc:picChg>
        <pc:picChg chg="add mod">
          <ac:chgData name="Kaike Vieira" userId="7e68d8f42513ca5b" providerId="LiveId" clId="{20D61A2C-6EF9-4F00-81F6-D6DB1A2265C9}" dt="2024-11-19T13:10:07.910" v="156" actId="14100"/>
          <ac:picMkLst>
            <pc:docMk/>
            <pc:sldMk cId="1109981767" sldId="263"/>
            <ac:picMk id="7" creationId="{B1B08554-5C5B-25F2-778F-49CCF47D9EB2}"/>
          </ac:picMkLst>
        </pc:picChg>
        <pc:picChg chg="add mod">
          <ac:chgData name="Kaike Vieira" userId="7e68d8f42513ca5b" providerId="LiveId" clId="{20D61A2C-6EF9-4F00-81F6-D6DB1A2265C9}" dt="2024-11-29T23:52:50.325" v="4238" actId="571"/>
          <ac:picMkLst>
            <pc:docMk/>
            <pc:sldMk cId="1109981767" sldId="263"/>
            <ac:picMk id="9" creationId="{FC03FA64-8BE0-94FB-2533-B77B4DC925E3}"/>
          </ac:picMkLst>
        </pc:picChg>
        <pc:picChg chg="add mod">
          <ac:chgData name="Kaike Vieira" userId="7e68d8f42513ca5b" providerId="LiveId" clId="{20D61A2C-6EF9-4F00-81F6-D6DB1A2265C9}" dt="2024-11-29T23:52:53.919" v="4240" actId="571"/>
          <ac:picMkLst>
            <pc:docMk/>
            <pc:sldMk cId="1109981767" sldId="263"/>
            <ac:picMk id="11" creationId="{540C6F58-7BB2-4AA1-5DA9-B6A488C7856B}"/>
          </ac:picMkLst>
        </pc:picChg>
        <pc:picChg chg="add mod">
          <ac:chgData name="Kaike Vieira" userId="7e68d8f42513ca5b" providerId="LiveId" clId="{20D61A2C-6EF9-4F00-81F6-D6DB1A2265C9}" dt="2024-11-29T23:52:59.872" v="4244" actId="571"/>
          <ac:picMkLst>
            <pc:docMk/>
            <pc:sldMk cId="1109981767" sldId="263"/>
            <ac:picMk id="13" creationId="{5B072E3D-5C06-1CEA-FFF0-896DACA85DE5}"/>
          </ac:picMkLst>
        </pc:picChg>
      </pc:sldChg>
      <pc:sldChg chg="addSp delSp modSp new add del mod ord delAnim modAnim">
        <pc:chgData name="Kaike Vieira" userId="7e68d8f42513ca5b" providerId="LiveId" clId="{20D61A2C-6EF9-4F00-81F6-D6DB1A2265C9}" dt="2024-11-29T23:55:14.406" v="4253" actId="478"/>
        <pc:sldMkLst>
          <pc:docMk/>
          <pc:sldMk cId="2225297058" sldId="264"/>
        </pc:sldMkLst>
        <pc:spChg chg="mod">
          <ac:chgData name="Kaike Vieira" userId="7e68d8f42513ca5b" providerId="LiveId" clId="{20D61A2C-6EF9-4F00-81F6-D6DB1A2265C9}" dt="2024-11-26T00:35:47.943" v="1659" actId="113"/>
          <ac:spMkLst>
            <pc:docMk/>
            <pc:sldMk cId="2225297058" sldId="264"/>
            <ac:spMk id="2" creationId="{1F071615-AE81-7EDB-8FDB-FBB632A69B7D}"/>
          </ac:spMkLst>
        </pc:spChg>
        <pc:spChg chg="add mod ord">
          <ac:chgData name="Kaike Vieira" userId="7e68d8f42513ca5b" providerId="LiveId" clId="{20D61A2C-6EF9-4F00-81F6-D6DB1A2265C9}" dt="2024-11-26T00:35:43.265" v="1658" actId="171"/>
          <ac:spMkLst>
            <pc:docMk/>
            <pc:sldMk cId="2225297058" sldId="264"/>
            <ac:spMk id="3" creationId="{2FEA6455-E20B-EECF-213D-A59CFEFEAD34}"/>
          </ac:spMkLst>
        </pc:spChg>
        <pc:spChg chg="del">
          <ac:chgData name="Kaike Vieira" userId="7e68d8f42513ca5b" providerId="LiveId" clId="{20D61A2C-6EF9-4F00-81F6-D6DB1A2265C9}" dt="2024-11-19T02:56:53.878" v="131" actId="22"/>
          <ac:spMkLst>
            <pc:docMk/>
            <pc:sldMk cId="2225297058" sldId="264"/>
            <ac:spMk id="3" creationId="{383CE754-0A77-F237-452D-F7542BA4CB6F}"/>
          </ac:spMkLst>
        </pc:spChg>
        <pc:picChg chg="add del mod">
          <ac:chgData name="Kaike Vieira" userId="7e68d8f42513ca5b" providerId="LiveId" clId="{20D61A2C-6EF9-4F00-81F6-D6DB1A2265C9}" dt="2024-11-29T23:55:14.406" v="4253" actId="478"/>
          <ac:picMkLst>
            <pc:docMk/>
            <pc:sldMk cId="2225297058" sldId="264"/>
            <ac:picMk id="4" creationId="{04DA3135-5FB7-A2EC-BBB1-AC5EFB47FDF5}"/>
          </ac:picMkLst>
        </pc:picChg>
        <pc:picChg chg="add mod ord modCrop">
          <ac:chgData name="Kaike Vieira" userId="7e68d8f42513ca5b" providerId="LiveId" clId="{20D61A2C-6EF9-4F00-81F6-D6DB1A2265C9}" dt="2024-11-29T01:07:06.231" v="2971" actId="1076"/>
          <ac:picMkLst>
            <pc:docMk/>
            <pc:sldMk cId="2225297058" sldId="264"/>
            <ac:picMk id="5" creationId="{27B218AE-F309-3ED6-C8B1-C18067C6473E}"/>
          </ac:picMkLst>
        </pc:picChg>
      </pc:sldChg>
      <pc:sldChg chg="addSp delSp modSp new add del mod setBg delAnim modAnim modNotesTx">
        <pc:chgData name="Kaike Vieira" userId="7e68d8f42513ca5b" providerId="LiveId" clId="{20D61A2C-6EF9-4F00-81F6-D6DB1A2265C9}" dt="2024-12-02T21:16:03.167" v="4607" actId="408"/>
        <pc:sldMkLst>
          <pc:docMk/>
          <pc:sldMk cId="347142071" sldId="265"/>
        </pc:sldMkLst>
        <pc:spChg chg="mod">
          <ac:chgData name="Kaike Vieira" userId="7e68d8f42513ca5b" providerId="LiveId" clId="{20D61A2C-6EF9-4F00-81F6-D6DB1A2265C9}" dt="2024-12-02T21:12:50.803" v="4286" actId="20577"/>
          <ac:spMkLst>
            <pc:docMk/>
            <pc:sldMk cId="347142071" sldId="265"/>
            <ac:spMk id="2" creationId="{6F974723-2AED-39B6-9522-56F0D0425C7C}"/>
          </ac:spMkLst>
        </pc:spChg>
        <pc:spChg chg="del">
          <ac:chgData name="Kaike Vieira" userId="7e68d8f42513ca5b" providerId="LiveId" clId="{20D61A2C-6EF9-4F00-81F6-D6DB1A2265C9}" dt="2024-11-19T02:57:52.170" v="136" actId="22"/>
          <ac:spMkLst>
            <pc:docMk/>
            <pc:sldMk cId="347142071" sldId="265"/>
            <ac:spMk id="3" creationId="{CD8D2D9B-8325-FD14-6B87-A4A520A4B8AA}"/>
          </ac:spMkLst>
        </pc:spChg>
        <pc:spChg chg="add">
          <ac:chgData name="Kaike Vieira" userId="7e68d8f42513ca5b" providerId="LiveId" clId="{20D61A2C-6EF9-4F00-81F6-D6DB1A2265C9}" dt="2024-11-29T22:40:38.070" v="3682" actId="26606"/>
          <ac:spMkLst>
            <pc:docMk/>
            <pc:sldMk cId="347142071" sldId="265"/>
            <ac:spMk id="10" creationId="{78BA5F19-D5E1-4ECC-BEC2-DF7AEDFD7C50}"/>
          </ac:spMkLst>
        </pc:spChg>
        <pc:spChg chg="add del mod">
          <ac:chgData name="Kaike Vieira" userId="7e68d8f42513ca5b" providerId="LiveId" clId="{20D61A2C-6EF9-4F00-81F6-D6DB1A2265C9}" dt="2024-11-29T23:13:15.974" v="4146" actId="478"/>
          <ac:spMkLst>
            <pc:docMk/>
            <pc:sldMk cId="347142071" sldId="265"/>
            <ac:spMk id="11" creationId="{E9BC2AEF-5D2E-83AB-462D-D83B6F0910DA}"/>
          </ac:spMkLst>
        </pc:spChg>
        <pc:spChg chg="add">
          <ac:chgData name="Kaike Vieira" userId="7e68d8f42513ca5b" providerId="LiveId" clId="{20D61A2C-6EF9-4F00-81F6-D6DB1A2265C9}" dt="2024-11-29T22:40:38.070" v="3682" actId="26606"/>
          <ac:spMkLst>
            <pc:docMk/>
            <pc:sldMk cId="347142071" sldId="265"/>
            <ac:spMk id="12" creationId="{50CC88A9-A661-4C48-866E-8734E51140B1}"/>
          </ac:spMkLst>
        </pc:spChg>
        <pc:spChg chg="add">
          <ac:chgData name="Kaike Vieira" userId="7e68d8f42513ca5b" providerId="LiveId" clId="{20D61A2C-6EF9-4F00-81F6-D6DB1A2265C9}" dt="2024-11-29T22:40:38.070" v="3682" actId="26606"/>
          <ac:spMkLst>
            <pc:docMk/>
            <pc:sldMk cId="347142071" sldId="265"/>
            <ac:spMk id="14" creationId="{CFDF195F-784B-4D00-8C92-6FC1B0499EA1}"/>
          </ac:spMkLst>
        </pc:spChg>
        <pc:picChg chg="add del mod">
          <ac:chgData name="Kaike Vieira" userId="7e68d8f42513ca5b" providerId="LiveId" clId="{20D61A2C-6EF9-4F00-81F6-D6DB1A2265C9}" dt="2024-11-29T23:12:22.815" v="4124" actId="478"/>
          <ac:picMkLst>
            <pc:docMk/>
            <pc:sldMk cId="347142071" sldId="265"/>
            <ac:picMk id="4" creationId="{1BF87F75-C070-34FC-769E-3AC87F8FFC87}"/>
          </ac:picMkLst>
        </pc:picChg>
        <pc:picChg chg="add mod">
          <ac:chgData name="Kaike Vieira" userId="7e68d8f42513ca5b" providerId="LiveId" clId="{20D61A2C-6EF9-4F00-81F6-D6DB1A2265C9}" dt="2024-12-02T21:16:03.167" v="4607" actId="408"/>
          <ac:picMkLst>
            <pc:docMk/>
            <pc:sldMk cId="347142071" sldId="265"/>
            <ac:picMk id="4" creationId="{EBD635B9-4FE5-1362-CB5A-13947846563D}"/>
          </ac:picMkLst>
        </pc:picChg>
        <pc:picChg chg="add del mod ord">
          <ac:chgData name="Kaike Vieira" userId="7e68d8f42513ca5b" providerId="LiveId" clId="{20D61A2C-6EF9-4F00-81F6-D6DB1A2265C9}" dt="2024-11-29T23:12:51.150" v="4139" actId="478"/>
          <ac:picMkLst>
            <pc:docMk/>
            <pc:sldMk cId="347142071" sldId="265"/>
            <ac:picMk id="5" creationId="{9A782187-0B08-8108-1109-2AA50B4CBE27}"/>
          </ac:picMkLst>
        </pc:picChg>
        <pc:picChg chg="add mod">
          <ac:chgData name="Kaike Vieira" userId="7e68d8f42513ca5b" providerId="LiveId" clId="{20D61A2C-6EF9-4F00-81F6-D6DB1A2265C9}" dt="2024-12-02T21:16:03.167" v="4607" actId="408"/>
          <ac:picMkLst>
            <pc:docMk/>
            <pc:sldMk cId="347142071" sldId="265"/>
            <ac:picMk id="6" creationId="{737B4363-0E57-EEA2-0AF1-B5E9159706EB}"/>
          </ac:picMkLst>
        </pc:picChg>
        <pc:picChg chg="add del mod">
          <ac:chgData name="Kaike Vieira" userId="7e68d8f42513ca5b" providerId="LiveId" clId="{20D61A2C-6EF9-4F00-81F6-D6DB1A2265C9}" dt="2024-11-29T01:21:26.542" v="3145" actId="478"/>
          <ac:picMkLst>
            <pc:docMk/>
            <pc:sldMk cId="347142071" sldId="265"/>
            <ac:picMk id="6" creationId="{98965340-395B-E9CE-0DAA-BA89A725523E}"/>
          </ac:picMkLst>
        </pc:picChg>
        <pc:picChg chg="add del mod">
          <ac:chgData name="Kaike Vieira" userId="7e68d8f42513ca5b" providerId="LiveId" clId="{20D61A2C-6EF9-4F00-81F6-D6DB1A2265C9}" dt="2024-11-29T23:16:59.786" v="4151" actId="478"/>
          <ac:picMkLst>
            <pc:docMk/>
            <pc:sldMk cId="347142071" sldId="265"/>
            <ac:picMk id="8" creationId="{DEE5AA75-7AE7-2B2A-DCE9-A90DFC2071EA}"/>
          </ac:picMkLst>
        </pc:picChg>
        <pc:picChg chg="add del mod">
          <ac:chgData name="Kaike Vieira" userId="7e68d8f42513ca5b" providerId="LiveId" clId="{20D61A2C-6EF9-4F00-81F6-D6DB1A2265C9}" dt="2024-12-02T21:12:34.646" v="4266" actId="478"/>
          <ac:picMkLst>
            <pc:docMk/>
            <pc:sldMk cId="347142071" sldId="265"/>
            <ac:picMk id="15" creationId="{BF67BCC4-C1A3-59D2-4728-0623D164B92B}"/>
          </ac:picMkLst>
        </pc:picChg>
        <pc:picChg chg="add del mod">
          <ac:chgData name="Kaike Vieira" userId="7e68d8f42513ca5b" providerId="LiveId" clId="{20D61A2C-6EF9-4F00-81F6-D6DB1A2265C9}" dt="2024-12-02T21:13:40.185" v="4287" actId="478"/>
          <ac:picMkLst>
            <pc:docMk/>
            <pc:sldMk cId="347142071" sldId="265"/>
            <ac:picMk id="17" creationId="{3BB9E771-994C-3983-DAD8-C2AB0E8F8158}"/>
          </ac:picMkLst>
        </pc:picChg>
      </pc:sldChg>
      <pc:sldChg chg="addSp delSp modSp new mod ord delAnim modAnim">
        <pc:chgData name="Kaike Vieira" userId="7e68d8f42513ca5b" providerId="LiveId" clId="{20D61A2C-6EF9-4F00-81F6-D6DB1A2265C9}" dt="2024-11-29T01:28:29.280" v="3171" actId="478"/>
        <pc:sldMkLst>
          <pc:docMk/>
          <pc:sldMk cId="3629964756" sldId="266"/>
        </pc:sldMkLst>
        <pc:spChg chg="mod">
          <ac:chgData name="Kaike Vieira" userId="7e68d8f42513ca5b" providerId="LiveId" clId="{20D61A2C-6EF9-4F00-81F6-D6DB1A2265C9}" dt="2024-11-26T00:13:46.878" v="1292" actId="1076"/>
          <ac:spMkLst>
            <pc:docMk/>
            <pc:sldMk cId="3629964756" sldId="266"/>
            <ac:spMk id="2" creationId="{B5E4A2CB-16A0-B47F-8BE9-471C6AB2D28C}"/>
          </ac:spMkLst>
        </pc:spChg>
        <pc:spChg chg="del">
          <ac:chgData name="Kaike Vieira" userId="7e68d8f42513ca5b" providerId="LiveId" clId="{20D61A2C-6EF9-4F00-81F6-D6DB1A2265C9}" dt="2024-11-19T13:07:49.456" v="143"/>
          <ac:spMkLst>
            <pc:docMk/>
            <pc:sldMk cId="3629964756" sldId="266"/>
            <ac:spMk id="3" creationId="{27A813DD-E5FF-9BB0-5C6B-D71C7C045AF0}"/>
          </ac:spMkLst>
        </pc:spChg>
        <pc:spChg chg="add mod ord">
          <ac:chgData name="Kaike Vieira" userId="7e68d8f42513ca5b" providerId="LiveId" clId="{20D61A2C-6EF9-4F00-81F6-D6DB1A2265C9}" dt="2024-11-26T00:13:50.417" v="1296" actId="171"/>
          <ac:spMkLst>
            <pc:docMk/>
            <pc:sldMk cId="3629964756" sldId="266"/>
            <ac:spMk id="3" creationId="{D75E2095-0CF6-FF21-9150-6EE8097FBCF4}"/>
          </ac:spMkLst>
        </pc:spChg>
        <pc:spChg chg="add del mod">
          <ac:chgData name="Kaike Vieira" userId="7e68d8f42513ca5b" providerId="LiveId" clId="{20D61A2C-6EF9-4F00-81F6-D6DB1A2265C9}" dt="2024-11-26T00:23:07.739" v="1388" actId="478"/>
          <ac:spMkLst>
            <pc:docMk/>
            <pc:sldMk cId="3629964756" sldId="266"/>
            <ac:spMk id="6" creationId="{B80CF59A-C2D2-1205-D424-96E5A67BE0ED}"/>
          </ac:spMkLst>
        </pc:spChg>
        <pc:spChg chg="add mod">
          <ac:chgData name="Kaike Vieira" userId="7e68d8f42513ca5b" providerId="LiveId" clId="{20D61A2C-6EF9-4F00-81F6-D6DB1A2265C9}" dt="2024-11-28T22:31:32.779" v="1691" actId="113"/>
          <ac:spMkLst>
            <pc:docMk/>
            <pc:sldMk cId="3629964756" sldId="266"/>
            <ac:spMk id="9" creationId="{0A12B747-33FE-8A9D-951C-D49567302939}"/>
          </ac:spMkLst>
        </pc:spChg>
        <pc:picChg chg="add del mod modCrop">
          <ac:chgData name="Kaike Vieira" userId="7e68d8f42513ca5b" providerId="LiveId" clId="{20D61A2C-6EF9-4F00-81F6-D6DB1A2265C9}" dt="2024-11-26T00:22:39.557" v="1380" actId="478"/>
          <ac:picMkLst>
            <pc:docMk/>
            <pc:sldMk cId="3629964756" sldId="266"/>
            <ac:picMk id="4" creationId="{0FF99264-4034-C22A-4207-71D96A772972}"/>
          </ac:picMkLst>
        </pc:picChg>
        <pc:picChg chg="add del mod">
          <ac:chgData name="Kaike Vieira" userId="7e68d8f42513ca5b" providerId="LiveId" clId="{20D61A2C-6EF9-4F00-81F6-D6DB1A2265C9}" dt="2024-11-29T01:28:29.280" v="3171" actId="478"/>
          <ac:picMkLst>
            <pc:docMk/>
            <pc:sldMk cId="3629964756" sldId="266"/>
            <ac:picMk id="4" creationId="{7D2B722B-D042-0F2B-9ED0-5BE7FE1DF381}"/>
          </ac:picMkLst>
        </pc:picChg>
        <pc:picChg chg="add del mod">
          <ac:chgData name="Kaike Vieira" userId="7e68d8f42513ca5b" providerId="LiveId" clId="{20D61A2C-6EF9-4F00-81F6-D6DB1A2265C9}" dt="2024-11-19T13:07:51.744" v="144" actId="478"/>
          <ac:picMkLst>
            <pc:docMk/>
            <pc:sldMk cId="3629964756" sldId="266"/>
            <ac:picMk id="7" creationId="{8F8295D0-01CF-965F-7DC5-43D077A46EAC}"/>
          </ac:picMkLst>
        </pc:picChg>
        <pc:picChg chg="add mod modCrop">
          <ac:chgData name="Kaike Vieira" userId="7e68d8f42513ca5b" providerId="LiveId" clId="{20D61A2C-6EF9-4F00-81F6-D6DB1A2265C9}" dt="2024-11-26T00:23:19.756" v="1391" actId="1076"/>
          <ac:picMkLst>
            <pc:docMk/>
            <pc:sldMk cId="3629964756" sldId="266"/>
            <ac:picMk id="8" creationId="{8DD1F939-2383-F391-8252-540EAD5D744A}"/>
          </ac:picMkLst>
        </pc:picChg>
      </pc:sldChg>
      <pc:sldChg chg="addSp delSp modSp new mod ord modTransition modAnim modNotesTx">
        <pc:chgData name="Kaike Vieira" userId="7e68d8f42513ca5b" providerId="LiveId" clId="{20D61A2C-6EF9-4F00-81F6-D6DB1A2265C9}" dt="2024-11-29T23:48:29.441" v="4185"/>
        <pc:sldMkLst>
          <pc:docMk/>
          <pc:sldMk cId="506529760" sldId="267"/>
        </pc:sldMkLst>
        <pc:spChg chg="add del">
          <ac:chgData name="Kaike Vieira" userId="7e68d8f42513ca5b" providerId="LiveId" clId="{20D61A2C-6EF9-4F00-81F6-D6DB1A2265C9}" dt="2024-11-25T23:06:13.433" v="763" actId="22"/>
          <ac:spMkLst>
            <pc:docMk/>
            <pc:sldMk cId="506529760" sldId="267"/>
            <ac:spMk id="4" creationId="{533C6E64-CFD9-2776-32F5-1B0E118A7BD1}"/>
          </ac:spMkLst>
        </pc:spChg>
        <pc:spChg chg="add mod">
          <ac:chgData name="Kaike Vieira" userId="7e68d8f42513ca5b" providerId="LiveId" clId="{20D61A2C-6EF9-4F00-81F6-D6DB1A2265C9}" dt="2024-11-25T23:06:27.277" v="766" actId="767"/>
          <ac:spMkLst>
            <pc:docMk/>
            <pc:sldMk cId="506529760" sldId="267"/>
            <ac:spMk id="5" creationId="{82F79AD5-4FE9-5049-6430-FD4CF56CF8F8}"/>
          </ac:spMkLst>
        </pc:spChg>
        <pc:spChg chg="add mod">
          <ac:chgData name="Kaike Vieira" userId="7e68d8f42513ca5b" providerId="LiveId" clId="{20D61A2C-6EF9-4F00-81F6-D6DB1A2265C9}" dt="2024-11-25T23:14:17.017" v="855" actId="1076"/>
          <ac:spMkLst>
            <pc:docMk/>
            <pc:sldMk cId="506529760" sldId="267"/>
            <ac:spMk id="7" creationId="{526AC37C-D8AC-8481-46AC-7BFDDD19252C}"/>
          </ac:spMkLst>
        </pc:spChg>
        <pc:spChg chg="add del mod">
          <ac:chgData name="Kaike Vieira" userId="7e68d8f42513ca5b" providerId="LiveId" clId="{20D61A2C-6EF9-4F00-81F6-D6DB1A2265C9}" dt="2024-11-25T23:07:40.762" v="778" actId="22"/>
          <ac:spMkLst>
            <pc:docMk/>
            <pc:sldMk cId="506529760" sldId="267"/>
            <ac:spMk id="9" creationId="{956A513E-47E0-6D18-F50B-E3D9578253A4}"/>
          </ac:spMkLst>
        </pc:spChg>
        <pc:spChg chg="add del mod">
          <ac:chgData name="Kaike Vieira" userId="7e68d8f42513ca5b" providerId="LiveId" clId="{20D61A2C-6EF9-4F00-81F6-D6DB1A2265C9}" dt="2024-11-25T23:07:46.293" v="781" actId="478"/>
          <ac:spMkLst>
            <pc:docMk/>
            <pc:sldMk cId="506529760" sldId="267"/>
            <ac:spMk id="11" creationId="{27202B1C-5BA3-B23F-A36B-7CE4A107C9D7}"/>
          </ac:spMkLst>
        </pc:spChg>
        <pc:spChg chg="add mod">
          <ac:chgData name="Kaike Vieira" userId="7e68d8f42513ca5b" providerId="LiveId" clId="{20D61A2C-6EF9-4F00-81F6-D6DB1A2265C9}" dt="2024-11-25T23:14:27.705" v="856" actId="465"/>
          <ac:spMkLst>
            <pc:docMk/>
            <pc:sldMk cId="506529760" sldId="267"/>
            <ac:spMk id="13" creationId="{3B3D3B2A-117F-85D7-5EFC-3718AE0D0FB7}"/>
          </ac:spMkLst>
        </pc:spChg>
        <pc:spChg chg="add mod">
          <ac:chgData name="Kaike Vieira" userId="7e68d8f42513ca5b" providerId="LiveId" clId="{20D61A2C-6EF9-4F00-81F6-D6DB1A2265C9}" dt="2024-11-25T23:14:27.705" v="856" actId="465"/>
          <ac:spMkLst>
            <pc:docMk/>
            <pc:sldMk cId="506529760" sldId="267"/>
            <ac:spMk id="14" creationId="{A66AA661-7112-6503-7A99-7A97EC6C1094}"/>
          </ac:spMkLst>
        </pc:spChg>
        <pc:spChg chg="add mod">
          <ac:chgData name="Kaike Vieira" userId="7e68d8f42513ca5b" providerId="LiveId" clId="{20D61A2C-6EF9-4F00-81F6-D6DB1A2265C9}" dt="2024-11-25T23:10:44.460" v="812"/>
          <ac:spMkLst>
            <pc:docMk/>
            <pc:sldMk cId="506529760" sldId="267"/>
            <ac:spMk id="15" creationId="{C4331DC0-5650-1B7F-41D6-3B761E2F814E}"/>
          </ac:spMkLst>
        </pc:spChg>
        <pc:spChg chg="add mod">
          <ac:chgData name="Kaike Vieira" userId="7e68d8f42513ca5b" providerId="LiveId" clId="{20D61A2C-6EF9-4F00-81F6-D6DB1A2265C9}" dt="2024-11-25T23:14:17.017" v="855" actId="1076"/>
          <ac:spMkLst>
            <pc:docMk/>
            <pc:sldMk cId="506529760" sldId="267"/>
            <ac:spMk id="16" creationId="{0BD8A2BB-D002-CD53-A8A1-0942F1AA000B}"/>
          </ac:spMkLst>
        </pc:spChg>
        <pc:spChg chg="add mod">
          <ac:chgData name="Kaike Vieira" userId="7e68d8f42513ca5b" providerId="LiveId" clId="{20D61A2C-6EF9-4F00-81F6-D6DB1A2265C9}" dt="2024-11-25T23:17:41.931" v="893" actId="20577"/>
          <ac:spMkLst>
            <pc:docMk/>
            <pc:sldMk cId="506529760" sldId="267"/>
            <ac:spMk id="17" creationId="{02EA20A3-A4BE-BB08-2BBA-C008D464E820}"/>
          </ac:spMkLst>
        </pc:spChg>
        <pc:picChg chg="add mod modCrop">
          <ac:chgData name="Kaike Vieira" userId="7e68d8f42513ca5b" providerId="LiveId" clId="{20D61A2C-6EF9-4F00-81F6-D6DB1A2265C9}" dt="2024-11-25T23:05:00.770" v="756" actId="14100"/>
          <ac:picMkLst>
            <pc:docMk/>
            <pc:sldMk cId="506529760" sldId="267"/>
            <ac:picMk id="2" creationId="{0C49FFFA-C3CC-9D3C-6184-1DF8E725E13E}"/>
          </ac:picMkLst>
        </pc:picChg>
        <pc:picChg chg="add del mod ord">
          <ac:chgData name="Kaike Vieira" userId="7e68d8f42513ca5b" providerId="LiveId" clId="{20D61A2C-6EF9-4F00-81F6-D6DB1A2265C9}" dt="2024-11-25T23:30:09.846" v="965" actId="478"/>
          <ac:picMkLst>
            <pc:docMk/>
            <pc:sldMk cId="506529760" sldId="267"/>
            <ac:picMk id="4" creationId="{D7E0AE7F-CD17-66A8-47A0-8202F59BE5B5}"/>
          </ac:picMkLst>
        </pc:picChg>
      </pc:sldChg>
      <pc:sldChg chg="addSp delSp modSp new mod modNotesTx">
        <pc:chgData name="Kaike Vieira" userId="7e68d8f42513ca5b" providerId="LiveId" clId="{20D61A2C-6EF9-4F00-81F6-D6DB1A2265C9}" dt="2024-11-25T23:55:48.141" v="1177" actId="207"/>
        <pc:sldMkLst>
          <pc:docMk/>
          <pc:sldMk cId="3610614167" sldId="268"/>
        </pc:sldMkLst>
        <pc:spChg chg="mod">
          <ac:chgData name="Kaike Vieira" userId="7e68d8f42513ca5b" providerId="LiveId" clId="{20D61A2C-6EF9-4F00-81F6-D6DB1A2265C9}" dt="2024-11-25T23:37:36.023" v="980" actId="113"/>
          <ac:spMkLst>
            <pc:docMk/>
            <pc:sldMk cId="3610614167" sldId="268"/>
            <ac:spMk id="2" creationId="{381E6D51-64B7-89D0-BB52-411ED8AD7B05}"/>
          </ac:spMkLst>
        </pc:spChg>
        <pc:spChg chg="del">
          <ac:chgData name="Kaike Vieira" userId="7e68d8f42513ca5b" providerId="LiveId" clId="{20D61A2C-6EF9-4F00-81F6-D6DB1A2265C9}" dt="2024-11-25T23:37:49.307" v="981" actId="478"/>
          <ac:spMkLst>
            <pc:docMk/>
            <pc:sldMk cId="3610614167" sldId="268"/>
            <ac:spMk id="3" creationId="{14E53D17-47E9-8725-17C0-05B10AAE7C53}"/>
          </ac:spMkLst>
        </pc:spChg>
        <pc:spChg chg="add mod ord">
          <ac:chgData name="Kaike Vieira" userId="7e68d8f42513ca5b" providerId="LiveId" clId="{20D61A2C-6EF9-4F00-81F6-D6DB1A2265C9}" dt="2024-11-25T23:54:29.890" v="1131" actId="20577"/>
          <ac:spMkLst>
            <pc:docMk/>
            <pc:sldMk cId="3610614167" sldId="268"/>
            <ac:spMk id="5" creationId="{841243FA-3565-C4ED-AE0A-D5E367510B30}"/>
          </ac:spMkLst>
        </pc:spChg>
        <pc:spChg chg="add mod ord">
          <ac:chgData name="Kaike Vieira" userId="7e68d8f42513ca5b" providerId="LiveId" clId="{20D61A2C-6EF9-4F00-81F6-D6DB1A2265C9}" dt="2024-11-25T23:54:32.838" v="1133" actId="207"/>
          <ac:spMkLst>
            <pc:docMk/>
            <pc:sldMk cId="3610614167" sldId="268"/>
            <ac:spMk id="6" creationId="{6C498DBB-5CEC-8C74-296B-5643EFC519E2}"/>
          </ac:spMkLst>
        </pc:spChg>
        <pc:spChg chg="add mod">
          <ac:chgData name="Kaike Vieira" userId="7e68d8f42513ca5b" providerId="LiveId" clId="{20D61A2C-6EF9-4F00-81F6-D6DB1A2265C9}" dt="2024-11-25T23:55:30.628" v="1166" actId="1076"/>
          <ac:spMkLst>
            <pc:docMk/>
            <pc:sldMk cId="3610614167" sldId="268"/>
            <ac:spMk id="7" creationId="{02733F36-90B7-FBA3-859B-6FDA20ABC4C5}"/>
          </ac:spMkLst>
        </pc:spChg>
        <pc:spChg chg="add mod">
          <ac:chgData name="Kaike Vieira" userId="7e68d8f42513ca5b" providerId="LiveId" clId="{20D61A2C-6EF9-4F00-81F6-D6DB1A2265C9}" dt="2024-11-25T23:55:48.141" v="1177" actId="207"/>
          <ac:spMkLst>
            <pc:docMk/>
            <pc:sldMk cId="3610614167" sldId="268"/>
            <ac:spMk id="8" creationId="{276ECD0A-AFBB-F6A9-1FB0-8E6EAE0F3631}"/>
          </ac:spMkLst>
        </pc:spChg>
        <pc:graphicFrameChg chg="add mod modGraphic">
          <ac:chgData name="Kaike Vieira" userId="7e68d8f42513ca5b" providerId="LiveId" clId="{20D61A2C-6EF9-4F00-81F6-D6DB1A2265C9}" dt="2024-11-25T23:51:24.411" v="1099"/>
          <ac:graphicFrameMkLst>
            <pc:docMk/>
            <pc:sldMk cId="3610614167" sldId="268"/>
            <ac:graphicFrameMk id="4" creationId="{6D790903-0A6D-6360-F2AF-FBFAE511B03E}"/>
          </ac:graphicFrameMkLst>
        </pc:graphicFrameChg>
      </pc:sldChg>
      <pc:sldChg chg="addSp delSp modSp new mod setBg delAnim modAnim">
        <pc:chgData name="Kaike Vieira" userId="7e68d8f42513ca5b" providerId="LiveId" clId="{20D61A2C-6EF9-4F00-81F6-D6DB1A2265C9}" dt="2024-11-29T23:24:44.064" v="4169" actId="207"/>
        <pc:sldMkLst>
          <pc:docMk/>
          <pc:sldMk cId="2881059548" sldId="269"/>
        </pc:sldMkLst>
        <pc:spChg chg="mod">
          <ac:chgData name="Kaike Vieira" userId="7e68d8f42513ca5b" providerId="LiveId" clId="{20D61A2C-6EF9-4F00-81F6-D6DB1A2265C9}" dt="2024-11-29T01:17:29.766" v="3109" actId="26606"/>
          <ac:spMkLst>
            <pc:docMk/>
            <pc:sldMk cId="2881059548" sldId="269"/>
            <ac:spMk id="2" creationId="{18B64852-59FB-9755-C2C9-8AB692B41F53}"/>
          </ac:spMkLst>
        </pc:spChg>
        <pc:spChg chg="del">
          <ac:chgData name="Kaike Vieira" userId="7e68d8f42513ca5b" providerId="LiveId" clId="{20D61A2C-6EF9-4F00-81F6-D6DB1A2265C9}" dt="2024-11-28T22:49:56.435" v="1757" actId="22"/>
          <ac:spMkLst>
            <pc:docMk/>
            <pc:sldMk cId="2881059548" sldId="269"/>
            <ac:spMk id="3" creationId="{02C031BB-3C74-54A4-88D4-25B4C704EBD2}"/>
          </ac:spMkLst>
        </pc:spChg>
        <pc:spChg chg="add mod ord">
          <ac:chgData name="Kaike Vieira" userId="7e68d8f42513ca5b" providerId="LiveId" clId="{20D61A2C-6EF9-4F00-81F6-D6DB1A2265C9}" dt="2024-11-29T23:24:44.064" v="4169" actId="207"/>
          <ac:spMkLst>
            <pc:docMk/>
            <pc:sldMk cId="2881059548" sldId="269"/>
            <ac:spMk id="9" creationId="{69CBE28B-A337-A5FF-B559-1F836B3491FF}"/>
          </ac:spMkLst>
        </pc:spChg>
        <pc:spChg chg="add del">
          <ac:chgData name="Kaike Vieira" userId="7e68d8f42513ca5b" providerId="LiveId" clId="{20D61A2C-6EF9-4F00-81F6-D6DB1A2265C9}" dt="2024-11-29T01:17:29.766" v="3109" actId="26606"/>
          <ac:spMkLst>
            <pc:docMk/>
            <pc:sldMk cId="2881059548" sldId="269"/>
            <ac:spMk id="12" creationId="{B95B9BA8-1D69-4796-85F5-B6D0BD52354B}"/>
          </ac:spMkLst>
        </pc:spChg>
        <pc:spChg chg="add del">
          <ac:chgData name="Kaike Vieira" userId="7e68d8f42513ca5b" providerId="LiveId" clId="{20D61A2C-6EF9-4F00-81F6-D6DB1A2265C9}" dt="2024-11-29T01:17:29.766" v="3109" actId="26606"/>
          <ac:spMkLst>
            <pc:docMk/>
            <pc:sldMk cId="2881059548" sldId="269"/>
            <ac:spMk id="25" creationId="{FA69AAE0-49D5-4C8B-8BA2-55898C00E05E}"/>
          </ac:spMkLst>
        </pc:spChg>
        <pc:grpChg chg="add del">
          <ac:chgData name="Kaike Vieira" userId="7e68d8f42513ca5b" providerId="LiveId" clId="{20D61A2C-6EF9-4F00-81F6-D6DB1A2265C9}" dt="2024-11-29T01:17:29.766" v="3109" actId="26606"/>
          <ac:grpSpMkLst>
            <pc:docMk/>
            <pc:sldMk cId="2881059548" sldId="269"/>
            <ac:grpSpMk id="14" creationId="{D44E3F87-3D58-4B03-86B2-15A5C5B9C964}"/>
          </ac:grpSpMkLst>
        </pc:grpChg>
        <pc:picChg chg="add mod ord">
          <ac:chgData name="Kaike Vieira" userId="7e68d8f42513ca5b" providerId="LiveId" clId="{20D61A2C-6EF9-4F00-81F6-D6DB1A2265C9}" dt="2024-11-29T01:17:29.766" v="3109" actId="26606"/>
          <ac:picMkLst>
            <pc:docMk/>
            <pc:sldMk cId="2881059548" sldId="269"/>
            <ac:picMk id="5" creationId="{505AA6CC-4099-41FC-DAB7-A93116713713}"/>
          </ac:picMkLst>
        </pc:picChg>
        <pc:picChg chg="add del mod ord">
          <ac:chgData name="Kaike Vieira" userId="7e68d8f42513ca5b" providerId="LiveId" clId="{20D61A2C-6EF9-4F00-81F6-D6DB1A2265C9}" dt="2024-11-29T01:28:18.794" v="3167" actId="478"/>
          <ac:picMkLst>
            <pc:docMk/>
            <pc:sldMk cId="2881059548" sldId="269"/>
            <ac:picMk id="6" creationId="{FDFEBA24-1C62-FC9C-E139-1970BAB4954F}"/>
          </ac:picMkLst>
        </pc:picChg>
      </pc:sldChg>
      <pc:sldChg chg="addSp modSp new del mod modTransition modAnim">
        <pc:chgData name="Kaike Vieira" userId="7e68d8f42513ca5b" providerId="LiveId" clId="{20D61A2C-6EF9-4F00-81F6-D6DB1A2265C9}" dt="2024-11-26T00:19:42.183" v="1375" actId="47"/>
        <pc:sldMkLst>
          <pc:docMk/>
          <pc:sldMk cId="3823192410" sldId="269"/>
        </pc:sldMkLst>
        <pc:spChg chg="mod">
          <ac:chgData name="Kaike Vieira" userId="7e68d8f42513ca5b" providerId="LiveId" clId="{20D61A2C-6EF9-4F00-81F6-D6DB1A2265C9}" dt="2024-11-26T00:17:05.313" v="1342"/>
          <ac:spMkLst>
            <pc:docMk/>
            <pc:sldMk cId="3823192410" sldId="269"/>
            <ac:spMk id="14" creationId="{4F1F86AC-C2FB-C8F6-7CAD-A1F483A04E80}"/>
          </ac:spMkLst>
        </pc:spChg>
        <pc:grpChg chg="add mod">
          <ac:chgData name="Kaike Vieira" userId="7e68d8f42513ca5b" providerId="LiveId" clId="{20D61A2C-6EF9-4F00-81F6-D6DB1A2265C9}" dt="2024-11-26T00:18:24.061" v="1362" actId="14100"/>
          <ac:grpSpMkLst>
            <pc:docMk/>
            <pc:sldMk cId="3823192410" sldId="269"/>
            <ac:grpSpMk id="15" creationId="{9821AE86-B905-30BF-214C-347723E86A64}"/>
          </ac:grpSpMkLst>
        </pc:grpChg>
        <pc:picChg chg="add mod">
          <ac:chgData name="Kaike Vieira" userId="7e68d8f42513ca5b" providerId="LiveId" clId="{20D61A2C-6EF9-4F00-81F6-D6DB1A2265C9}" dt="2024-11-26T00:18:21.662" v="1357" actId="1076"/>
          <ac:picMkLst>
            <pc:docMk/>
            <pc:sldMk cId="3823192410" sldId="269"/>
            <ac:picMk id="9" creationId="{C29E2E87-7E96-9707-0087-E6DE3358F811}"/>
          </ac:picMkLst>
        </pc:picChg>
        <pc:picChg chg="mod">
          <ac:chgData name="Kaike Vieira" userId="7e68d8f42513ca5b" providerId="LiveId" clId="{20D61A2C-6EF9-4F00-81F6-D6DB1A2265C9}" dt="2024-11-26T00:17:05.313" v="1342"/>
          <ac:picMkLst>
            <pc:docMk/>
            <pc:sldMk cId="3823192410" sldId="269"/>
            <ac:picMk id="12" creationId="{24C419E0-8684-3CD5-CE6C-5A5E3C6F063E}"/>
          </ac:picMkLst>
        </pc:picChg>
      </pc:sldChg>
      <pc:sldChg chg="addSp delSp modSp new mod setBg delAnim modAnim">
        <pc:chgData name="Kaike Vieira" userId="7e68d8f42513ca5b" providerId="LiveId" clId="{20D61A2C-6EF9-4F00-81F6-D6DB1A2265C9}" dt="2024-11-29T01:28:20.654" v="3168" actId="478"/>
        <pc:sldMkLst>
          <pc:docMk/>
          <pc:sldMk cId="676040975" sldId="270"/>
        </pc:sldMkLst>
        <pc:spChg chg="mod">
          <ac:chgData name="Kaike Vieira" userId="7e68d8f42513ca5b" providerId="LiveId" clId="{20D61A2C-6EF9-4F00-81F6-D6DB1A2265C9}" dt="2024-11-28T22:48:07.396" v="1742" actId="26606"/>
          <ac:spMkLst>
            <pc:docMk/>
            <pc:sldMk cId="676040975" sldId="270"/>
            <ac:spMk id="2" creationId="{3BBAC54B-5232-1180-8A24-D6EF6A80C75F}"/>
          </ac:spMkLst>
        </pc:spChg>
        <pc:spChg chg="add del mod">
          <ac:chgData name="Kaike Vieira" userId="7e68d8f42513ca5b" providerId="LiveId" clId="{20D61A2C-6EF9-4F00-81F6-D6DB1A2265C9}" dt="2024-11-28T22:48:07.396" v="1742" actId="26606"/>
          <ac:spMkLst>
            <pc:docMk/>
            <pc:sldMk cId="676040975" sldId="270"/>
            <ac:spMk id="3" creationId="{CC92B8BF-22B7-7D3A-B070-AC37F400C0A3}"/>
          </ac:spMkLst>
        </pc:spChg>
        <pc:spChg chg="add">
          <ac:chgData name="Kaike Vieira" userId="7e68d8f42513ca5b" providerId="LiveId" clId="{20D61A2C-6EF9-4F00-81F6-D6DB1A2265C9}" dt="2024-11-28T22:48:07.396" v="1742" actId="26606"/>
          <ac:spMkLst>
            <pc:docMk/>
            <pc:sldMk cId="676040975" sldId="270"/>
            <ac:spMk id="6" creationId="{0C541B88-1AE9-40C3-AFD5-967787C1979F}"/>
          </ac:spMkLst>
        </pc:spChg>
        <pc:spChg chg="add">
          <ac:chgData name="Kaike Vieira" userId="7e68d8f42513ca5b" providerId="LiveId" clId="{20D61A2C-6EF9-4F00-81F6-D6DB1A2265C9}" dt="2024-11-28T22:48:07.396" v="1742" actId="26606"/>
          <ac:spMkLst>
            <pc:docMk/>
            <pc:sldMk cId="676040975" sldId="270"/>
            <ac:spMk id="7" creationId="{E5F17139-31EE-46AC-B04F-DBBD852DD6CB}"/>
          </ac:spMkLst>
        </pc:spChg>
        <pc:spChg chg="add del">
          <ac:chgData name="Kaike Vieira" userId="7e68d8f42513ca5b" providerId="LiveId" clId="{20D61A2C-6EF9-4F00-81F6-D6DB1A2265C9}" dt="2024-11-28T22:48:01.784" v="1741" actId="26606"/>
          <ac:spMkLst>
            <pc:docMk/>
            <pc:sldMk cId="676040975" sldId="270"/>
            <ac:spMk id="9" creationId="{BACC6370-2D7E-4714-9D71-7542949D7D5D}"/>
          </ac:spMkLst>
        </pc:spChg>
        <pc:spChg chg="add del">
          <ac:chgData name="Kaike Vieira" userId="7e68d8f42513ca5b" providerId="LiveId" clId="{20D61A2C-6EF9-4F00-81F6-D6DB1A2265C9}" dt="2024-11-28T22:48:01.784" v="1741" actId="26606"/>
          <ac:spMkLst>
            <pc:docMk/>
            <pc:sldMk cId="676040975" sldId="270"/>
            <ac:spMk id="11" creationId="{F68B3F68-107C-434F-AA38-110D5EA91B85}"/>
          </ac:spMkLst>
        </pc:spChg>
        <pc:spChg chg="add del">
          <ac:chgData name="Kaike Vieira" userId="7e68d8f42513ca5b" providerId="LiveId" clId="{20D61A2C-6EF9-4F00-81F6-D6DB1A2265C9}" dt="2024-11-28T22:48:01.784" v="1741" actId="26606"/>
          <ac:spMkLst>
            <pc:docMk/>
            <pc:sldMk cId="676040975" sldId="270"/>
            <ac:spMk id="13" creationId="{AAD0DBB9-1A4B-4391-81D4-CB19F9AB918A}"/>
          </ac:spMkLst>
        </pc:spChg>
        <pc:spChg chg="add del">
          <ac:chgData name="Kaike Vieira" userId="7e68d8f42513ca5b" providerId="LiveId" clId="{20D61A2C-6EF9-4F00-81F6-D6DB1A2265C9}" dt="2024-11-28T22:48:01.784" v="1741" actId="26606"/>
          <ac:spMkLst>
            <pc:docMk/>
            <pc:sldMk cId="676040975" sldId="270"/>
            <ac:spMk id="15" creationId="{063BBA22-50EA-4C4D-BE05-F1CE4E63AA56}"/>
          </ac:spMkLst>
        </pc:spChg>
        <pc:spChg chg="add">
          <ac:chgData name="Kaike Vieira" userId="7e68d8f42513ca5b" providerId="LiveId" clId="{20D61A2C-6EF9-4F00-81F6-D6DB1A2265C9}" dt="2024-11-28T22:48:07.396" v="1742" actId="26606"/>
          <ac:spMkLst>
            <pc:docMk/>
            <pc:sldMk cId="676040975" sldId="270"/>
            <ac:spMk id="17" creationId="{89D16701-DA76-4F72-BB63-E2C3FFBDFE0F}"/>
          </ac:spMkLst>
        </pc:spChg>
        <pc:spChg chg="add">
          <ac:chgData name="Kaike Vieira" userId="7e68d8f42513ca5b" providerId="LiveId" clId="{20D61A2C-6EF9-4F00-81F6-D6DB1A2265C9}" dt="2024-11-28T22:48:07.396" v="1742" actId="26606"/>
          <ac:spMkLst>
            <pc:docMk/>
            <pc:sldMk cId="676040975" sldId="270"/>
            <ac:spMk id="19" creationId="{1CC28BE1-9DC6-43FE-9582-39F091098D77}"/>
          </ac:spMkLst>
        </pc:spChg>
        <pc:grpChg chg="add">
          <ac:chgData name="Kaike Vieira" userId="7e68d8f42513ca5b" providerId="LiveId" clId="{20D61A2C-6EF9-4F00-81F6-D6DB1A2265C9}" dt="2024-11-28T22:48:07.396" v="1742" actId="26606"/>
          <ac:grpSpMkLst>
            <pc:docMk/>
            <pc:sldMk cId="676040975" sldId="270"/>
            <ac:grpSpMk id="8" creationId="{7CF625D3-71A3-4F30-A096-8EF334E959D0}"/>
          </ac:grpSpMkLst>
        </pc:grpChg>
        <pc:grpChg chg="add">
          <ac:chgData name="Kaike Vieira" userId="7e68d8f42513ca5b" providerId="LiveId" clId="{20D61A2C-6EF9-4F00-81F6-D6DB1A2265C9}" dt="2024-11-28T22:48:07.396" v="1742" actId="26606"/>
          <ac:grpSpMkLst>
            <pc:docMk/>
            <pc:sldMk cId="676040975" sldId="270"/>
            <ac:grpSpMk id="21" creationId="{AF9AF3F3-CE0C-4125-BDD7-346487FA0B40}"/>
          </ac:grpSpMkLst>
        </pc:grpChg>
        <pc:graphicFrameChg chg="add del">
          <ac:chgData name="Kaike Vieira" userId="7e68d8f42513ca5b" providerId="LiveId" clId="{20D61A2C-6EF9-4F00-81F6-D6DB1A2265C9}" dt="2024-11-28T22:48:01.784" v="1741" actId="26606"/>
          <ac:graphicFrameMkLst>
            <pc:docMk/>
            <pc:sldMk cId="676040975" sldId="270"/>
            <ac:graphicFrameMk id="5" creationId="{AF9B8A16-8AD4-A453-E9E0-981115CB005F}"/>
          </ac:graphicFrameMkLst>
        </pc:graphicFrameChg>
        <pc:graphicFrameChg chg="add">
          <ac:chgData name="Kaike Vieira" userId="7e68d8f42513ca5b" providerId="LiveId" clId="{20D61A2C-6EF9-4F00-81F6-D6DB1A2265C9}" dt="2024-11-28T22:48:07.396" v="1742" actId="26606"/>
          <ac:graphicFrameMkLst>
            <pc:docMk/>
            <pc:sldMk cId="676040975" sldId="270"/>
            <ac:graphicFrameMk id="12" creationId="{D58892B6-AA83-A108-BA0D-3027BCC1E6A7}"/>
          </ac:graphicFrameMkLst>
        </pc:graphicFrameChg>
        <pc:picChg chg="add del mod">
          <ac:chgData name="Kaike Vieira" userId="7e68d8f42513ca5b" providerId="LiveId" clId="{20D61A2C-6EF9-4F00-81F6-D6DB1A2265C9}" dt="2024-11-29T01:17:45.454" v="3113" actId="478"/>
          <ac:picMkLst>
            <pc:docMk/>
            <pc:sldMk cId="676040975" sldId="270"/>
            <ac:picMk id="4" creationId="{5B00DE89-475A-CABE-3512-62F8F0297B14}"/>
          </ac:picMkLst>
        </pc:picChg>
        <pc:picChg chg="add del mod">
          <ac:chgData name="Kaike Vieira" userId="7e68d8f42513ca5b" providerId="LiveId" clId="{20D61A2C-6EF9-4F00-81F6-D6DB1A2265C9}" dt="2024-11-29T01:28:20.654" v="3168" actId="478"/>
          <ac:picMkLst>
            <pc:docMk/>
            <pc:sldMk cId="676040975" sldId="270"/>
            <ac:picMk id="16" creationId="{3D4B3CC2-AAF7-A75B-BEEA-E2A4265855B3}"/>
          </ac:picMkLst>
        </pc:picChg>
      </pc:sldChg>
      <pc:sldChg chg="new add del">
        <pc:chgData name="Kaike Vieira" userId="7e68d8f42513ca5b" providerId="LiveId" clId="{20D61A2C-6EF9-4F00-81F6-D6DB1A2265C9}" dt="2024-11-28T23:41:59.391" v="2261" actId="2696"/>
        <pc:sldMkLst>
          <pc:docMk/>
          <pc:sldMk cId="2966741382" sldId="271"/>
        </pc:sldMkLst>
      </pc:sldChg>
      <pc:sldChg chg="addSp delSp modSp new add del mod setBg modClrScheme delAnim modAnim delDesignElem chgLayout">
        <pc:chgData name="Kaike Vieira" userId="7e68d8f42513ca5b" providerId="LiveId" clId="{20D61A2C-6EF9-4F00-81F6-D6DB1A2265C9}" dt="2024-12-02T21:16:33.776" v="4619" actId="1076"/>
        <pc:sldMkLst>
          <pc:docMk/>
          <pc:sldMk cId="2637734863" sldId="272"/>
        </pc:sldMkLst>
        <pc:spChg chg="mod ord">
          <ac:chgData name="Kaike Vieira" userId="7e68d8f42513ca5b" providerId="LiveId" clId="{20D61A2C-6EF9-4F00-81F6-D6DB1A2265C9}" dt="2024-11-28T23:31:58.398" v="1997" actId="1076"/>
          <ac:spMkLst>
            <pc:docMk/>
            <pc:sldMk cId="2637734863" sldId="272"/>
            <ac:spMk id="2" creationId="{3B6B80B4-F3E5-6DDC-D177-CF14CAD59F34}"/>
          </ac:spMkLst>
        </pc:spChg>
        <pc:spChg chg="del">
          <ac:chgData name="Kaike Vieira" userId="7e68d8f42513ca5b" providerId="LiveId" clId="{20D61A2C-6EF9-4F00-81F6-D6DB1A2265C9}" dt="2024-11-28T23:27:38.784" v="1932" actId="22"/>
          <ac:spMkLst>
            <pc:docMk/>
            <pc:sldMk cId="2637734863" sldId="272"/>
            <ac:spMk id="3" creationId="{8895621E-571C-D467-0977-D268DF7E5650}"/>
          </ac:spMkLst>
        </pc:spChg>
        <pc:spChg chg="add del mod">
          <ac:chgData name="Kaike Vieira" userId="7e68d8f42513ca5b" providerId="LiveId" clId="{20D61A2C-6EF9-4F00-81F6-D6DB1A2265C9}" dt="2024-11-28T23:29:57.192" v="1987" actId="26606"/>
          <ac:spMkLst>
            <pc:docMk/>
            <pc:sldMk cId="2637734863" sldId="272"/>
            <ac:spMk id="7" creationId="{E676A0DE-3C16-3643-6498-EF2418D9823B}"/>
          </ac:spMkLst>
        </pc:spChg>
        <pc:spChg chg="add mod ord">
          <ac:chgData name="Kaike Vieira" userId="7e68d8f42513ca5b" providerId="LiveId" clId="{20D61A2C-6EF9-4F00-81F6-D6DB1A2265C9}" dt="2024-11-28T23:33:08.728" v="2022" actId="171"/>
          <ac:spMkLst>
            <pc:docMk/>
            <pc:sldMk cId="2637734863" sldId="272"/>
            <ac:spMk id="12" creationId="{9DEE0684-969C-F02F-0FC4-58F8027CD3E4}"/>
          </ac:spMkLst>
        </pc:spChg>
        <pc:spChg chg="add del">
          <ac:chgData name="Kaike Vieira" userId="7e68d8f42513ca5b" providerId="LiveId" clId="{20D61A2C-6EF9-4F00-81F6-D6DB1A2265C9}" dt="2024-11-28T23:31:39.380" v="1994" actId="700"/>
          <ac:spMkLst>
            <pc:docMk/>
            <pc:sldMk cId="2637734863" sldId="272"/>
            <ac:spMk id="16" creationId="{6753252F-4873-4F63-801D-CC719279A7D5}"/>
          </ac:spMkLst>
        </pc:spChg>
        <pc:spChg chg="add del">
          <ac:chgData name="Kaike Vieira" userId="7e68d8f42513ca5b" providerId="LiveId" clId="{20D61A2C-6EF9-4F00-81F6-D6DB1A2265C9}" dt="2024-11-28T23:31:39.380" v="1994" actId="700"/>
          <ac:spMkLst>
            <pc:docMk/>
            <pc:sldMk cId="2637734863" sldId="272"/>
            <ac:spMk id="18" creationId="{047C8CCB-F95D-4249-92DD-651249D3535A}"/>
          </ac:spMkLst>
        </pc:spChg>
        <pc:picChg chg="add mod ord">
          <ac:chgData name="Kaike Vieira" userId="7e68d8f42513ca5b" providerId="LiveId" clId="{20D61A2C-6EF9-4F00-81F6-D6DB1A2265C9}" dt="2024-12-02T21:16:33.776" v="4619" actId="1076"/>
          <ac:picMkLst>
            <pc:docMk/>
            <pc:sldMk cId="2637734863" sldId="272"/>
            <ac:picMk id="4" creationId="{8E229C6B-0C88-E577-8F7B-BA493B0D8BCE}"/>
          </ac:picMkLst>
        </pc:picChg>
        <pc:picChg chg="add del mod ord modCrop">
          <ac:chgData name="Kaike Vieira" userId="7e68d8f42513ca5b" providerId="LiveId" clId="{20D61A2C-6EF9-4F00-81F6-D6DB1A2265C9}" dt="2024-11-28T23:29:42.512" v="1983" actId="478"/>
          <ac:picMkLst>
            <pc:docMk/>
            <pc:sldMk cId="2637734863" sldId="272"/>
            <ac:picMk id="5" creationId="{244A4BF8-7CF0-20D8-6CEC-0F095A9151BA}"/>
          </ac:picMkLst>
        </pc:picChg>
        <pc:picChg chg="add del">
          <ac:chgData name="Kaike Vieira" userId="7e68d8f42513ca5b" providerId="LiveId" clId="{20D61A2C-6EF9-4F00-81F6-D6DB1A2265C9}" dt="2024-11-28T23:29:44.910" v="1985" actId="478"/>
          <ac:picMkLst>
            <pc:docMk/>
            <pc:sldMk cId="2637734863" sldId="272"/>
            <ac:picMk id="9" creationId="{D31AB5D8-10E4-DFAB-D238-20086CBDA525}"/>
          </ac:picMkLst>
        </pc:picChg>
        <pc:picChg chg="add del mod ord">
          <ac:chgData name="Kaike Vieira" userId="7e68d8f42513ca5b" providerId="LiveId" clId="{20D61A2C-6EF9-4F00-81F6-D6DB1A2265C9}" dt="2024-11-29T17:03:43.170" v="3176" actId="478"/>
          <ac:picMkLst>
            <pc:docMk/>
            <pc:sldMk cId="2637734863" sldId="272"/>
            <ac:picMk id="11" creationId="{1BA0BBCA-C41C-2AD3-D38A-69D7F21B0B70}"/>
          </ac:picMkLst>
        </pc:picChg>
        <pc:picChg chg="add del mod">
          <ac:chgData name="Kaike Vieira" userId="7e68d8f42513ca5b" providerId="LiveId" clId="{20D61A2C-6EF9-4F00-81F6-D6DB1A2265C9}" dt="2024-11-29T01:21:44.653" v="3148" actId="478"/>
          <ac:picMkLst>
            <pc:docMk/>
            <pc:sldMk cId="2637734863" sldId="272"/>
            <ac:picMk id="13" creationId="{38858A00-546F-DB55-D7A3-18A88B0A4D29}"/>
          </ac:picMkLst>
        </pc:picChg>
        <pc:picChg chg="add del mod">
          <ac:chgData name="Kaike Vieira" userId="7e68d8f42513ca5b" providerId="LiveId" clId="{20D61A2C-6EF9-4F00-81F6-D6DB1A2265C9}" dt="2024-11-29T23:07:51.096" v="4121" actId="478"/>
          <ac:picMkLst>
            <pc:docMk/>
            <pc:sldMk cId="2637734863" sldId="272"/>
            <ac:picMk id="15" creationId="{04F3E661-58E9-37EC-843C-4FFB86AE22D9}"/>
          </ac:picMkLst>
        </pc:picChg>
        <pc:picChg chg="add del mod">
          <ac:chgData name="Kaike Vieira" userId="7e68d8f42513ca5b" providerId="LiveId" clId="{20D61A2C-6EF9-4F00-81F6-D6DB1A2265C9}" dt="2024-12-02T21:16:17.440" v="4608" actId="478"/>
          <ac:picMkLst>
            <pc:docMk/>
            <pc:sldMk cId="2637734863" sldId="272"/>
            <ac:picMk id="19" creationId="{E8D0C7F1-48CF-870C-A965-FE205B15C85B}"/>
          </ac:picMkLst>
        </pc:picChg>
      </pc:sldChg>
      <pc:sldChg chg="addSp delSp modSp new mod modTransition setBg delAnim modAnim modNotesTx">
        <pc:chgData name="Kaike Vieira" userId="7e68d8f42513ca5b" providerId="LiveId" clId="{20D61A2C-6EF9-4F00-81F6-D6DB1A2265C9}" dt="2024-11-29T01:21:08.760" v="3142" actId="478"/>
        <pc:sldMkLst>
          <pc:docMk/>
          <pc:sldMk cId="744788915" sldId="273"/>
        </pc:sldMkLst>
        <pc:spChg chg="add del mod ord">
          <ac:chgData name="Kaike Vieira" userId="7e68d8f42513ca5b" providerId="LiveId" clId="{20D61A2C-6EF9-4F00-81F6-D6DB1A2265C9}" dt="2024-11-29T01:05:51.364" v="2960" actId="478"/>
          <ac:spMkLst>
            <pc:docMk/>
            <pc:sldMk cId="744788915" sldId="273"/>
            <ac:spMk id="2" creationId="{09784AD7-2D60-22DA-D63F-19BE56FC37DB}"/>
          </ac:spMkLst>
        </pc:spChg>
        <pc:spChg chg="del">
          <ac:chgData name="Kaike Vieira" userId="7e68d8f42513ca5b" providerId="LiveId" clId="{20D61A2C-6EF9-4F00-81F6-D6DB1A2265C9}" dt="2024-11-29T00:39:19.787" v="2388" actId="478"/>
          <ac:spMkLst>
            <pc:docMk/>
            <pc:sldMk cId="744788915" sldId="273"/>
            <ac:spMk id="3" creationId="{D75E76E7-AA4A-D12C-39F3-E6B26C085D6E}"/>
          </ac:spMkLst>
        </pc:spChg>
        <pc:spChg chg="add del">
          <ac:chgData name="Kaike Vieira" userId="7e68d8f42513ca5b" providerId="LiveId" clId="{20D61A2C-6EF9-4F00-81F6-D6DB1A2265C9}" dt="2024-11-29T00:45:06.702" v="2509" actId="478"/>
          <ac:spMkLst>
            <pc:docMk/>
            <pc:sldMk cId="744788915" sldId="273"/>
            <ac:spMk id="5" creationId="{E48CFDCE-102A-3290-3C99-8EB12B121D51}"/>
          </ac:spMkLst>
        </pc:spChg>
        <pc:spChg chg="add mod ord">
          <ac:chgData name="Kaike Vieira" userId="7e68d8f42513ca5b" providerId="LiveId" clId="{20D61A2C-6EF9-4F00-81F6-D6DB1A2265C9}" dt="2024-11-29T00:49:20.369" v="2547" actId="1076"/>
          <ac:spMkLst>
            <pc:docMk/>
            <pc:sldMk cId="744788915" sldId="273"/>
            <ac:spMk id="8" creationId="{F4999E21-7E87-7459-9706-F782A7D0B90B}"/>
          </ac:spMkLst>
        </pc:spChg>
        <pc:spChg chg="add del">
          <ac:chgData name="Kaike Vieira" userId="7e68d8f42513ca5b" providerId="LiveId" clId="{20D61A2C-6EF9-4F00-81F6-D6DB1A2265C9}" dt="2024-11-29T00:47:48.456" v="2521" actId="26606"/>
          <ac:spMkLst>
            <pc:docMk/>
            <pc:sldMk cId="744788915" sldId="273"/>
            <ac:spMk id="15" creationId="{04357C93-F0CB-4A1C-8F77-4E9063789819}"/>
          </ac:spMkLst>
        </pc:spChg>
        <pc:spChg chg="add del">
          <ac:chgData name="Kaike Vieira" userId="7e68d8f42513ca5b" providerId="LiveId" clId="{20D61A2C-6EF9-4F00-81F6-D6DB1A2265C9}" dt="2024-11-29T00:47:48.456" v="2521" actId="26606"/>
          <ac:spMkLst>
            <pc:docMk/>
            <pc:sldMk cId="744788915" sldId="273"/>
            <ac:spMk id="16" creationId="{91DC6ABD-215C-4EA8-A483-CEF5B99AB385}"/>
          </ac:spMkLst>
        </pc:spChg>
        <pc:spChg chg="add del">
          <ac:chgData name="Kaike Vieira" userId="7e68d8f42513ca5b" providerId="LiveId" clId="{20D61A2C-6EF9-4F00-81F6-D6DB1A2265C9}" dt="2024-11-29T00:47:50.597" v="2523" actId="26606"/>
          <ac:spMkLst>
            <pc:docMk/>
            <pc:sldMk cId="744788915" sldId="273"/>
            <ac:spMk id="18" creationId="{19C9EAEA-39D0-4B0E-A0EB-51E7B26740B1}"/>
          </ac:spMkLst>
        </pc:spChg>
        <pc:spChg chg="add del">
          <ac:chgData name="Kaike Vieira" userId="7e68d8f42513ca5b" providerId="LiveId" clId="{20D61A2C-6EF9-4F00-81F6-D6DB1A2265C9}" dt="2024-11-29T00:51:20.175" v="2561" actId="478"/>
          <ac:spMkLst>
            <pc:docMk/>
            <pc:sldMk cId="744788915" sldId="273"/>
            <ac:spMk id="20" creationId="{A4423AAE-F0C7-020B-02DD-A761F3BD8D29}"/>
          </ac:spMkLst>
        </pc:spChg>
        <pc:spChg chg="add del">
          <ac:chgData name="Kaike Vieira" userId="7e68d8f42513ca5b" providerId="LiveId" clId="{20D61A2C-6EF9-4F00-81F6-D6DB1A2265C9}" dt="2024-11-29T00:47:50.597" v="2523" actId="26606"/>
          <ac:spMkLst>
            <pc:docMk/>
            <pc:sldMk cId="744788915" sldId="273"/>
            <ac:spMk id="21" creationId="{47942995-B07F-4636-9A06-C6A104B260A8}"/>
          </ac:spMkLst>
        </pc:spChg>
        <pc:spChg chg="add del">
          <ac:chgData name="Kaike Vieira" userId="7e68d8f42513ca5b" providerId="LiveId" clId="{20D61A2C-6EF9-4F00-81F6-D6DB1A2265C9}" dt="2024-11-29T00:47:50.597" v="2523" actId="26606"/>
          <ac:spMkLst>
            <pc:docMk/>
            <pc:sldMk cId="744788915" sldId="273"/>
            <ac:spMk id="22" creationId="{B81933D1-5615-42C7-9C0B-4EB7105CCE2D}"/>
          </ac:spMkLst>
        </pc:spChg>
        <pc:spChg chg="add del mod">
          <ac:chgData name="Kaike Vieira" userId="7e68d8f42513ca5b" providerId="LiveId" clId="{20D61A2C-6EF9-4F00-81F6-D6DB1A2265C9}" dt="2024-11-29T01:05:51.364" v="2960" actId="478"/>
          <ac:spMkLst>
            <pc:docMk/>
            <pc:sldMk cId="744788915" sldId="273"/>
            <ac:spMk id="24" creationId="{47E05FDB-420C-3C0A-EDD0-DA458F2183AF}"/>
          </ac:spMkLst>
        </pc:spChg>
        <pc:grpChg chg="add del">
          <ac:chgData name="Kaike Vieira" userId="7e68d8f42513ca5b" providerId="LiveId" clId="{20D61A2C-6EF9-4F00-81F6-D6DB1A2265C9}" dt="2024-11-29T00:47:41.378" v="2519" actId="26606"/>
          <ac:grpSpMkLst>
            <pc:docMk/>
            <pc:sldMk cId="744788915" sldId="273"/>
            <ac:grpSpMk id="9" creationId="{D19F7815-3AA2-7679-26F4-A63338C8BD5B}"/>
          </ac:grpSpMkLst>
        </pc:grpChg>
        <pc:grpChg chg="add del">
          <ac:chgData name="Kaike Vieira" userId="7e68d8f42513ca5b" providerId="LiveId" clId="{20D61A2C-6EF9-4F00-81F6-D6DB1A2265C9}" dt="2024-11-29T00:47:50.597" v="2523" actId="26606"/>
          <ac:grpSpMkLst>
            <pc:docMk/>
            <pc:sldMk cId="744788915" sldId="273"/>
            <ac:grpSpMk id="11" creationId="{032D8612-31EB-44CF-A1D0-14FD4C705424}"/>
          </ac:grpSpMkLst>
        </pc:grpChg>
        <pc:grpChg chg="add del">
          <ac:chgData name="Kaike Vieira" userId="7e68d8f42513ca5b" providerId="LiveId" clId="{20D61A2C-6EF9-4F00-81F6-D6DB1A2265C9}" dt="2024-11-29T00:47:48.456" v="2521" actId="26606"/>
          <ac:grpSpMkLst>
            <pc:docMk/>
            <pc:sldMk cId="744788915" sldId="273"/>
            <ac:grpSpMk id="17" creationId="{3AF6A671-C637-4547-85F4-51B6D1881399}"/>
          </ac:grpSpMkLst>
        </pc:grpChg>
        <pc:graphicFrameChg chg="add mod modGraphic">
          <ac:chgData name="Kaike Vieira" userId="7e68d8f42513ca5b" providerId="LiveId" clId="{20D61A2C-6EF9-4F00-81F6-D6DB1A2265C9}" dt="2024-11-29T01:12:05.398" v="2989" actId="3062"/>
          <ac:graphicFrameMkLst>
            <pc:docMk/>
            <pc:sldMk cId="744788915" sldId="273"/>
            <ac:graphicFrameMk id="4" creationId="{B9A5ADEE-4C01-462F-CDBE-49885D66CFDC}"/>
          </ac:graphicFrameMkLst>
        </pc:graphicFrameChg>
        <pc:picChg chg="add mod ord">
          <ac:chgData name="Kaike Vieira" userId="7e68d8f42513ca5b" providerId="LiveId" clId="{20D61A2C-6EF9-4F00-81F6-D6DB1A2265C9}" dt="2024-11-29T00:55:45.369" v="2580"/>
          <ac:picMkLst>
            <pc:docMk/>
            <pc:sldMk cId="744788915" sldId="273"/>
            <ac:picMk id="7" creationId="{ED099F8E-D1CF-EBC2-BE91-DC1D1CE40147}"/>
          </ac:picMkLst>
        </pc:picChg>
        <pc:picChg chg="add del mod">
          <ac:chgData name="Kaike Vieira" userId="7e68d8f42513ca5b" providerId="LiveId" clId="{20D61A2C-6EF9-4F00-81F6-D6DB1A2265C9}" dt="2024-11-29T01:21:08.760" v="3142" actId="478"/>
          <ac:picMkLst>
            <pc:docMk/>
            <pc:sldMk cId="744788915" sldId="273"/>
            <ac:picMk id="25" creationId="{BEC6437A-F105-93AB-E6E2-73B14201AF2C}"/>
          </ac:picMkLst>
        </pc:picChg>
      </pc:sldChg>
      <pc:sldChg chg="addSp delSp modSp add mod delAnim modAnim chgLayout">
        <pc:chgData name="Kaike Vieira" userId="7e68d8f42513ca5b" providerId="LiveId" clId="{20D61A2C-6EF9-4F00-81F6-D6DB1A2265C9}" dt="2024-11-29T01:20:47.879" v="3139" actId="478"/>
        <pc:sldMkLst>
          <pc:docMk/>
          <pc:sldMk cId="1134324003" sldId="274"/>
        </pc:sldMkLst>
        <pc:spChg chg="mod ord">
          <ac:chgData name="Kaike Vieira" userId="7e68d8f42513ca5b" providerId="LiveId" clId="{20D61A2C-6EF9-4F00-81F6-D6DB1A2265C9}" dt="2024-11-29T00:12:57.974" v="2371" actId="700"/>
          <ac:spMkLst>
            <pc:docMk/>
            <pc:sldMk cId="1134324003" sldId="274"/>
            <ac:spMk id="2" creationId="{FD0831E4-B096-7A44-E4DA-961C71092392}"/>
          </ac:spMkLst>
        </pc:spChg>
        <pc:spChg chg="add del mod ord">
          <ac:chgData name="Kaike Vieira" userId="7e68d8f42513ca5b" providerId="LiveId" clId="{20D61A2C-6EF9-4F00-81F6-D6DB1A2265C9}" dt="2024-11-29T00:12:59.537" v="2372"/>
          <ac:spMkLst>
            <pc:docMk/>
            <pc:sldMk cId="1134324003" sldId="274"/>
            <ac:spMk id="6" creationId="{11331F00-E4F3-98BA-C729-1AA46260AC5D}"/>
          </ac:spMkLst>
        </pc:spChg>
        <pc:spChg chg="del mod">
          <ac:chgData name="Kaike Vieira" userId="7e68d8f42513ca5b" providerId="LiveId" clId="{20D61A2C-6EF9-4F00-81F6-D6DB1A2265C9}" dt="2024-11-29T00:12:47.036" v="2369" actId="21"/>
          <ac:spMkLst>
            <pc:docMk/>
            <pc:sldMk cId="1134324003" sldId="274"/>
            <ac:spMk id="9" creationId="{B2262E2C-7AA9-4FF7-78FC-6C4436237CE6}"/>
          </ac:spMkLst>
        </pc:spChg>
        <pc:picChg chg="add del mod modCrop">
          <ac:chgData name="Kaike Vieira" userId="7e68d8f42513ca5b" providerId="LiveId" clId="{20D61A2C-6EF9-4F00-81F6-D6DB1A2265C9}" dt="2024-11-29T00:12:52.990" v="2370" actId="21"/>
          <ac:picMkLst>
            <pc:docMk/>
            <pc:sldMk cId="1134324003" sldId="274"/>
            <ac:picMk id="5" creationId="{C31362CE-16A7-9E53-AA97-6D3EDC745D27}"/>
          </ac:picMkLst>
        </pc:picChg>
        <pc:picChg chg="add mod">
          <ac:chgData name="Kaike Vieira" userId="7e68d8f42513ca5b" providerId="LiveId" clId="{20D61A2C-6EF9-4F00-81F6-D6DB1A2265C9}" dt="2024-11-29T00:15:08.159" v="2383" actId="408"/>
          <ac:picMkLst>
            <pc:docMk/>
            <pc:sldMk cId="1134324003" sldId="274"/>
            <ac:picMk id="7" creationId="{C31362CE-16A7-9E53-AA97-6D3EDC745D27}"/>
          </ac:picMkLst>
        </pc:picChg>
        <pc:picChg chg="del">
          <ac:chgData name="Kaike Vieira" userId="7e68d8f42513ca5b" providerId="LiveId" clId="{20D61A2C-6EF9-4F00-81F6-D6DB1A2265C9}" dt="2024-11-29T00:11:37.809" v="2312" actId="478"/>
          <ac:picMkLst>
            <pc:docMk/>
            <pc:sldMk cId="1134324003" sldId="274"/>
            <ac:picMk id="8" creationId="{989C2335-ED2A-57B1-FED3-099BF66CB967}"/>
          </ac:picMkLst>
        </pc:picChg>
        <pc:picChg chg="add del mod">
          <ac:chgData name="Kaike Vieira" userId="7e68d8f42513ca5b" providerId="LiveId" clId="{20D61A2C-6EF9-4F00-81F6-D6DB1A2265C9}" dt="2024-11-29T00:14:37.153" v="2379" actId="478"/>
          <ac:picMkLst>
            <pc:docMk/>
            <pc:sldMk cId="1134324003" sldId="274"/>
            <ac:picMk id="11" creationId="{E41E3A52-5806-45DE-F7FE-C801B6A6FE08}"/>
          </ac:picMkLst>
        </pc:picChg>
        <pc:picChg chg="add mod">
          <ac:chgData name="Kaike Vieira" userId="7e68d8f42513ca5b" providerId="LiveId" clId="{20D61A2C-6EF9-4F00-81F6-D6DB1A2265C9}" dt="2024-11-29T00:15:08.159" v="2383" actId="408"/>
          <ac:picMkLst>
            <pc:docMk/>
            <pc:sldMk cId="1134324003" sldId="274"/>
            <ac:picMk id="13" creationId="{EF6A4955-E5BB-7F79-D4BE-7402DFC28C7D}"/>
          </ac:picMkLst>
        </pc:picChg>
        <pc:picChg chg="add del mod">
          <ac:chgData name="Kaike Vieira" userId="7e68d8f42513ca5b" providerId="LiveId" clId="{20D61A2C-6EF9-4F00-81F6-D6DB1A2265C9}" dt="2024-11-29T01:20:47.879" v="3139" actId="478"/>
          <ac:picMkLst>
            <pc:docMk/>
            <pc:sldMk cId="1134324003" sldId="274"/>
            <ac:picMk id="14" creationId="{B737E031-9C72-FE3B-7B4E-6A15D22A30F2}"/>
          </ac:picMkLst>
        </pc:picChg>
      </pc:sldChg>
      <pc:sldChg chg="addSp delSp modSp new mod">
        <pc:chgData name="Kaike Vieira" userId="7e68d8f42513ca5b" providerId="LiveId" clId="{20D61A2C-6EF9-4F00-81F6-D6DB1A2265C9}" dt="2024-11-29T21:37:13.105" v="3370" actId="1076"/>
        <pc:sldMkLst>
          <pc:docMk/>
          <pc:sldMk cId="3368415862" sldId="275"/>
        </pc:sldMkLst>
        <pc:spChg chg="mod">
          <ac:chgData name="Kaike Vieira" userId="7e68d8f42513ca5b" providerId="LiveId" clId="{20D61A2C-6EF9-4F00-81F6-D6DB1A2265C9}" dt="2024-11-29T21:32:20.488" v="3233" actId="1076"/>
          <ac:spMkLst>
            <pc:docMk/>
            <pc:sldMk cId="3368415862" sldId="275"/>
            <ac:spMk id="2" creationId="{C7E73167-3B05-681B-0819-6424090699FA}"/>
          </ac:spMkLst>
        </pc:spChg>
        <pc:spChg chg="add mod ord">
          <ac:chgData name="Kaike Vieira" userId="7e68d8f42513ca5b" providerId="LiveId" clId="{20D61A2C-6EF9-4F00-81F6-D6DB1A2265C9}" dt="2024-11-29T21:30:45.907" v="3223" actId="171"/>
          <ac:spMkLst>
            <pc:docMk/>
            <pc:sldMk cId="3368415862" sldId="275"/>
            <ac:spMk id="5" creationId="{A0254E03-CFE2-2577-C561-6ABAC7BF83FF}"/>
          </ac:spMkLst>
        </pc:spChg>
        <pc:spChg chg="add del mod">
          <ac:chgData name="Kaike Vieira" userId="7e68d8f42513ca5b" providerId="LiveId" clId="{20D61A2C-6EF9-4F00-81F6-D6DB1A2265C9}" dt="2024-11-29T21:36:23.948" v="3327"/>
          <ac:spMkLst>
            <pc:docMk/>
            <pc:sldMk cId="3368415862" sldId="275"/>
            <ac:spMk id="6" creationId="{A8293069-AFB8-3EC1-9BB1-B16893EDDF2C}"/>
          </ac:spMkLst>
        </pc:spChg>
        <pc:spChg chg="add mod">
          <ac:chgData name="Kaike Vieira" userId="7e68d8f42513ca5b" providerId="LiveId" clId="{20D61A2C-6EF9-4F00-81F6-D6DB1A2265C9}" dt="2024-11-29T21:37:13.105" v="3370" actId="1076"/>
          <ac:spMkLst>
            <pc:docMk/>
            <pc:sldMk cId="3368415862" sldId="275"/>
            <ac:spMk id="7" creationId="{AC671091-B9D8-EFBB-AD86-63E31B6CA5F3}"/>
          </ac:spMkLst>
        </pc:spChg>
        <pc:picChg chg="add mod ord">
          <ac:chgData name="Kaike Vieira" userId="7e68d8f42513ca5b" providerId="LiveId" clId="{20D61A2C-6EF9-4F00-81F6-D6DB1A2265C9}" dt="2024-11-29T21:29:56.999" v="3212" actId="29295"/>
          <ac:picMkLst>
            <pc:docMk/>
            <pc:sldMk cId="3368415862" sldId="275"/>
            <ac:picMk id="4" creationId="{7819E4B3-D470-6584-6DFD-5D1994495AA3}"/>
          </ac:picMkLst>
        </pc:picChg>
      </pc:sldChg>
      <pc:sldChg chg="addSp delSp modSp add del mod ord">
        <pc:chgData name="Kaike Vieira" userId="7e68d8f42513ca5b" providerId="LiveId" clId="{20D61A2C-6EF9-4F00-81F6-D6DB1A2265C9}" dt="2024-11-29T01:05:56.354" v="2964" actId="47"/>
        <pc:sldMkLst>
          <pc:docMk/>
          <pc:sldMk cId="3656393422" sldId="275"/>
        </pc:sldMkLst>
        <pc:graphicFrameChg chg="del modGraphic">
          <ac:chgData name="Kaike Vieira" userId="7e68d8f42513ca5b" providerId="LiveId" clId="{20D61A2C-6EF9-4F00-81F6-D6DB1A2265C9}" dt="2024-11-29T01:04:02.745" v="2940" actId="478"/>
          <ac:graphicFrameMkLst>
            <pc:docMk/>
            <pc:sldMk cId="3656393422" sldId="275"/>
            <ac:graphicFrameMk id="4" creationId="{16F2E1FA-0D3D-DE2F-7C25-7887FA51D0ED}"/>
          </ac:graphicFrameMkLst>
        </pc:graphicFrameChg>
        <pc:picChg chg="add del mod">
          <ac:chgData name="Kaike Vieira" userId="7e68d8f42513ca5b" providerId="LiveId" clId="{20D61A2C-6EF9-4F00-81F6-D6DB1A2265C9}" dt="2024-11-29T01:04:47.146" v="2948" actId="478"/>
          <ac:picMkLst>
            <pc:docMk/>
            <pc:sldMk cId="3656393422" sldId="275"/>
            <ac:picMk id="5" creationId="{75121F49-2714-6612-F508-A9F6BB7B9C1F}"/>
          </ac:picMkLst>
        </pc:picChg>
        <pc:picChg chg="add mod">
          <ac:chgData name="Kaike Vieira" userId="7e68d8f42513ca5b" providerId="LiveId" clId="{20D61A2C-6EF9-4F00-81F6-D6DB1A2265C9}" dt="2024-11-29T01:05:54.026" v="2963" actId="1076"/>
          <ac:picMkLst>
            <pc:docMk/>
            <pc:sldMk cId="3656393422" sldId="275"/>
            <ac:picMk id="9" creationId="{F3475563-795C-2FC2-9F32-3565C6F56379}"/>
          </ac:picMkLst>
        </pc:picChg>
      </pc:sldChg>
      <pc:sldChg chg="addSp delSp modSp new mod modAnim">
        <pc:chgData name="Kaike Vieira" userId="7e68d8f42513ca5b" providerId="LiveId" clId="{20D61A2C-6EF9-4F00-81F6-D6DB1A2265C9}" dt="2024-11-29T22:22:00.942" v="3544" actId="34135"/>
        <pc:sldMkLst>
          <pc:docMk/>
          <pc:sldMk cId="3915578473" sldId="276"/>
        </pc:sldMkLst>
        <pc:spChg chg="add del mod">
          <ac:chgData name="Kaike Vieira" userId="7e68d8f42513ca5b" providerId="LiveId" clId="{20D61A2C-6EF9-4F00-81F6-D6DB1A2265C9}" dt="2024-11-29T21:41:02.868" v="3426" actId="14100"/>
          <ac:spMkLst>
            <pc:docMk/>
            <pc:sldMk cId="3915578473" sldId="276"/>
            <ac:spMk id="2" creationId="{3966375F-53F8-1FE0-C154-3CA08E4E717C}"/>
          </ac:spMkLst>
        </pc:spChg>
        <pc:spChg chg="mod">
          <ac:chgData name="Kaike Vieira" userId="7e68d8f42513ca5b" providerId="LiveId" clId="{20D61A2C-6EF9-4F00-81F6-D6DB1A2265C9}" dt="2024-11-29T21:37:30.215" v="3396" actId="20577"/>
          <ac:spMkLst>
            <pc:docMk/>
            <pc:sldMk cId="3915578473" sldId="276"/>
            <ac:spMk id="3" creationId="{92625F17-DB4B-9469-15B3-EAE2B23E0E35}"/>
          </ac:spMkLst>
        </pc:spChg>
        <pc:spChg chg="mod">
          <ac:chgData name="Kaike Vieira" userId="7e68d8f42513ca5b" providerId="LiveId" clId="{20D61A2C-6EF9-4F00-81F6-D6DB1A2265C9}" dt="2024-11-29T21:37:51.830" v="3404" actId="5793"/>
          <ac:spMkLst>
            <pc:docMk/>
            <pc:sldMk cId="3915578473" sldId="276"/>
            <ac:spMk id="4" creationId="{A3FD57D5-B60E-27DF-FE0F-86E212AC10DB}"/>
          </ac:spMkLst>
        </pc:spChg>
        <pc:spChg chg="mod">
          <ac:chgData name="Kaike Vieira" userId="7e68d8f42513ca5b" providerId="LiveId" clId="{20D61A2C-6EF9-4F00-81F6-D6DB1A2265C9}" dt="2024-11-29T22:21:47.249" v="3541" actId="1035"/>
          <ac:spMkLst>
            <pc:docMk/>
            <pc:sldMk cId="3915578473" sldId="276"/>
            <ac:spMk id="5" creationId="{3071AC56-9D39-B6A9-D546-37F137651306}"/>
          </ac:spMkLst>
        </pc:spChg>
        <pc:spChg chg="mod">
          <ac:chgData name="Kaike Vieira" userId="7e68d8f42513ca5b" providerId="LiveId" clId="{20D61A2C-6EF9-4F00-81F6-D6DB1A2265C9}" dt="2024-11-29T22:21:47.249" v="3541" actId="1035"/>
          <ac:spMkLst>
            <pc:docMk/>
            <pc:sldMk cId="3915578473" sldId="276"/>
            <ac:spMk id="6" creationId="{9EA3FBA6-B203-3BDD-E8D1-87BC2A100D09}"/>
          </ac:spMkLst>
        </pc:spChg>
        <pc:spChg chg="add mod ord">
          <ac:chgData name="Kaike Vieira" userId="7e68d8f42513ca5b" providerId="LiveId" clId="{20D61A2C-6EF9-4F00-81F6-D6DB1A2265C9}" dt="2024-11-29T22:22:00.942" v="3544" actId="34135"/>
          <ac:spMkLst>
            <pc:docMk/>
            <pc:sldMk cId="3915578473" sldId="276"/>
            <ac:spMk id="7" creationId="{F8DCB9AE-C599-2920-5B54-9B8666BB82BE}"/>
          </ac:spMkLst>
        </pc:spChg>
        <pc:spChg chg="add mod topLvl">
          <ac:chgData name="Kaike Vieira" userId="7e68d8f42513ca5b" providerId="LiveId" clId="{20D61A2C-6EF9-4F00-81F6-D6DB1A2265C9}" dt="2024-11-29T21:46:57.733" v="3466" actId="164"/>
          <ac:spMkLst>
            <pc:docMk/>
            <pc:sldMk cId="3915578473" sldId="276"/>
            <ac:spMk id="10" creationId="{004B8783-90F9-0787-D2E1-B6498A859572}"/>
          </ac:spMkLst>
        </pc:spChg>
        <pc:spChg chg="add mod topLvl">
          <ac:chgData name="Kaike Vieira" userId="7e68d8f42513ca5b" providerId="LiveId" clId="{20D61A2C-6EF9-4F00-81F6-D6DB1A2265C9}" dt="2024-11-29T21:46:57.733" v="3466" actId="164"/>
          <ac:spMkLst>
            <pc:docMk/>
            <pc:sldMk cId="3915578473" sldId="276"/>
            <ac:spMk id="11" creationId="{27E38358-89C4-0B95-1821-31D18DA7FFA3}"/>
          </ac:spMkLst>
        </pc:spChg>
        <pc:spChg chg="add mod topLvl">
          <ac:chgData name="Kaike Vieira" userId="7e68d8f42513ca5b" providerId="LiveId" clId="{20D61A2C-6EF9-4F00-81F6-D6DB1A2265C9}" dt="2024-11-29T21:47:27.610" v="3477" actId="1036"/>
          <ac:spMkLst>
            <pc:docMk/>
            <pc:sldMk cId="3915578473" sldId="276"/>
            <ac:spMk id="12" creationId="{DA0D1BCA-7EFE-0471-D673-8C01CBC2B48E}"/>
          </ac:spMkLst>
        </pc:spChg>
        <pc:grpChg chg="add del mod">
          <ac:chgData name="Kaike Vieira" userId="7e68d8f42513ca5b" providerId="LiveId" clId="{20D61A2C-6EF9-4F00-81F6-D6DB1A2265C9}" dt="2024-11-29T21:46:52.139" v="3465" actId="165"/>
          <ac:grpSpMkLst>
            <pc:docMk/>
            <pc:sldMk cId="3915578473" sldId="276"/>
            <ac:grpSpMk id="13" creationId="{F9BA6705-C031-FC4A-D682-C6E12AA3FD47}"/>
          </ac:grpSpMkLst>
        </pc:grpChg>
        <pc:grpChg chg="add mod">
          <ac:chgData name="Kaike Vieira" userId="7e68d8f42513ca5b" providerId="LiveId" clId="{20D61A2C-6EF9-4F00-81F6-D6DB1A2265C9}" dt="2024-11-29T21:47:34.329" v="3478" actId="1076"/>
          <ac:grpSpMkLst>
            <pc:docMk/>
            <pc:sldMk cId="3915578473" sldId="276"/>
            <ac:grpSpMk id="14" creationId="{7A34F825-2766-6EFA-B878-0468D9D9444A}"/>
          </ac:grpSpMkLst>
        </pc:grpChg>
        <pc:picChg chg="add mod topLvl">
          <ac:chgData name="Kaike Vieira" userId="7e68d8f42513ca5b" providerId="LiveId" clId="{20D61A2C-6EF9-4F00-81F6-D6DB1A2265C9}" dt="2024-11-29T21:46:57.733" v="3466" actId="164"/>
          <ac:picMkLst>
            <pc:docMk/>
            <pc:sldMk cId="3915578473" sldId="276"/>
            <ac:picMk id="9" creationId="{469DB04C-7B4E-2B36-9CA1-F7F6F7562B7E}"/>
          </ac:picMkLst>
        </pc:picChg>
      </pc:sldChg>
      <pc:sldChg chg="addSp delSp modSp add mod modAnim">
        <pc:chgData name="Kaike Vieira" userId="7e68d8f42513ca5b" providerId="LiveId" clId="{20D61A2C-6EF9-4F00-81F6-D6DB1A2265C9}" dt="2024-11-29T22:25:00.642" v="3607" actId="207"/>
        <pc:sldMkLst>
          <pc:docMk/>
          <pc:sldMk cId="2221869101" sldId="277"/>
        </pc:sldMkLst>
        <pc:spChg chg="mod">
          <ac:chgData name="Kaike Vieira" userId="7e68d8f42513ca5b" providerId="LiveId" clId="{20D61A2C-6EF9-4F00-81F6-D6DB1A2265C9}" dt="2024-11-29T22:22:45.358" v="3591" actId="20577"/>
          <ac:spMkLst>
            <pc:docMk/>
            <pc:sldMk cId="2221869101" sldId="277"/>
            <ac:spMk id="2" creationId="{8F351486-E842-0AFE-96C7-3687301A8164}"/>
          </ac:spMkLst>
        </pc:spChg>
        <pc:spChg chg="mod">
          <ac:chgData name="Kaike Vieira" userId="7e68d8f42513ca5b" providerId="LiveId" clId="{20D61A2C-6EF9-4F00-81F6-D6DB1A2265C9}" dt="2024-11-29T22:24:56.049" v="3605" actId="27636"/>
          <ac:spMkLst>
            <pc:docMk/>
            <pc:sldMk cId="2221869101" sldId="277"/>
            <ac:spMk id="4" creationId="{602E7A3A-7938-C76E-6EA1-C800C352FD3F}"/>
          </ac:spMkLst>
        </pc:spChg>
        <pc:spChg chg="mod">
          <ac:chgData name="Kaike Vieira" userId="7e68d8f42513ca5b" providerId="LiveId" clId="{20D61A2C-6EF9-4F00-81F6-D6DB1A2265C9}" dt="2024-11-29T22:23:09.887" v="3593" actId="1076"/>
          <ac:spMkLst>
            <pc:docMk/>
            <pc:sldMk cId="2221869101" sldId="277"/>
            <ac:spMk id="5" creationId="{B6BAEF1E-C670-1F94-A717-364762886ABC}"/>
          </ac:spMkLst>
        </pc:spChg>
        <pc:spChg chg="add del mod">
          <ac:chgData name="Kaike Vieira" userId="7e68d8f42513ca5b" providerId="LiveId" clId="{20D61A2C-6EF9-4F00-81F6-D6DB1A2265C9}" dt="2024-11-29T22:25:00.642" v="3607" actId="207"/>
          <ac:spMkLst>
            <pc:docMk/>
            <pc:sldMk cId="2221869101" sldId="277"/>
            <ac:spMk id="6" creationId="{C91666CE-A200-2029-C349-1C68C8BC4E43}"/>
          </ac:spMkLst>
        </pc:spChg>
        <pc:spChg chg="mod">
          <ac:chgData name="Kaike Vieira" userId="7e68d8f42513ca5b" providerId="LiveId" clId="{20D61A2C-6EF9-4F00-81F6-D6DB1A2265C9}" dt="2024-11-29T22:22:07.130" v="3547" actId="34135"/>
          <ac:spMkLst>
            <pc:docMk/>
            <pc:sldMk cId="2221869101" sldId="277"/>
            <ac:spMk id="7" creationId="{59038AD2-5563-403F-A8C2-7B909D4C7723}"/>
          </ac:spMkLst>
        </pc:spChg>
        <pc:spChg chg="add">
          <ac:chgData name="Kaike Vieira" userId="7e68d8f42513ca5b" providerId="LiveId" clId="{20D61A2C-6EF9-4F00-81F6-D6DB1A2265C9}" dt="2024-11-29T22:24:05.370" v="3594"/>
          <ac:spMkLst>
            <pc:docMk/>
            <pc:sldMk cId="2221869101" sldId="277"/>
            <ac:spMk id="8" creationId="{64B2C3EA-E195-BCFE-5884-B46324A397E7}"/>
          </ac:spMkLst>
        </pc:spChg>
        <pc:spChg chg="add mod">
          <ac:chgData name="Kaike Vieira" userId="7e68d8f42513ca5b" providerId="LiveId" clId="{20D61A2C-6EF9-4F00-81F6-D6DB1A2265C9}" dt="2024-11-29T22:24:31.271" v="3597"/>
          <ac:spMkLst>
            <pc:docMk/>
            <pc:sldMk cId="2221869101" sldId="277"/>
            <ac:spMk id="13" creationId="{00259F5B-ACA1-160C-914D-77166D22B19A}"/>
          </ac:spMkLst>
        </pc:spChg>
        <pc:spChg chg="add mod">
          <ac:chgData name="Kaike Vieira" userId="7e68d8f42513ca5b" providerId="LiveId" clId="{20D61A2C-6EF9-4F00-81F6-D6DB1A2265C9}" dt="2024-11-29T22:24:39.662" v="3600"/>
          <ac:spMkLst>
            <pc:docMk/>
            <pc:sldMk cId="2221869101" sldId="277"/>
            <ac:spMk id="15" creationId="{E712E8B9-2E84-7CA4-94E8-0108F9EBD56B}"/>
          </ac:spMkLst>
        </pc:spChg>
        <pc:grpChg chg="del">
          <ac:chgData name="Kaike Vieira" userId="7e68d8f42513ca5b" providerId="LiveId" clId="{20D61A2C-6EF9-4F00-81F6-D6DB1A2265C9}" dt="2024-11-29T21:50:55.941" v="3500" actId="478"/>
          <ac:grpSpMkLst>
            <pc:docMk/>
            <pc:sldMk cId="2221869101" sldId="277"/>
            <ac:grpSpMk id="14" creationId="{F2E46F03-FE76-AAFC-23AD-BF5969ECB396}"/>
          </ac:grpSpMkLst>
        </pc:grpChg>
      </pc:sldChg>
      <pc:sldChg chg="addSp delSp modSp add mod modAnim">
        <pc:chgData name="Kaike Vieira" userId="7e68d8f42513ca5b" providerId="LiveId" clId="{20D61A2C-6EF9-4F00-81F6-D6DB1A2265C9}" dt="2024-11-29T22:37:23.437" v="3681" actId="1076"/>
        <pc:sldMkLst>
          <pc:docMk/>
          <pc:sldMk cId="4119843258" sldId="278"/>
        </pc:sldMkLst>
        <pc:spChg chg="mod">
          <ac:chgData name="Kaike Vieira" userId="7e68d8f42513ca5b" providerId="LiveId" clId="{20D61A2C-6EF9-4F00-81F6-D6DB1A2265C9}" dt="2024-11-29T22:26:35.887" v="3611" actId="113"/>
          <ac:spMkLst>
            <pc:docMk/>
            <pc:sldMk cId="4119843258" sldId="278"/>
            <ac:spMk id="2" creationId="{EA9DF279-9D68-ADDC-CDA2-4D8BB174A4BF}"/>
          </ac:spMkLst>
        </pc:spChg>
        <pc:spChg chg="mod">
          <ac:chgData name="Kaike Vieira" userId="7e68d8f42513ca5b" providerId="LiveId" clId="{20D61A2C-6EF9-4F00-81F6-D6DB1A2265C9}" dt="2024-11-29T22:27:04.698" v="3617" actId="27636"/>
          <ac:spMkLst>
            <pc:docMk/>
            <pc:sldMk cId="4119843258" sldId="278"/>
            <ac:spMk id="4" creationId="{E3A19173-289C-A953-9227-ED580A1F10BD}"/>
          </ac:spMkLst>
        </pc:spChg>
        <pc:spChg chg="mod">
          <ac:chgData name="Kaike Vieira" userId="7e68d8f42513ca5b" providerId="LiveId" clId="{20D61A2C-6EF9-4F00-81F6-D6DB1A2265C9}" dt="2024-11-29T22:27:28.980" v="3621" actId="207"/>
          <ac:spMkLst>
            <pc:docMk/>
            <pc:sldMk cId="4119843258" sldId="278"/>
            <ac:spMk id="6" creationId="{B3ECD4D8-8425-3D1F-D5AC-0655AC1C6E32}"/>
          </ac:spMkLst>
        </pc:spChg>
        <pc:spChg chg="add del mod">
          <ac:chgData name="Kaike Vieira" userId="7e68d8f42513ca5b" providerId="LiveId" clId="{20D61A2C-6EF9-4F00-81F6-D6DB1A2265C9}" dt="2024-11-29T22:34:19.246" v="3633"/>
          <ac:spMkLst>
            <pc:docMk/>
            <pc:sldMk cId="4119843258" sldId="278"/>
            <ac:spMk id="10" creationId="{67E48E1A-5747-710A-6CA5-ADE369A77972}"/>
          </ac:spMkLst>
        </pc:spChg>
        <pc:picChg chg="add del mod">
          <ac:chgData name="Kaike Vieira" userId="7e68d8f42513ca5b" providerId="LiveId" clId="{20D61A2C-6EF9-4F00-81F6-D6DB1A2265C9}" dt="2024-11-29T22:34:36.951" v="3634" actId="478"/>
          <ac:picMkLst>
            <pc:docMk/>
            <pc:sldMk cId="4119843258" sldId="278"/>
            <ac:picMk id="9" creationId="{D489D2A5-E8B4-A43E-5273-518006275D85}"/>
          </ac:picMkLst>
        </pc:picChg>
        <pc:picChg chg="add mod ord">
          <ac:chgData name="Kaike Vieira" userId="7e68d8f42513ca5b" providerId="LiveId" clId="{20D61A2C-6EF9-4F00-81F6-D6DB1A2265C9}" dt="2024-11-29T22:35:36.937" v="3657" actId="29295"/>
          <ac:picMkLst>
            <pc:docMk/>
            <pc:sldMk cId="4119843258" sldId="278"/>
            <ac:picMk id="12" creationId="{19006AC7-6DD8-EB38-072E-6CC7F7FB5FC3}"/>
          </ac:picMkLst>
        </pc:picChg>
        <pc:picChg chg="add mod ord">
          <ac:chgData name="Kaike Vieira" userId="7e68d8f42513ca5b" providerId="LiveId" clId="{20D61A2C-6EF9-4F00-81F6-D6DB1A2265C9}" dt="2024-11-29T22:37:23.437" v="3681" actId="1076"/>
          <ac:picMkLst>
            <pc:docMk/>
            <pc:sldMk cId="4119843258" sldId="278"/>
            <ac:picMk id="14" creationId="{C0759A42-81DB-F22B-206D-DA5A09E158A3}"/>
          </ac:picMkLst>
        </pc:picChg>
      </pc:sldChg>
      <pc:sldChg chg="addSp modSp new mod setBg modNotesTx">
        <pc:chgData name="Kaike Vieira" userId="7e68d8f42513ca5b" providerId="LiveId" clId="{20D61A2C-6EF9-4F00-81F6-D6DB1A2265C9}" dt="2024-11-29T22:58:39.415" v="4119" actId="29295"/>
        <pc:sldMkLst>
          <pc:docMk/>
          <pc:sldMk cId="2884852647" sldId="279"/>
        </pc:sldMkLst>
        <pc:spChg chg="mod">
          <ac:chgData name="Kaike Vieira" userId="7e68d8f42513ca5b" providerId="LiveId" clId="{20D61A2C-6EF9-4F00-81F6-D6DB1A2265C9}" dt="2024-11-29T22:52:16.566" v="4016" actId="26606"/>
          <ac:spMkLst>
            <pc:docMk/>
            <pc:sldMk cId="2884852647" sldId="279"/>
            <ac:spMk id="2" creationId="{EFA8C91E-BB8B-EABE-F1F9-B716B3D5CCA2}"/>
          </ac:spMkLst>
        </pc:spChg>
        <pc:spChg chg="mod">
          <ac:chgData name="Kaike Vieira" userId="7e68d8f42513ca5b" providerId="LiveId" clId="{20D61A2C-6EF9-4F00-81F6-D6DB1A2265C9}" dt="2024-11-29T22:52:16.566" v="4016" actId="26606"/>
          <ac:spMkLst>
            <pc:docMk/>
            <pc:sldMk cId="2884852647" sldId="279"/>
            <ac:spMk id="3" creationId="{9FC1C12C-0D05-9630-E100-319641F30E22}"/>
          </ac:spMkLst>
        </pc:spChg>
        <pc:spChg chg="add mod ord">
          <ac:chgData name="Kaike Vieira" userId="7e68d8f42513ca5b" providerId="LiveId" clId="{20D61A2C-6EF9-4F00-81F6-D6DB1A2265C9}" dt="2024-11-29T22:58:32.024" v="4118" actId="171"/>
          <ac:spMkLst>
            <pc:docMk/>
            <pc:sldMk cId="2884852647" sldId="279"/>
            <ac:spMk id="4" creationId="{1EDF0110-6C34-C5B1-F1C9-11557C358E1D}"/>
          </ac:spMkLst>
        </pc:spChg>
        <pc:picChg chg="add mod">
          <ac:chgData name="Kaike Vieira" userId="7e68d8f42513ca5b" providerId="LiveId" clId="{20D61A2C-6EF9-4F00-81F6-D6DB1A2265C9}" dt="2024-11-29T22:58:39.415" v="4119" actId="29295"/>
          <ac:picMkLst>
            <pc:docMk/>
            <pc:sldMk cId="2884852647" sldId="279"/>
            <ac:picMk id="5" creationId="{9C62AC63-7BFC-B75E-9965-B9C9AA51D766}"/>
          </ac:picMkLst>
        </pc:picChg>
        <pc:cxnChg chg="add">
          <ac:chgData name="Kaike Vieira" userId="7e68d8f42513ca5b" providerId="LiveId" clId="{20D61A2C-6EF9-4F00-81F6-D6DB1A2265C9}" dt="2024-11-29T22:52:16.566" v="4016" actId="26606"/>
          <ac:cxnSpMkLst>
            <pc:docMk/>
            <pc:sldMk cId="2884852647" sldId="279"/>
            <ac:cxnSpMk id="9" creationId="{1503BFE4-729B-D9D0-C17B-501E6AF1127A}"/>
          </ac:cxnSpMkLst>
        </pc:cxnChg>
      </pc:sldChg>
      <pc:sldChg chg="addSp delSp modSp new mod modNotesTx">
        <pc:chgData name="Kaike Vieira" userId="7e68d8f42513ca5b" providerId="LiveId" clId="{20D61A2C-6EF9-4F00-81F6-D6DB1A2265C9}" dt="2024-11-29T22:58:05.541" v="4107" actId="1076"/>
        <pc:sldMkLst>
          <pc:docMk/>
          <pc:sldMk cId="2404576900" sldId="280"/>
        </pc:sldMkLst>
        <pc:spChg chg="add mod">
          <ac:chgData name="Kaike Vieira" userId="7e68d8f42513ca5b" providerId="LiveId" clId="{20D61A2C-6EF9-4F00-81F6-D6DB1A2265C9}" dt="2024-11-29T22:56:11.553" v="4093" actId="1076"/>
          <ac:spMkLst>
            <pc:docMk/>
            <pc:sldMk cId="2404576900" sldId="280"/>
            <ac:spMk id="2" creationId="{0B838306-5F1C-DB44-314E-DF62A56A0DD1}"/>
          </ac:spMkLst>
        </pc:spChg>
        <pc:picChg chg="add del mod">
          <ac:chgData name="Kaike Vieira" userId="7e68d8f42513ca5b" providerId="LiveId" clId="{20D61A2C-6EF9-4F00-81F6-D6DB1A2265C9}" dt="2024-11-29T22:57:17.564" v="4094" actId="478"/>
          <ac:picMkLst>
            <pc:docMk/>
            <pc:sldMk cId="2404576900" sldId="280"/>
            <ac:picMk id="4" creationId="{25065DBC-15D0-52D8-F5C4-74F6EBE87F0E}"/>
          </ac:picMkLst>
        </pc:picChg>
        <pc:picChg chg="add mod modCrop">
          <ac:chgData name="Kaike Vieira" userId="7e68d8f42513ca5b" providerId="LiveId" clId="{20D61A2C-6EF9-4F00-81F6-D6DB1A2265C9}" dt="2024-11-29T22:58:05.541" v="4107" actId="1076"/>
          <ac:picMkLst>
            <pc:docMk/>
            <pc:sldMk cId="2404576900" sldId="280"/>
            <ac:picMk id="6" creationId="{A79E5C34-5386-8B7D-93DD-4BA0A9A25952}"/>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62E544-4D04-4601-8016-34C8BDB681F2}"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CA"/>
        </a:p>
      </dgm:t>
    </dgm:pt>
    <dgm:pt modelId="{7103531E-A120-4887-A8EF-3B83C361DEE1}">
      <dgm:prSet phldrT="[Text]" custT="1"/>
      <dgm:spPr/>
      <dgm:t>
        <a:bodyPr/>
        <a:lstStyle/>
        <a:p>
          <a:r>
            <a:rPr lang="en-CA" sz="1800" dirty="0"/>
            <a:t>Conception of the FreeMap Israel idea </a:t>
          </a:r>
          <a:r>
            <a:rPr lang="en-CA" sz="1800" b="1" dirty="0"/>
            <a:t>(2006)</a:t>
          </a:r>
        </a:p>
      </dgm:t>
    </dgm:pt>
    <dgm:pt modelId="{974E0302-052C-4CC8-83FA-38CFD402DC5C}" type="parTrans" cxnId="{5264BCBC-F638-4214-94CD-3D26797A6B73}">
      <dgm:prSet/>
      <dgm:spPr/>
      <dgm:t>
        <a:bodyPr/>
        <a:lstStyle/>
        <a:p>
          <a:endParaRPr lang="en-CA" sz="1800"/>
        </a:p>
      </dgm:t>
    </dgm:pt>
    <dgm:pt modelId="{5B6E6713-FF46-46A8-9BCA-028682C3DDAD}" type="sibTrans" cxnId="{5264BCBC-F638-4214-94CD-3D26797A6B73}">
      <dgm:prSet/>
      <dgm:spPr/>
      <dgm:t>
        <a:bodyPr/>
        <a:lstStyle/>
        <a:p>
          <a:endParaRPr lang="en-CA" sz="1800"/>
        </a:p>
      </dgm:t>
    </dgm:pt>
    <dgm:pt modelId="{B48F8274-11B6-422E-ACEF-9B89DE9159C0}">
      <dgm:prSet phldrT="[Text]" custT="1"/>
      <dgm:spPr/>
      <dgm:t>
        <a:bodyPr/>
        <a:lstStyle/>
        <a:p>
          <a:r>
            <a:rPr lang="en-CA" sz="1800" dirty="0"/>
            <a:t>Waze is formed to commercialize the idea </a:t>
          </a:r>
        </a:p>
        <a:p>
          <a:r>
            <a:rPr lang="en-CA" sz="1800" b="1" dirty="0"/>
            <a:t>(2008)</a:t>
          </a:r>
        </a:p>
      </dgm:t>
    </dgm:pt>
    <dgm:pt modelId="{8D8441E8-08E2-4B62-8FF1-AE97D14191C0}" type="parTrans" cxnId="{C5391AEF-22C5-4D92-9F55-AC10BC6B9048}">
      <dgm:prSet/>
      <dgm:spPr/>
      <dgm:t>
        <a:bodyPr/>
        <a:lstStyle/>
        <a:p>
          <a:endParaRPr lang="en-CA" sz="1800"/>
        </a:p>
      </dgm:t>
    </dgm:pt>
    <dgm:pt modelId="{F508AB74-CF13-496F-BE7E-546EE96C611A}" type="sibTrans" cxnId="{C5391AEF-22C5-4D92-9F55-AC10BC6B9048}">
      <dgm:prSet/>
      <dgm:spPr/>
      <dgm:t>
        <a:bodyPr/>
        <a:lstStyle/>
        <a:p>
          <a:endParaRPr lang="en-CA" sz="1800"/>
        </a:p>
      </dgm:t>
    </dgm:pt>
    <dgm:pt modelId="{C28FBC6C-4DE9-4095-A848-9C20B9A7F8EB}">
      <dgm:prSet phldrT="[Text]" custT="1"/>
      <dgm:spPr/>
      <dgm:t>
        <a:bodyPr/>
        <a:lstStyle/>
        <a:p>
          <a:r>
            <a:rPr lang="en-CA" sz="1800" dirty="0"/>
            <a:t>Renamed to Waze Mobile Ltd </a:t>
          </a:r>
        </a:p>
        <a:p>
          <a:r>
            <a:rPr lang="en-CA" sz="1800" b="1" dirty="0"/>
            <a:t>(2009)</a:t>
          </a:r>
        </a:p>
      </dgm:t>
    </dgm:pt>
    <dgm:pt modelId="{A6AD93A7-D865-4680-B855-CB1CFD517D13}" type="parTrans" cxnId="{25D2101E-78F7-49AA-A483-32AEBEDB719C}">
      <dgm:prSet/>
      <dgm:spPr/>
      <dgm:t>
        <a:bodyPr/>
        <a:lstStyle/>
        <a:p>
          <a:endParaRPr lang="en-CA" sz="1800"/>
        </a:p>
      </dgm:t>
    </dgm:pt>
    <dgm:pt modelId="{30316279-88E8-4617-9DBD-39592C965AD6}" type="sibTrans" cxnId="{25D2101E-78F7-49AA-A483-32AEBEDB719C}">
      <dgm:prSet/>
      <dgm:spPr/>
      <dgm:t>
        <a:bodyPr/>
        <a:lstStyle/>
        <a:p>
          <a:endParaRPr lang="en-CA" sz="1800"/>
        </a:p>
      </dgm:t>
    </dgm:pt>
    <dgm:pt modelId="{466CF50F-3B72-47CD-8054-0537A16E20D6}">
      <dgm:prSet custT="1"/>
      <dgm:spPr/>
      <dgm:t>
        <a:bodyPr/>
        <a:lstStyle/>
        <a:p>
          <a:r>
            <a:rPr lang="en-CA" sz="1800" dirty="0"/>
            <a:t>Acquired by Google for $1.3B</a:t>
          </a:r>
        </a:p>
        <a:p>
          <a:r>
            <a:rPr lang="en-CA" sz="1800" b="1" dirty="0"/>
            <a:t>(2013)</a:t>
          </a:r>
        </a:p>
      </dgm:t>
    </dgm:pt>
    <dgm:pt modelId="{E269E33C-5876-46C1-9ABF-8E12B5C163B7}" type="parTrans" cxnId="{A9B07FC2-4D2D-4BD4-9041-D2F29D07444C}">
      <dgm:prSet/>
      <dgm:spPr/>
      <dgm:t>
        <a:bodyPr/>
        <a:lstStyle/>
        <a:p>
          <a:endParaRPr lang="en-CA" sz="1800"/>
        </a:p>
      </dgm:t>
    </dgm:pt>
    <dgm:pt modelId="{3C93E84C-3A10-4AFD-82AB-8F7BC9D2D150}" type="sibTrans" cxnId="{A9B07FC2-4D2D-4BD4-9041-D2F29D07444C}">
      <dgm:prSet/>
      <dgm:spPr/>
      <dgm:t>
        <a:bodyPr/>
        <a:lstStyle/>
        <a:p>
          <a:endParaRPr lang="en-CA" sz="1800"/>
        </a:p>
      </dgm:t>
    </dgm:pt>
    <dgm:pt modelId="{D7200E59-4A3B-4B2A-A5B1-AB78E8C56E58}">
      <dgm:prSet phldrT="[Text]" custT="1"/>
      <dgm:spPr/>
      <dgm:t>
        <a:bodyPr/>
        <a:lstStyle/>
        <a:p>
          <a:r>
            <a:rPr lang="en-CA" sz="1800" b="0" dirty="0"/>
            <a:t>Updated to display </a:t>
          </a:r>
          <a:r>
            <a:rPr lang="en-US" sz="1800" b="0" i="0" dirty="0"/>
            <a:t>real-time and community-curated points of interest</a:t>
          </a:r>
        </a:p>
        <a:p>
          <a:r>
            <a:rPr lang="en-US" sz="1800" b="1" i="0" dirty="0"/>
            <a:t>(2011)</a:t>
          </a:r>
          <a:endParaRPr lang="en-CA" sz="1800" b="1" dirty="0"/>
        </a:p>
      </dgm:t>
    </dgm:pt>
    <dgm:pt modelId="{EF171547-A8C7-43B1-A3AB-2773C80EBD36}" type="parTrans" cxnId="{F45AE20C-4A0E-4065-9955-3F20A156CD86}">
      <dgm:prSet/>
      <dgm:spPr/>
      <dgm:t>
        <a:bodyPr/>
        <a:lstStyle/>
        <a:p>
          <a:endParaRPr lang="en-CA"/>
        </a:p>
      </dgm:t>
    </dgm:pt>
    <dgm:pt modelId="{E889AD1D-702F-4544-8835-81D605D63F33}" type="sibTrans" cxnId="{F45AE20C-4A0E-4065-9955-3F20A156CD86}">
      <dgm:prSet/>
      <dgm:spPr/>
      <dgm:t>
        <a:bodyPr/>
        <a:lstStyle/>
        <a:p>
          <a:endParaRPr lang="en-CA"/>
        </a:p>
      </dgm:t>
    </dgm:pt>
    <dgm:pt modelId="{E10717BC-56BC-4CE2-9A96-F642E2182B23}" type="pres">
      <dgm:prSet presAssocID="{EE62E544-4D04-4601-8016-34C8BDB681F2}" presName="Name0" presStyleCnt="0">
        <dgm:presLayoutVars>
          <dgm:dir/>
          <dgm:resizeHandles val="exact"/>
        </dgm:presLayoutVars>
      </dgm:prSet>
      <dgm:spPr/>
    </dgm:pt>
    <dgm:pt modelId="{48DDA40D-B86A-4B46-AAA5-CB5496850988}" type="pres">
      <dgm:prSet presAssocID="{EE62E544-4D04-4601-8016-34C8BDB681F2}" presName="arrow" presStyleLbl="bgShp" presStyleIdx="0" presStyleCnt="1"/>
      <dgm:spPr>
        <a:solidFill>
          <a:schemeClr val="bg2"/>
        </a:solidFill>
      </dgm:spPr>
    </dgm:pt>
    <dgm:pt modelId="{1976B596-62A5-498B-B1ED-DF357D16DCB5}" type="pres">
      <dgm:prSet presAssocID="{EE62E544-4D04-4601-8016-34C8BDB681F2}" presName="points" presStyleCnt="0"/>
      <dgm:spPr/>
    </dgm:pt>
    <dgm:pt modelId="{D8C35190-4D9B-4CC3-B9FF-45695258E419}" type="pres">
      <dgm:prSet presAssocID="{7103531E-A120-4887-A8EF-3B83C361DEE1}" presName="compositeA" presStyleCnt="0"/>
      <dgm:spPr/>
    </dgm:pt>
    <dgm:pt modelId="{8063140E-264F-4F50-86C7-08C0AC1418E4}" type="pres">
      <dgm:prSet presAssocID="{7103531E-A120-4887-A8EF-3B83C361DEE1}" presName="textA" presStyleLbl="revTx" presStyleIdx="0" presStyleCnt="5" custScaleX="131257">
        <dgm:presLayoutVars>
          <dgm:bulletEnabled val="1"/>
        </dgm:presLayoutVars>
      </dgm:prSet>
      <dgm:spPr/>
    </dgm:pt>
    <dgm:pt modelId="{930E95F3-A6F3-45A0-9754-D135BD57766C}" type="pres">
      <dgm:prSet presAssocID="{7103531E-A120-4887-A8EF-3B83C361DEE1}" presName="circleA" presStyleLbl="node1" presStyleIdx="0" presStyleCnt="5"/>
      <dgm:spPr>
        <a:prstGeom prst="wedgeEllipseCallout">
          <a:avLst/>
        </a:prstGeom>
        <a:solidFill>
          <a:srgbClr val="33CCFF"/>
        </a:solidFill>
      </dgm:spPr>
    </dgm:pt>
    <dgm:pt modelId="{3281B9AD-49B3-41AB-AA17-F4A2C7AA24B7}" type="pres">
      <dgm:prSet presAssocID="{7103531E-A120-4887-A8EF-3B83C361DEE1}" presName="spaceA" presStyleCnt="0"/>
      <dgm:spPr/>
    </dgm:pt>
    <dgm:pt modelId="{B313F663-FFD6-4DF1-BF03-FB66528E1D89}" type="pres">
      <dgm:prSet presAssocID="{5B6E6713-FF46-46A8-9BCA-028682C3DDAD}" presName="space" presStyleCnt="0"/>
      <dgm:spPr/>
    </dgm:pt>
    <dgm:pt modelId="{823B6416-4DFD-421D-9EAC-41C172574B69}" type="pres">
      <dgm:prSet presAssocID="{B48F8274-11B6-422E-ACEF-9B89DE9159C0}" presName="compositeB" presStyleCnt="0"/>
      <dgm:spPr/>
    </dgm:pt>
    <dgm:pt modelId="{47596B20-50A9-4A88-91FA-AD1E0D9006A6}" type="pres">
      <dgm:prSet presAssocID="{B48F8274-11B6-422E-ACEF-9B89DE9159C0}" presName="textB" presStyleLbl="revTx" presStyleIdx="1" presStyleCnt="5" custScaleX="232413">
        <dgm:presLayoutVars>
          <dgm:bulletEnabled val="1"/>
        </dgm:presLayoutVars>
      </dgm:prSet>
      <dgm:spPr/>
    </dgm:pt>
    <dgm:pt modelId="{9C56CF09-F921-4451-AC5A-4DE245114092}" type="pres">
      <dgm:prSet presAssocID="{B48F8274-11B6-422E-ACEF-9B89DE9159C0}" presName="circleB" presStyleLbl="node1" presStyleIdx="1" presStyleCnt="5"/>
      <dgm:spPr>
        <a:prstGeom prst="star5">
          <a:avLst/>
        </a:prstGeom>
        <a:solidFill>
          <a:srgbClr val="33CCFF"/>
        </a:solidFill>
      </dgm:spPr>
    </dgm:pt>
    <dgm:pt modelId="{314A6124-F750-4904-AD85-A347EC0D6D60}" type="pres">
      <dgm:prSet presAssocID="{B48F8274-11B6-422E-ACEF-9B89DE9159C0}" presName="spaceB" presStyleCnt="0"/>
      <dgm:spPr/>
    </dgm:pt>
    <dgm:pt modelId="{E24DD4EA-6A92-4A0E-8F8B-9A963F5659DF}" type="pres">
      <dgm:prSet presAssocID="{F508AB74-CF13-496F-BE7E-546EE96C611A}" presName="space" presStyleCnt="0"/>
      <dgm:spPr/>
    </dgm:pt>
    <dgm:pt modelId="{C305783C-C998-49B3-9630-8206D34BD0AF}" type="pres">
      <dgm:prSet presAssocID="{C28FBC6C-4DE9-4095-A848-9C20B9A7F8EB}" presName="compositeA" presStyleCnt="0"/>
      <dgm:spPr/>
    </dgm:pt>
    <dgm:pt modelId="{645B5FF9-085B-45A9-ACA0-F48A6C841ADD}" type="pres">
      <dgm:prSet presAssocID="{C28FBC6C-4DE9-4095-A848-9C20B9A7F8EB}" presName="textA" presStyleLbl="revTx" presStyleIdx="2" presStyleCnt="5">
        <dgm:presLayoutVars>
          <dgm:bulletEnabled val="1"/>
        </dgm:presLayoutVars>
      </dgm:prSet>
      <dgm:spPr/>
    </dgm:pt>
    <dgm:pt modelId="{27458089-7A7D-4F85-8637-4C1661A047FF}" type="pres">
      <dgm:prSet presAssocID="{C28FBC6C-4DE9-4095-A848-9C20B9A7F8EB}" presName="circleA" presStyleLbl="node1" presStyleIdx="2" presStyleCnt="5"/>
      <dgm:spPr>
        <a:prstGeom prst="uturnArrow">
          <a:avLst/>
        </a:prstGeom>
        <a:solidFill>
          <a:srgbClr val="33CCFF"/>
        </a:solidFill>
      </dgm:spPr>
    </dgm:pt>
    <dgm:pt modelId="{1CB737CD-117F-46EB-980F-EE3AC1200A65}" type="pres">
      <dgm:prSet presAssocID="{C28FBC6C-4DE9-4095-A848-9C20B9A7F8EB}" presName="spaceA" presStyleCnt="0"/>
      <dgm:spPr/>
    </dgm:pt>
    <dgm:pt modelId="{C67ABC19-AF7B-440B-B811-CD2A195CA5A2}" type="pres">
      <dgm:prSet presAssocID="{30316279-88E8-4617-9DBD-39592C965AD6}" presName="space" presStyleCnt="0"/>
      <dgm:spPr/>
    </dgm:pt>
    <dgm:pt modelId="{03C7E539-0365-490C-A333-4E86E06EAB1D}" type="pres">
      <dgm:prSet presAssocID="{D7200E59-4A3B-4B2A-A5B1-AB78E8C56E58}" presName="compositeB" presStyleCnt="0"/>
      <dgm:spPr/>
    </dgm:pt>
    <dgm:pt modelId="{4B90E8AB-4ACA-4250-9FFA-074CDF8A4B5E}" type="pres">
      <dgm:prSet presAssocID="{D7200E59-4A3B-4B2A-A5B1-AB78E8C56E58}" presName="textB" presStyleLbl="revTx" presStyleIdx="3" presStyleCnt="5" custScaleX="155129">
        <dgm:presLayoutVars>
          <dgm:bulletEnabled val="1"/>
        </dgm:presLayoutVars>
      </dgm:prSet>
      <dgm:spPr/>
    </dgm:pt>
    <dgm:pt modelId="{AC88E748-B40D-40D2-B552-D7867A6C0507}" type="pres">
      <dgm:prSet presAssocID="{D7200E59-4A3B-4B2A-A5B1-AB78E8C56E58}" presName="circleB" presStyleLbl="node1" presStyleIdx="3" presStyleCnt="5" custLinFactNeighborX="6593" custLinFactNeighborY="4396"/>
      <dgm:spPr>
        <a:prstGeom prst="mathPlus">
          <a:avLst/>
        </a:prstGeom>
        <a:solidFill>
          <a:srgbClr val="33CCFF"/>
        </a:solidFill>
        <a:ln>
          <a:solidFill>
            <a:schemeClr val="bg1"/>
          </a:solidFill>
        </a:ln>
      </dgm:spPr>
    </dgm:pt>
    <dgm:pt modelId="{501DDD10-C61D-4CB7-8549-0547A9D33873}" type="pres">
      <dgm:prSet presAssocID="{D7200E59-4A3B-4B2A-A5B1-AB78E8C56E58}" presName="spaceB" presStyleCnt="0"/>
      <dgm:spPr/>
    </dgm:pt>
    <dgm:pt modelId="{7AD680E0-20E6-4EB0-ADD6-A740A37B7A21}" type="pres">
      <dgm:prSet presAssocID="{E889AD1D-702F-4544-8835-81D605D63F33}" presName="space" presStyleCnt="0"/>
      <dgm:spPr/>
    </dgm:pt>
    <dgm:pt modelId="{ABEB48A4-CB4E-44E8-9F92-D1C2000A73EF}" type="pres">
      <dgm:prSet presAssocID="{466CF50F-3B72-47CD-8054-0537A16E20D6}" presName="compositeA" presStyleCnt="0"/>
      <dgm:spPr/>
    </dgm:pt>
    <dgm:pt modelId="{F3B9BF14-F1EE-481E-B4E0-21FC61E312C3}" type="pres">
      <dgm:prSet presAssocID="{466CF50F-3B72-47CD-8054-0537A16E20D6}" presName="textA" presStyleLbl="revTx" presStyleIdx="4" presStyleCnt="5">
        <dgm:presLayoutVars>
          <dgm:bulletEnabled val="1"/>
        </dgm:presLayoutVars>
      </dgm:prSet>
      <dgm:spPr/>
    </dgm:pt>
    <dgm:pt modelId="{E88E1ABC-6766-419C-A225-81981FF1F14C}" type="pres">
      <dgm:prSet presAssocID="{466CF50F-3B72-47CD-8054-0537A16E20D6}" presName="circleA" presStyleLbl="node1" presStyleIdx="4" presStyleCnt="5" custLinFactNeighborX="6593" custLinFactNeighborY="4396"/>
      <dgm:spPr>
        <a:prstGeom prst="star4">
          <a:avLst/>
        </a:prstGeom>
        <a:solidFill>
          <a:srgbClr val="33CCFF"/>
        </a:solidFill>
        <a:ln>
          <a:solidFill>
            <a:schemeClr val="bg1"/>
          </a:solidFill>
        </a:ln>
      </dgm:spPr>
    </dgm:pt>
    <dgm:pt modelId="{F6C26803-FDAD-46E6-B92B-670E918C4E68}" type="pres">
      <dgm:prSet presAssocID="{466CF50F-3B72-47CD-8054-0537A16E20D6}" presName="spaceA" presStyleCnt="0"/>
      <dgm:spPr/>
    </dgm:pt>
  </dgm:ptLst>
  <dgm:cxnLst>
    <dgm:cxn modelId="{F45AE20C-4A0E-4065-9955-3F20A156CD86}" srcId="{EE62E544-4D04-4601-8016-34C8BDB681F2}" destId="{D7200E59-4A3B-4B2A-A5B1-AB78E8C56E58}" srcOrd="3" destOrd="0" parTransId="{EF171547-A8C7-43B1-A3AB-2773C80EBD36}" sibTransId="{E889AD1D-702F-4544-8835-81D605D63F33}"/>
    <dgm:cxn modelId="{25D2101E-78F7-49AA-A483-32AEBEDB719C}" srcId="{EE62E544-4D04-4601-8016-34C8BDB681F2}" destId="{C28FBC6C-4DE9-4095-A848-9C20B9A7F8EB}" srcOrd="2" destOrd="0" parTransId="{A6AD93A7-D865-4680-B855-CB1CFD517D13}" sibTransId="{30316279-88E8-4617-9DBD-39592C965AD6}"/>
    <dgm:cxn modelId="{2424C930-9DAB-4372-ADCB-7AC6A446A5FF}" type="presOf" srcId="{EE62E544-4D04-4601-8016-34C8BDB681F2}" destId="{E10717BC-56BC-4CE2-9A96-F642E2182B23}" srcOrd="0" destOrd="0" presId="urn:microsoft.com/office/officeart/2005/8/layout/hProcess11"/>
    <dgm:cxn modelId="{6A65413A-7B91-452D-971B-72995F1B3E67}" type="presOf" srcId="{B48F8274-11B6-422E-ACEF-9B89DE9159C0}" destId="{47596B20-50A9-4A88-91FA-AD1E0D9006A6}" srcOrd="0" destOrd="0" presId="urn:microsoft.com/office/officeart/2005/8/layout/hProcess11"/>
    <dgm:cxn modelId="{C8BA5861-00CA-4D41-8108-2CB11A7FC761}" type="presOf" srcId="{7103531E-A120-4887-A8EF-3B83C361DEE1}" destId="{8063140E-264F-4F50-86C7-08C0AC1418E4}" srcOrd="0" destOrd="0" presId="urn:microsoft.com/office/officeart/2005/8/layout/hProcess11"/>
    <dgm:cxn modelId="{D948D152-28DB-452E-86E7-991103F31AE6}" type="presOf" srcId="{466CF50F-3B72-47CD-8054-0537A16E20D6}" destId="{F3B9BF14-F1EE-481E-B4E0-21FC61E312C3}" srcOrd="0" destOrd="0" presId="urn:microsoft.com/office/officeart/2005/8/layout/hProcess11"/>
    <dgm:cxn modelId="{77440088-B30F-4654-8674-36406065B665}" type="presOf" srcId="{D7200E59-4A3B-4B2A-A5B1-AB78E8C56E58}" destId="{4B90E8AB-4ACA-4250-9FFA-074CDF8A4B5E}" srcOrd="0" destOrd="0" presId="urn:microsoft.com/office/officeart/2005/8/layout/hProcess11"/>
    <dgm:cxn modelId="{F57BE38C-016C-4CB6-9AEB-191E48E621CA}" type="presOf" srcId="{C28FBC6C-4DE9-4095-A848-9C20B9A7F8EB}" destId="{645B5FF9-085B-45A9-ACA0-F48A6C841ADD}" srcOrd="0" destOrd="0" presId="urn:microsoft.com/office/officeart/2005/8/layout/hProcess11"/>
    <dgm:cxn modelId="{5264BCBC-F638-4214-94CD-3D26797A6B73}" srcId="{EE62E544-4D04-4601-8016-34C8BDB681F2}" destId="{7103531E-A120-4887-A8EF-3B83C361DEE1}" srcOrd="0" destOrd="0" parTransId="{974E0302-052C-4CC8-83FA-38CFD402DC5C}" sibTransId="{5B6E6713-FF46-46A8-9BCA-028682C3DDAD}"/>
    <dgm:cxn modelId="{A9B07FC2-4D2D-4BD4-9041-D2F29D07444C}" srcId="{EE62E544-4D04-4601-8016-34C8BDB681F2}" destId="{466CF50F-3B72-47CD-8054-0537A16E20D6}" srcOrd="4" destOrd="0" parTransId="{E269E33C-5876-46C1-9ABF-8E12B5C163B7}" sibTransId="{3C93E84C-3A10-4AFD-82AB-8F7BC9D2D150}"/>
    <dgm:cxn modelId="{C5391AEF-22C5-4D92-9F55-AC10BC6B9048}" srcId="{EE62E544-4D04-4601-8016-34C8BDB681F2}" destId="{B48F8274-11B6-422E-ACEF-9B89DE9159C0}" srcOrd="1" destOrd="0" parTransId="{8D8441E8-08E2-4B62-8FF1-AE97D14191C0}" sibTransId="{F508AB74-CF13-496F-BE7E-546EE96C611A}"/>
    <dgm:cxn modelId="{48F520FA-0946-47A8-B22D-CFB63C4D1F42}" type="presParOf" srcId="{E10717BC-56BC-4CE2-9A96-F642E2182B23}" destId="{48DDA40D-B86A-4B46-AAA5-CB5496850988}" srcOrd="0" destOrd="0" presId="urn:microsoft.com/office/officeart/2005/8/layout/hProcess11"/>
    <dgm:cxn modelId="{73ED0130-2137-4F00-BD1A-88596B172C88}" type="presParOf" srcId="{E10717BC-56BC-4CE2-9A96-F642E2182B23}" destId="{1976B596-62A5-498B-B1ED-DF357D16DCB5}" srcOrd="1" destOrd="0" presId="urn:microsoft.com/office/officeart/2005/8/layout/hProcess11"/>
    <dgm:cxn modelId="{36B54EB4-5420-4DC3-B3E5-5D5A7948FAC7}" type="presParOf" srcId="{1976B596-62A5-498B-B1ED-DF357D16DCB5}" destId="{D8C35190-4D9B-4CC3-B9FF-45695258E419}" srcOrd="0" destOrd="0" presId="urn:microsoft.com/office/officeart/2005/8/layout/hProcess11"/>
    <dgm:cxn modelId="{4349AEE5-E6E5-4249-8C41-D285C407C985}" type="presParOf" srcId="{D8C35190-4D9B-4CC3-B9FF-45695258E419}" destId="{8063140E-264F-4F50-86C7-08C0AC1418E4}" srcOrd="0" destOrd="0" presId="urn:microsoft.com/office/officeart/2005/8/layout/hProcess11"/>
    <dgm:cxn modelId="{519D83CD-86A7-428A-B3B1-573FC06CBC0C}" type="presParOf" srcId="{D8C35190-4D9B-4CC3-B9FF-45695258E419}" destId="{930E95F3-A6F3-45A0-9754-D135BD57766C}" srcOrd="1" destOrd="0" presId="urn:microsoft.com/office/officeart/2005/8/layout/hProcess11"/>
    <dgm:cxn modelId="{F82FA375-8486-4B3C-81D4-630F10C73822}" type="presParOf" srcId="{D8C35190-4D9B-4CC3-B9FF-45695258E419}" destId="{3281B9AD-49B3-41AB-AA17-F4A2C7AA24B7}" srcOrd="2" destOrd="0" presId="urn:microsoft.com/office/officeart/2005/8/layout/hProcess11"/>
    <dgm:cxn modelId="{49184538-3458-48A6-95B1-E3A4681C265B}" type="presParOf" srcId="{1976B596-62A5-498B-B1ED-DF357D16DCB5}" destId="{B313F663-FFD6-4DF1-BF03-FB66528E1D89}" srcOrd="1" destOrd="0" presId="urn:microsoft.com/office/officeart/2005/8/layout/hProcess11"/>
    <dgm:cxn modelId="{B790D5C3-318A-4B53-8498-EDAAAF9E0792}" type="presParOf" srcId="{1976B596-62A5-498B-B1ED-DF357D16DCB5}" destId="{823B6416-4DFD-421D-9EAC-41C172574B69}" srcOrd="2" destOrd="0" presId="urn:microsoft.com/office/officeart/2005/8/layout/hProcess11"/>
    <dgm:cxn modelId="{006BB294-1042-4131-816D-DD7D3ADC68DF}" type="presParOf" srcId="{823B6416-4DFD-421D-9EAC-41C172574B69}" destId="{47596B20-50A9-4A88-91FA-AD1E0D9006A6}" srcOrd="0" destOrd="0" presId="urn:microsoft.com/office/officeart/2005/8/layout/hProcess11"/>
    <dgm:cxn modelId="{A1F65022-2D73-4F4A-877F-102D34B5C048}" type="presParOf" srcId="{823B6416-4DFD-421D-9EAC-41C172574B69}" destId="{9C56CF09-F921-4451-AC5A-4DE245114092}" srcOrd="1" destOrd="0" presId="urn:microsoft.com/office/officeart/2005/8/layout/hProcess11"/>
    <dgm:cxn modelId="{D3DA783F-DADE-4AF6-8FF6-C9BBE34985C4}" type="presParOf" srcId="{823B6416-4DFD-421D-9EAC-41C172574B69}" destId="{314A6124-F750-4904-AD85-A347EC0D6D60}" srcOrd="2" destOrd="0" presId="urn:microsoft.com/office/officeart/2005/8/layout/hProcess11"/>
    <dgm:cxn modelId="{ADB14605-4322-4A60-878C-2742485AC7FE}" type="presParOf" srcId="{1976B596-62A5-498B-B1ED-DF357D16DCB5}" destId="{E24DD4EA-6A92-4A0E-8F8B-9A963F5659DF}" srcOrd="3" destOrd="0" presId="urn:microsoft.com/office/officeart/2005/8/layout/hProcess11"/>
    <dgm:cxn modelId="{252C7A3A-CFCF-4A41-8C8C-DC84FF11D88F}" type="presParOf" srcId="{1976B596-62A5-498B-B1ED-DF357D16DCB5}" destId="{C305783C-C998-49B3-9630-8206D34BD0AF}" srcOrd="4" destOrd="0" presId="urn:microsoft.com/office/officeart/2005/8/layout/hProcess11"/>
    <dgm:cxn modelId="{C787ABCB-F801-449F-B58A-E382C31A5BC9}" type="presParOf" srcId="{C305783C-C998-49B3-9630-8206D34BD0AF}" destId="{645B5FF9-085B-45A9-ACA0-F48A6C841ADD}" srcOrd="0" destOrd="0" presId="urn:microsoft.com/office/officeart/2005/8/layout/hProcess11"/>
    <dgm:cxn modelId="{A2507FEC-2FD5-4AF5-BB0D-E11BF5D248A5}" type="presParOf" srcId="{C305783C-C998-49B3-9630-8206D34BD0AF}" destId="{27458089-7A7D-4F85-8637-4C1661A047FF}" srcOrd="1" destOrd="0" presId="urn:microsoft.com/office/officeart/2005/8/layout/hProcess11"/>
    <dgm:cxn modelId="{7BA2837A-0CFD-432E-B717-B742BA248D49}" type="presParOf" srcId="{C305783C-C998-49B3-9630-8206D34BD0AF}" destId="{1CB737CD-117F-46EB-980F-EE3AC1200A65}" srcOrd="2" destOrd="0" presId="urn:microsoft.com/office/officeart/2005/8/layout/hProcess11"/>
    <dgm:cxn modelId="{988A2A63-75D5-41C0-915C-EBA5344C3811}" type="presParOf" srcId="{1976B596-62A5-498B-B1ED-DF357D16DCB5}" destId="{C67ABC19-AF7B-440B-B811-CD2A195CA5A2}" srcOrd="5" destOrd="0" presId="urn:microsoft.com/office/officeart/2005/8/layout/hProcess11"/>
    <dgm:cxn modelId="{8A2B90D5-4D2F-4A38-99AC-414A08ECB709}" type="presParOf" srcId="{1976B596-62A5-498B-B1ED-DF357D16DCB5}" destId="{03C7E539-0365-490C-A333-4E86E06EAB1D}" srcOrd="6" destOrd="0" presId="urn:microsoft.com/office/officeart/2005/8/layout/hProcess11"/>
    <dgm:cxn modelId="{58372DC7-F361-4548-A74D-DD7BEDFE9643}" type="presParOf" srcId="{03C7E539-0365-490C-A333-4E86E06EAB1D}" destId="{4B90E8AB-4ACA-4250-9FFA-074CDF8A4B5E}" srcOrd="0" destOrd="0" presId="urn:microsoft.com/office/officeart/2005/8/layout/hProcess11"/>
    <dgm:cxn modelId="{F685967A-039B-4BB7-BE50-FC65BE018808}" type="presParOf" srcId="{03C7E539-0365-490C-A333-4E86E06EAB1D}" destId="{AC88E748-B40D-40D2-B552-D7867A6C0507}" srcOrd="1" destOrd="0" presId="urn:microsoft.com/office/officeart/2005/8/layout/hProcess11"/>
    <dgm:cxn modelId="{BCF8BE90-C0AC-4ED8-8F2B-CC2417476564}" type="presParOf" srcId="{03C7E539-0365-490C-A333-4E86E06EAB1D}" destId="{501DDD10-C61D-4CB7-8549-0547A9D33873}" srcOrd="2" destOrd="0" presId="urn:microsoft.com/office/officeart/2005/8/layout/hProcess11"/>
    <dgm:cxn modelId="{D5C2FC95-606E-4F26-AA26-ABE059415D8B}" type="presParOf" srcId="{1976B596-62A5-498B-B1ED-DF357D16DCB5}" destId="{7AD680E0-20E6-4EB0-ADD6-A740A37B7A21}" srcOrd="7" destOrd="0" presId="urn:microsoft.com/office/officeart/2005/8/layout/hProcess11"/>
    <dgm:cxn modelId="{61F9CC6F-D06B-4349-ABA3-538EBCC3F608}" type="presParOf" srcId="{1976B596-62A5-498B-B1ED-DF357D16DCB5}" destId="{ABEB48A4-CB4E-44E8-9F92-D1C2000A73EF}" srcOrd="8" destOrd="0" presId="urn:microsoft.com/office/officeart/2005/8/layout/hProcess11"/>
    <dgm:cxn modelId="{1CD1152E-4CDC-4BFF-9317-27D37A5A93FF}" type="presParOf" srcId="{ABEB48A4-CB4E-44E8-9F92-D1C2000A73EF}" destId="{F3B9BF14-F1EE-481E-B4E0-21FC61E312C3}" srcOrd="0" destOrd="0" presId="urn:microsoft.com/office/officeart/2005/8/layout/hProcess11"/>
    <dgm:cxn modelId="{486D134D-95E0-4651-BED4-1C37155E85B5}" type="presParOf" srcId="{ABEB48A4-CB4E-44E8-9F92-D1C2000A73EF}" destId="{E88E1ABC-6766-419C-A225-81981FF1F14C}" srcOrd="1" destOrd="0" presId="urn:microsoft.com/office/officeart/2005/8/layout/hProcess11"/>
    <dgm:cxn modelId="{3A8310B6-8642-428B-B7C6-4DE5C2EE3161}" type="presParOf" srcId="{ABEB48A4-CB4E-44E8-9F92-D1C2000A73EF}" destId="{F6C26803-FDAD-46E6-B92B-670E918C4E6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3B7B67-A1B6-4683-898B-72ABA6ED8BA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0CC13FC-E636-4117-A222-096F339EDAF6}">
      <dgm:prSet/>
      <dgm:spPr/>
      <dgm:t>
        <a:bodyPr/>
        <a:lstStyle/>
        <a:p>
          <a:pPr>
            <a:lnSpc>
              <a:spcPct val="100000"/>
            </a:lnSpc>
          </a:pPr>
          <a:r>
            <a:rPr lang="en-CA" b="1" dirty="0">
              <a:solidFill>
                <a:schemeClr val="tx1">
                  <a:lumMod val="65000"/>
                  <a:lumOff val="35000"/>
                </a:schemeClr>
              </a:solidFill>
              <a:latin typeface="Arial" panose="020B0604020202020204" pitchFamily="34" charset="0"/>
              <a:cs typeface="Arial" panose="020B0604020202020204" pitchFamily="34" charset="0"/>
            </a:rPr>
            <a:t>Community-Driven Navigation</a:t>
          </a:r>
          <a:endParaRPr lang="en-US" b="1" dirty="0">
            <a:solidFill>
              <a:schemeClr val="tx1">
                <a:lumMod val="65000"/>
                <a:lumOff val="35000"/>
              </a:schemeClr>
            </a:solidFill>
            <a:latin typeface="Arial" panose="020B0604020202020204" pitchFamily="34" charset="0"/>
            <a:cs typeface="Arial" panose="020B0604020202020204" pitchFamily="34" charset="0"/>
          </a:endParaRPr>
        </a:p>
      </dgm:t>
    </dgm:pt>
    <dgm:pt modelId="{604BD918-EF49-487C-BB3F-53DABF8A5C39}" type="parTrans" cxnId="{1B1926AD-4C8C-426E-ADFE-4562FD337933}">
      <dgm:prSet/>
      <dgm:spPr/>
      <dgm:t>
        <a:bodyPr/>
        <a:lstStyle/>
        <a:p>
          <a:endParaRPr lang="en-US" b="1">
            <a:solidFill>
              <a:schemeClr val="tx1">
                <a:lumMod val="65000"/>
                <a:lumOff val="35000"/>
              </a:schemeClr>
            </a:solidFill>
            <a:latin typeface="Arial" panose="020B0604020202020204" pitchFamily="34" charset="0"/>
            <a:cs typeface="Arial" panose="020B0604020202020204" pitchFamily="34" charset="0"/>
          </a:endParaRPr>
        </a:p>
      </dgm:t>
    </dgm:pt>
    <dgm:pt modelId="{C1D0460D-9FCA-4E54-BC82-A6150EAADC88}" type="sibTrans" cxnId="{1B1926AD-4C8C-426E-ADFE-4562FD337933}">
      <dgm:prSet/>
      <dgm:spPr/>
      <dgm:t>
        <a:bodyPr/>
        <a:lstStyle/>
        <a:p>
          <a:pPr>
            <a:lnSpc>
              <a:spcPct val="100000"/>
            </a:lnSpc>
          </a:pPr>
          <a:endParaRPr lang="en-US" b="1">
            <a:solidFill>
              <a:schemeClr val="tx1">
                <a:lumMod val="65000"/>
                <a:lumOff val="35000"/>
              </a:schemeClr>
            </a:solidFill>
            <a:latin typeface="Arial" panose="020B0604020202020204" pitchFamily="34" charset="0"/>
            <a:cs typeface="Arial" panose="020B0604020202020204" pitchFamily="34" charset="0"/>
          </a:endParaRPr>
        </a:p>
      </dgm:t>
    </dgm:pt>
    <dgm:pt modelId="{8745CE98-A8F9-481F-B108-0DB3E51236D7}">
      <dgm:prSet/>
      <dgm:spPr/>
      <dgm:t>
        <a:bodyPr/>
        <a:lstStyle/>
        <a:p>
          <a:pPr>
            <a:lnSpc>
              <a:spcPct val="100000"/>
            </a:lnSpc>
          </a:pPr>
          <a:r>
            <a:rPr lang="en-CA" b="1" dirty="0">
              <a:solidFill>
                <a:schemeClr val="tx1">
                  <a:lumMod val="65000"/>
                  <a:lumOff val="35000"/>
                </a:schemeClr>
              </a:solidFill>
              <a:latin typeface="Arial" panose="020B0604020202020204" pitchFamily="34" charset="0"/>
              <a:cs typeface="Arial" panose="020B0604020202020204" pitchFamily="34" charset="0"/>
            </a:rPr>
            <a:t>Real-Time Updates</a:t>
          </a:r>
          <a:r>
            <a:rPr lang="en-US" b="1" dirty="0">
              <a:solidFill>
                <a:schemeClr val="tx1">
                  <a:lumMod val="65000"/>
                  <a:lumOff val="35000"/>
                </a:schemeClr>
              </a:solidFill>
              <a:latin typeface="Arial" panose="020B0604020202020204" pitchFamily="34" charset="0"/>
              <a:cs typeface="Arial" panose="020B0604020202020204" pitchFamily="34" charset="0"/>
            </a:rPr>
            <a:t> </a:t>
          </a:r>
        </a:p>
      </dgm:t>
    </dgm:pt>
    <dgm:pt modelId="{70608B9F-C24D-44F5-A9A8-2F142ADC7BB8}" type="parTrans" cxnId="{95CD22C6-0A7E-4029-8B54-1C8ADFC7EBC7}">
      <dgm:prSet/>
      <dgm:spPr/>
      <dgm:t>
        <a:bodyPr/>
        <a:lstStyle/>
        <a:p>
          <a:endParaRPr lang="en-US" b="1">
            <a:solidFill>
              <a:schemeClr val="tx1">
                <a:lumMod val="65000"/>
                <a:lumOff val="35000"/>
              </a:schemeClr>
            </a:solidFill>
            <a:latin typeface="Arial" panose="020B0604020202020204" pitchFamily="34" charset="0"/>
            <a:cs typeface="Arial" panose="020B0604020202020204" pitchFamily="34" charset="0"/>
          </a:endParaRPr>
        </a:p>
      </dgm:t>
    </dgm:pt>
    <dgm:pt modelId="{C5F9C092-B1F9-420C-BDB6-C64A4CFD270D}" type="sibTrans" cxnId="{95CD22C6-0A7E-4029-8B54-1C8ADFC7EBC7}">
      <dgm:prSet/>
      <dgm:spPr/>
      <dgm:t>
        <a:bodyPr/>
        <a:lstStyle/>
        <a:p>
          <a:pPr>
            <a:lnSpc>
              <a:spcPct val="100000"/>
            </a:lnSpc>
          </a:pPr>
          <a:endParaRPr lang="en-US" b="1">
            <a:solidFill>
              <a:schemeClr val="tx1">
                <a:lumMod val="65000"/>
                <a:lumOff val="35000"/>
              </a:schemeClr>
            </a:solidFill>
            <a:latin typeface="Arial" panose="020B0604020202020204" pitchFamily="34" charset="0"/>
            <a:cs typeface="Arial" panose="020B0604020202020204" pitchFamily="34" charset="0"/>
          </a:endParaRPr>
        </a:p>
      </dgm:t>
    </dgm:pt>
    <dgm:pt modelId="{C86913BD-69BE-46ED-BAA1-0B90EB4E0F5D}">
      <dgm:prSet/>
      <dgm:spPr/>
      <dgm:t>
        <a:bodyPr/>
        <a:lstStyle/>
        <a:p>
          <a:pPr>
            <a:lnSpc>
              <a:spcPct val="100000"/>
            </a:lnSpc>
          </a:pPr>
          <a:r>
            <a:rPr lang="en-US" b="1">
              <a:solidFill>
                <a:schemeClr val="tx1">
                  <a:lumMod val="65000"/>
                  <a:lumOff val="35000"/>
                </a:schemeClr>
              </a:solidFill>
              <a:latin typeface="Arial" panose="020B0604020202020204" pitchFamily="34" charset="0"/>
              <a:cs typeface="Arial" panose="020B0604020202020204" pitchFamily="34" charset="0"/>
            </a:rPr>
            <a:t>Crowdsourced Accuracy</a:t>
          </a:r>
        </a:p>
      </dgm:t>
    </dgm:pt>
    <dgm:pt modelId="{9F9E92B2-78A9-40EC-B9D4-770A5A605F3D}" type="parTrans" cxnId="{3F313F64-C804-4A0E-868B-F6D1B4A8B87C}">
      <dgm:prSet/>
      <dgm:spPr/>
      <dgm:t>
        <a:bodyPr/>
        <a:lstStyle/>
        <a:p>
          <a:endParaRPr lang="en-US" b="1">
            <a:solidFill>
              <a:schemeClr val="tx1">
                <a:lumMod val="65000"/>
                <a:lumOff val="35000"/>
              </a:schemeClr>
            </a:solidFill>
            <a:latin typeface="Arial" panose="020B0604020202020204" pitchFamily="34" charset="0"/>
            <a:cs typeface="Arial" panose="020B0604020202020204" pitchFamily="34" charset="0"/>
          </a:endParaRPr>
        </a:p>
      </dgm:t>
    </dgm:pt>
    <dgm:pt modelId="{FDD49B98-7929-47D8-A0FD-21ACE4AFD1F1}" type="sibTrans" cxnId="{3F313F64-C804-4A0E-868B-F6D1B4A8B87C}">
      <dgm:prSet/>
      <dgm:spPr/>
      <dgm:t>
        <a:bodyPr/>
        <a:lstStyle/>
        <a:p>
          <a:pPr>
            <a:lnSpc>
              <a:spcPct val="100000"/>
            </a:lnSpc>
          </a:pPr>
          <a:endParaRPr lang="en-US" b="1">
            <a:solidFill>
              <a:schemeClr val="tx1">
                <a:lumMod val="65000"/>
                <a:lumOff val="35000"/>
              </a:schemeClr>
            </a:solidFill>
            <a:latin typeface="Arial" panose="020B0604020202020204" pitchFamily="34" charset="0"/>
            <a:cs typeface="Arial" panose="020B0604020202020204" pitchFamily="34" charset="0"/>
          </a:endParaRPr>
        </a:p>
      </dgm:t>
    </dgm:pt>
    <dgm:pt modelId="{DD312A89-E714-485B-B685-0F3098A4D1D0}">
      <dgm:prSet/>
      <dgm:spPr/>
      <dgm:t>
        <a:bodyPr/>
        <a:lstStyle/>
        <a:p>
          <a:pPr>
            <a:lnSpc>
              <a:spcPct val="100000"/>
            </a:lnSpc>
          </a:pPr>
          <a:r>
            <a:rPr lang="en-US" b="1" dirty="0">
              <a:solidFill>
                <a:schemeClr val="tx1">
                  <a:lumMod val="65000"/>
                  <a:lumOff val="35000"/>
                </a:schemeClr>
              </a:solidFill>
              <a:latin typeface="Arial" panose="020B0604020202020204" pitchFamily="34" charset="0"/>
              <a:cs typeface="Arial" panose="020B0604020202020204" pitchFamily="34" charset="0"/>
            </a:rPr>
            <a:t>User-Centric Features</a:t>
          </a:r>
          <a:br>
            <a:rPr lang="en-US" b="1" dirty="0">
              <a:solidFill>
                <a:schemeClr val="tx1">
                  <a:lumMod val="65000"/>
                  <a:lumOff val="35000"/>
                </a:schemeClr>
              </a:solidFill>
              <a:latin typeface="Arial" panose="020B0604020202020204" pitchFamily="34" charset="0"/>
              <a:cs typeface="Arial" panose="020B0604020202020204" pitchFamily="34" charset="0"/>
            </a:rPr>
          </a:br>
          <a:endParaRPr lang="en-US" b="1" dirty="0">
            <a:solidFill>
              <a:schemeClr val="tx1">
                <a:lumMod val="65000"/>
                <a:lumOff val="35000"/>
              </a:schemeClr>
            </a:solidFill>
            <a:latin typeface="Arial" panose="020B0604020202020204" pitchFamily="34" charset="0"/>
            <a:cs typeface="Arial" panose="020B0604020202020204" pitchFamily="34" charset="0"/>
          </a:endParaRPr>
        </a:p>
      </dgm:t>
    </dgm:pt>
    <dgm:pt modelId="{5D9E002E-C0E2-4ED5-94AC-6A9AB985CA04}" type="parTrans" cxnId="{03A3E93A-7A4A-459C-A8F1-963BF1243419}">
      <dgm:prSet/>
      <dgm:spPr/>
      <dgm:t>
        <a:bodyPr/>
        <a:lstStyle/>
        <a:p>
          <a:endParaRPr lang="en-US" b="1">
            <a:solidFill>
              <a:schemeClr val="tx1">
                <a:lumMod val="65000"/>
                <a:lumOff val="35000"/>
              </a:schemeClr>
            </a:solidFill>
            <a:latin typeface="Arial" panose="020B0604020202020204" pitchFamily="34" charset="0"/>
            <a:cs typeface="Arial" panose="020B0604020202020204" pitchFamily="34" charset="0"/>
          </a:endParaRPr>
        </a:p>
      </dgm:t>
    </dgm:pt>
    <dgm:pt modelId="{957C47C4-868B-426A-B556-A98F943CC046}" type="sibTrans" cxnId="{03A3E93A-7A4A-459C-A8F1-963BF1243419}">
      <dgm:prSet/>
      <dgm:spPr/>
      <dgm:t>
        <a:bodyPr/>
        <a:lstStyle/>
        <a:p>
          <a:endParaRPr lang="en-US" b="1">
            <a:solidFill>
              <a:schemeClr val="tx1">
                <a:lumMod val="65000"/>
                <a:lumOff val="35000"/>
              </a:schemeClr>
            </a:solidFill>
            <a:latin typeface="Arial" panose="020B0604020202020204" pitchFamily="34" charset="0"/>
            <a:cs typeface="Arial" panose="020B0604020202020204" pitchFamily="34" charset="0"/>
          </a:endParaRPr>
        </a:p>
      </dgm:t>
    </dgm:pt>
    <dgm:pt modelId="{83434137-6811-48ED-A14F-026427B92802}" type="pres">
      <dgm:prSet presAssocID="{A93B7B67-A1B6-4683-898B-72ABA6ED8BAC}" presName="root" presStyleCnt="0">
        <dgm:presLayoutVars>
          <dgm:dir/>
          <dgm:resizeHandles val="exact"/>
        </dgm:presLayoutVars>
      </dgm:prSet>
      <dgm:spPr/>
    </dgm:pt>
    <dgm:pt modelId="{548DE239-C05D-4E42-BCBD-DD8E9A3EE2C9}" type="pres">
      <dgm:prSet presAssocID="{A93B7B67-A1B6-4683-898B-72ABA6ED8BAC}" presName="container" presStyleCnt="0">
        <dgm:presLayoutVars>
          <dgm:dir/>
          <dgm:resizeHandles val="exact"/>
        </dgm:presLayoutVars>
      </dgm:prSet>
      <dgm:spPr/>
    </dgm:pt>
    <dgm:pt modelId="{0F3B9B62-DA51-4160-8B03-839F694F9BA2}" type="pres">
      <dgm:prSet presAssocID="{A0CC13FC-E636-4117-A222-096F339EDAF6}" presName="compNode" presStyleCnt="0"/>
      <dgm:spPr/>
    </dgm:pt>
    <dgm:pt modelId="{5D518592-7608-4F6E-A779-FFCA4E25EDB7}" type="pres">
      <dgm:prSet presAssocID="{A0CC13FC-E636-4117-A222-096F339EDAF6}" presName="iconBgRect" presStyleLbl="bgShp" presStyleIdx="0" presStyleCnt="4"/>
      <dgm:spPr/>
    </dgm:pt>
    <dgm:pt modelId="{0C756D19-2A01-40B7-9ECE-9FB19E283C92}" type="pres">
      <dgm:prSet presAssocID="{A0CC13FC-E636-4117-A222-096F339EDA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p with pin"/>
        </a:ext>
      </dgm:extLst>
    </dgm:pt>
    <dgm:pt modelId="{8FFD4591-0DD3-464D-8A97-7764D5FA14BA}" type="pres">
      <dgm:prSet presAssocID="{A0CC13FC-E636-4117-A222-096F339EDAF6}" presName="spaceRect" presStyleCnt="0"/>
      <dgm:spPr/>
    </dgm:pt>
    <dgm:pt modelId="{8FFD1279-27BD-4C92-AC52-34BA14D979A9}" type="pres">
      <dgm:prSet presAssocID="{A0CC13FC-E636-4117-A222-096F339EDAF6}" presName="textRect" presStyleLbl="revTx" presStyleIdx="0" presStyleCnt="4">
        <dgm:presLayoutVars>
          <dgm:chMax val="1"/>
          <dgm:chPref val="1"/>
        </dgm:presLayoutVars>
      </dgm:prSet>
      <dgm:spPr/>
    </dgm:pt>
    <dgm:pt modelId="{26FD59A9-A38A-47CE-82B2-8603219310C5}" type="pres">
      <dgm:prSet presAssocID="{C1D0460D-9FCA-4E54-BC82-A6150EAADC88}" presName="sibTrans" presStyleLbl="sibTrans2D1" presStyleIdx="0" presStyleCnt="0"/>
      <dgm:spPr/>
    </dgm:pt>
    <dgm:pt modelId="{76CB74A0-ADF1-468A-82E2-3509599F6D59}" type="pres">
      <dgm:prSet presAssocID="{8745CE98-A8F9-481F-B108-0DB3E51236D7}" presName="compNode" presStyleCnt="0"/>
      <dgm:spPr/>
    </dgm:pt>
    <dgm:pt modelId="{71D5666F-BEB2-4225-9C4A-D5D185FCA35F}" type="pres">
      <dgm:prSet presAssocID="{8745CE98-A8F9-481F-B108-0DB3E51236D7}" presName="iconBgRect" presStyleLbl="bgShp" presStyleIdx="1" presStyleCnt="4"/>
      <dgm:spPr/>
    </dgm:pt>
    <dgm:pt modelId="{6BCEA837-7755-4F89-87A1-9C422301337F}" type="pres">
      <dgm:prSet presAssocID="{8745CE98-A8F9-481F-B108-0DB3E51236D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6CABC2DA-4539-4AE8-89A6-F6152B69D28D}" type="pres">
      <dgm:prSet presAssocID="{8745CE98-A8F9-481F-B108-0DB3E51236D7}" presName="spaceRect" presStyleCnt="0"/>
      <dgm:spPr/>
    </dgm:pt>
    <dgm:pt modelId="{4A1D772E-2B6F-4794-9E7F-E30973D8A051}" type="pres">
      <dgm:prSet presAssocID="{8745CE98-A8F9-481F-B108-0DB3E51236D7}" presName="textRect" presStyleLbl="revTx" presStyleIdx="1" presStyleCnt="4">
        <dgm:presLayoutVars>
          <dgm:chMax val="1"/>
          <dgm:chPref val="1"/>
        </dgm:presLayoutVars>
      </dgm:prSet>
      <dgm:spPr/>
    </dgm:pt>
    <dgm:pt modelId="{217F62C0-748B-41AF-804A-51CAF176D79C}" type="pres">
      <dgm:prSet presAssocID="{C5F9C092-B1F9-420C-BDB6-C64A4CFD270D}" presName="sibTrans" presStyleLbl="sibTrans2D1" presStyleIdx="0" presStyleCnt="0"/>
      <dgm:spPr/>
    </dgm:pt>
    <dgm:pt modelId="{C3030DEC-7847-443F-86F5-A3B9AFD6BC7C}" type="pres">
      <dgm:prSet presAssocID="{C86913BD-69BE-46ED-BAA1-0B90EB4E0F5D}" presName="compNode" presStyleCnt="0"/>
      <dgm:spPr/>
    </dgm:pt>
    <dgm:pt modelId="{70246227-3DB2-4C30-8C1C-916E423BE1C4}" type="pres">
      <dgm:prSet presAssocID="{C86913BD-69BE-46ED-BAA1-0B90EB4E0F5D}" presName="iconBgRect" presStyleLbl="bgShp" presStyleIdx="2" presStyleCnt="4"/>
      <dgm:spPr/>
    </dgm:pt>
    <dgm:pt modelId="{57420697-D166-4FBC-B1AF-148A3F31BC51}" type="pres">
      <dgm:prSet presAssocID="{C86913BD-69BE-46ED-BAA1-0B90EB4E0F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14E1D7B1-3E87-401D-A3E5-919D532173D8}" type="pres">
      <dgm:prSet presAssocID="{C86913BD-69BE-46ED-BAA1-0B90EB4E0F5D}" presName="spaceRect" presStyleCnt="0"/>
      <dgm:spPr/>
    </dgm:pt>
    <dgm:pt modelId="{1522F734-6919-425F-A0A7-EECC89C102F7}" type="pres">
      <dgm:prSet presAssocID="{C86913BD-69BE-46ED-BAA1-0B90EB4E0F5D}" presName="textRect" presStyleLbl="revTx" presStyleIdx="2" presStyleCnt="4">
        <dgm:presLayoutVars>
          <dgm:chMax val="1"/>
          <dgm:chPref val="1"/>
        </dgm:presLayoutVars>
      </dgm:prSet>
      <dgm:spPr/>
    </dgm:pt>
    <dgm:pt modelId="{B9709DC8-064B-4EB5-87BB-03AFBC32440D}" type="pres">
      <dgm:prSet presAssocID="{FDD49B98-7929-47D8-A0FD-21ACE4AFD1F1}" presName="sibTrans" presStyleLbl="sibTrans2D1" presStyleIdx="0" presStyleCnt="0"/>
      <dgm:spPr/>
    </dgm:pt>
    <dgm:pt modelId="{9AE3DD49-642A-4207-891C-087C864611D4}" type="pres">
      <dgm:prSet presAssocID="{DD312A89-E714-485B-B685-0F3098A4D1D0}" presName="compNode" presStyleCnt="0"/>
      <dgm:spPr/>
    </dgm:pt>
    <dgm:pt modelId="{5A93BFD4-26BC-4D84-B761-F759BA7EC4D9}" type="pres">
      <dgm:prSet presAssocID="{DD312A89-E714-485B-B685-0F3098A4D1D0}" presName="iconBgRect" presStyleLbl="bgShp" presStyleIdx="3" presStyleCnt="4"/>
      <dgm:spPr/>
    </dgm:pt>
    <dgm:pt modelId="{47C2459F-2478-4CFF-A753-DE46F188D153}" type="pres">
      <dgm:prSet presAssocID="{DD312A89-E714-485B-B685-0F3098A4D1D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er"/>
        </a:ext>
      </dgm:extLst>
    </dgm:pt>
    <dgm:pt modelId="{4514A347-140E-4207-BE55-8DE4C899447A}" type="pres">
      <dgm:prSet presAssocID="{DD312A89-E714-485B-B685-0F3098A4D1D0}" presName="spaceRect" presStyleCnt="0"/>
      <dgm:spPr/>
    </dgm:pt>
    <dgm:pt modelId="{065F1792-C794-4D05-99B9-F467E54D4648}" type="pres">
      <dgm:prSet presAssocID="{DD312A89-E714-485B-B685-0F3098A4D1D0}" presName="textRect" presStyleLbl="revTx" presStyleIdx="3" presStyleCnt="4">
        <dgm:presLayoutVars>
          <dgm:chMax val="1"/>
          <dgm:chPref val="1"/>
        </dgm:presLayoutVars>
      </dgm:prSet>
      <dgm:spPr/>
    </dgm:pt>
  </dgm:ptLst>
  <dgm:cxnLst>
    <dgm:cxn modelId="{03A3E93A-7A4A-459C-A8F1-963BF1243419}" srcId="{A93B7B67-A1B6-4683-898B-72ABA6ED8BAC}" destId="{DD312A89-E714-485B-B685-0F3098A4D1D0}" srcOrd="3" destOrd="0" parTransId="{5D9E002E-C0E2-4ED5-94AC-6A9AB985CA04}" sibTransId="{957C47C4-868B-426A-B556-A98F943CC046}"/>
    <dgm:cxn modelId="{3F313F64-C804-4A0E-868B-F6D1B4A8B87C}" srcId="{A93B7B67-A1B6-4683-898B-72ABA6ED8BAC}" destId="{C86913BD-69BE-46ED-BAA1-0B90EB4E0F5D}" srcOrd="2" destOrd="0" parTransId="{9F9E92B2-78A9-40EC-B9D4-770A5A605F3D}" sibTransId="{FDD49B98-7929-47D8-A0FD-21ACE4AFD1F1}"/>
    <dgm:cxn modelId="{2AEDDA4A-5225-488A-B89D-D788A5EC17FC}" type="presOf" srcId="{C5F9C092-B1F9-420C-BDB6-C64A4CFD270D}" destId="{217F62C0-748B-41AF-804A-51CAF176D79C}" srcOrd="0" destOrd="0" presId="urn:microsoft.com/office/officeart/2018/2/layout/IconCircleList"/>
    <dgm:cxn modelId="{48E0BA4C-56E7-4ABE-ACBB-BF8D82CD68F4}" type="presOf" srcId="{C86913BD-69BE-46ED-BAA1-0B90EB4E0F5D}" destId="{1522F734-6919-425F-A0A7-EECC89C102F7}" srcOrd="0" destOrd="0" presId="urn:microsoft.com/office/officeart/2018/2/layout/IconCircleList"/>
    <dgm:cxn modelId="{1B1926AD-4C8C-426E-ADFE-4562FD337933}" srcId="{A93B7B67-A1B6-4683-898B-72ABA6ED8BAC}" destId="{A0CC13FC-E636-4117-A222-096F339EDAF6}" srcOrd="0" destOrd="0" parTransId="{604BD918-EF49-487C-BB3F-53DABF8A5C39}" sibTransId="{C1D0460D-9FCA-4E54-BC82-A6150EAADC88}"/>
    <dgm:cxn modelId="{344505B6-E6F7-4604-95C7-855E0559FF96}" type="presOf" srcId="{C1D0460D-9FCA-4E54-BC82-A6150EAADC88}" destId="{26FD59A9-A38A-47CE-82B2-8603219310C5}" srcOrd="0" destOrd="0" presId="urn:microsoft.com/office/officeart/2018/2/layout/IconCircleList"/>
    <dgm:cxn modelId="{95CD22C6-0A7E-4029-8B54-1C8ADFC7EBC7}" srcId="{A93B7B67-A1B6-4683-898B-72ABA6ED8BAC}" destId="{8745CE98-A8F9-481F-B108-0DB3E51236D7}" srcOrd="1" destOrd="0" parTransId="{70608B9F-C24D-44F5-A9A8-2F142ADC7BB8}" sibTransId="{C5F9C092-B1F9-420C-BDB6-C64A4CFD270D}"/>
    <dgm:cxn modelId="{D2E92BC7-0C1E-411B-B440-0505B40BB9ED}" type="presOf" srcId="{8745CE98-A8F9-481F-B108-0DB3E51236D7}" destId="{4A1D772E-2B6F-4794-9E7F-E30973D8A051}" srcOrd="0" destOrd="0" presId="urn:microsoft.com/office/officeart/2018/2/layout/IconCircleList"/>
    <dgm:cxn modelId="{A404B3D1-5457-4432-904A-3C52928002B1}" type="presOf" srcId="{FDD49B98-7929-47D8-A0FD-21ACE4AFD1F1}" destId="{B9709DC8-064B-4EB5-87BB-03AFBC32440D}" srcOrd="0" destOrd="0" presId="urn:microsoft.com/office/officeart/2018/2/layout/IconCircleList"/>
    <dgm:cxn modelId="{EAD207DB-E604-454E-8504-7B447B0F9548}" type="presOf" srcId="{A0CC13FC-E636-4117-A222-096F339EDAF6}" destId="{8FFD1279-27BD-4C92-AC52-34BA14D979A9}" srcOrd="0" destOrd="0" presId="urn:microsoft.com/office/officeart/2018/2/layout/IconCircleList"/>
    <dgm:cxn modelId="{44F7E9EA-8708-4689-887C-0C6F87AE0487}" type="presOf" srcId="{DD312A89-E714-485B-B685-0F3098A4D1D0}" destId="{065F1792-C794-4D05-99B9-F467E54D4648}" srcOrd="0" destOrd="0" presId="urn:microsoft.com/office/officeart/2018/2/layout/IconCircleList"/>
    <dgm:cxn modelId="{34140DEE-088B-4222-982E-9851E586D9A0}" type="presOf" srcId="{A93B7B67-A1B6-4683-898B-72ABA6ED8BAC}" destId="{83434137-6811-48ED-A14F-026427B92802}" srcOrd="0" destOrd="0" presId="urn:microsoft.com/office/officeart/2018/2/layout/IconCircleList"/>
    <dgm:cxn modelId="{95877A2A-DD03-4C9F-A7BF-A2C67FF15CFD}" type="presParOf" srcId="{83434137-6811-48ED-A14F-026427B92802}" destId="{548DE239-C05D-4E42-BCBD-DD8E9A3EE2C9}" srcOrd="0" destOrd="0" presId="urn:microsoft.com/office/officeart/2018/2/layout/IconCircleList"/>
    <dgm:cxn modelId="{8C1AE005-9DB1-4C1A-A4FB-235C10150A0D}" type="presParOf" srcId="{548DE239-C05D-4E42-BCBD-DD8E9A3EE2C9}" destId="{0F3B9B62-DA51-4160-8B03-839F694F9BA2}" srcOrd="0" destOrd="0" presId="urn:microsoft.com/office/officeart/2018/2/layout/IconCircleList"/>
    <dgm:cxn modelId="{5EE74F61-6880-4D2B-9AFB-3FB67F13B3D5}" type="presParOf" srcId="{0F3B9B62-DA51-4160-8B03-839F694F9BA2}" destId="{5D518592-7608-4F6E-A779-FFCA4E25EDB7}" srcOrd="0" destOrd="0" presId="urn:microsoft.com/office/officeart/2018/2/layout/IconCircleList"/>
    <dgm:cxn modelId="{31CE2D12-AB99-43F0-A39C-39FA88B60D8E}" type="presParOf" srcId="{0F3B9B62-DA51-4160-8B03-839F694F9BA2}" destId="{0C756D19-2A01-40B7-9ECE-9FB19E283C92}" srcOrd="1" destOrd="0" presId="urn:microsoft.com/office/officeart/2018/2/layout/IconCircleList"/>
    <dgm:cxn modelId="{08F92217-6D2F-4D45-B89E-C1DD5FF26569}" type="presParOf" srcId="{0F3B9B62-DA51-4160-8B03-839F694F9BA2}" destId="{8FFD4591-0DD3-464D-8A97-7764D5FA14BA}" srcOrd="2" destOrd="0" presId="urn:microsoft.com/office/officeart/2018/2/layout/IconCircleList"/>
    <dgm:cxn modelId="{1C887C61-94AF-44C7-B766-E80F2512C43F}" type="presParOf" srcId="{0F3B9B62-DA51-4160-8B03-839F694F9BA2}" destId="{8FFD1279-27BD-4C92-AC52-34BA14D979A9}" srcOrd="3" destOrd="0" presId="urn:microsoft.com/office/officeart/2018/2/layout/IconCircleList"/>
    <dgm:cxn modelId="{431FCBBE-8162-4425-A76C-BAAE3A194FFB}" type="presParOf" srcId="{548DE239-C05D-4E42-BCBD-DD8E9A3EE2C9}" destId="{26FD59A9-A38A-47CE-82B2-8603219310C5}" srcOrd="1" destOrd="0" presId="urn:microsoft.com/office/officeart/2018/2/layout/IconCircleList"/>
    <dgm:cxn modelId="{9BA14235-9519-41A4-885F-50E84EF6EC4D}" type="presParOf" srcId="{548DE239-C05D-4E42-BCBD-DD8E9A3EE2C9}" destId="{76CB74A0-ADF1-468A-82E2-3509599F6D59}" srcOrd="2" destOrd="0" presId="urn:microsoft.com/office/officeart/2018/2/layout/IconCircleList"/>
    <dgm:cxn modelId="{404ADBB8-FC7F-427B-AC15-DD9B6CDC5FD8}" type="presParOf" srcId="{76CB74A0-ADF1-468A-82E2-3509599F6D59}" destId="{71D5666F-BEB2-4225-9C4A-D5D185FCA35F}" srcOrd="0" destOrd="0" presId="urn:microsoft.com/office/officeart/2018/2/layout/IconCircleList"/>
    <dgm:cxn modelId="{0ED1058C-44BD-4E5B-8618-988686941300}" type="presParOf" srcId="{76CB74A0-ADF1-468A-82E2-3509599F6D59}" destId="{6BCEA837-7755-4F89-87A1-9C422301337F}" srcOrd="1" destOrd="0" presId="urn:microsoft.com/office/officeart/2018/2/layout/IconCircleList"/>
    <dgm:cxn modelId="{53BA32B4-995A-4401-9744-0134A0763FF0}" type="presParOf" srcId="{76CB74A0-ADF1-468A-82E2-3509599F6D59}" destId="{6CABC2DA-4539-4AE8-89A6-F6152B69D28D}" srcOrd="2" destOrd="0" presId="urn:microsoft.com/office/officeart/2018/2/layout/IconCircleList"/>
    <dgm:cxn modelId="{7FF5B99A-5BA3-4B08-BD63-8DE2E1FB8804}" type="presParOf" srcId="{76CB74A0-ADF1-468A-82E2-3509599F6D59}" destId="{4A1D772E-2B6F-4794-9E7F-E30973D8A051}" srcOrd="3" destOrd="0" presId="urn:microsoft.com/office/officeart/2018/2/layout/IconCircleList"/>
    <dgm:cxn modelId="{44D6EDF3-8406-4B60-863E-71251D22F024}" type="presParOf" srcId="{548DE239-C05D-4E42-BCBD-DD8E9A3EE2C9}" destId="{217F62C0-748B-41AF-804A-51CAF176D79C}" srcOrd="3" destOrd="0" presId="urn:microsoft.com/office/officeart/2018/2/layout/IconCircleList"/>
    <dgm:cxn modelId="{7C4C2DC1-11AC-4EFB-AF60-F5FA2429B743}" type="presParOf" srcId="{548DE239-C05D-4E42-BCBD-DD8E9A3EE2C9}" destId="{C3030DEC-7847-443F-86F5-A3B9AFD6BC7C}" srcOrd="4" destOrd="0" presId="urn:microsoft.com/office/officeart/2018/2/layout/IconCircleList"/>
    <dgm:cxn modelId="{C4687E22-5AD4-4137-90A1-093869A7D61A}" type="presParOf" srcId="{C3030DEC-7847-443F-86F5-A3B9AFD6BC7C}" destId="{70246227-3DB2-4C30-8C1C-916E423BE1C4}" srcOrd="0" destOrd="0" presId="urn:microsoft.com/office/officeart/2018/2/layout/IconCircleList"/>
    <dgm:cxn modelId="{FE176D81-1FD4-4F4D-A054-2197121C44C1}" type="presParOf" srcId="{C3030DEC-7847-443F-86F5-A3B9AFD6BC7C}" destId="{57420697-D166-4FBC-B1AF-148A3F31BC51}" srcOrd="1" destOrd="0" presId="urn:microsoft.com/office/officeart/2018/2/layout/IconCircleList"/>
    <dgm:cxn modelId="{D888FB36-3191-457F-BF21-00CC82437ED9}" type="presParOf" srcId="{C3030DEC-7847-443F-86F5-A3B9AFD6BC7C}" destId="{14E1D7B1-3E87-401D-A3E5-919D532173D8}" srcOrd="2" destOrd="0" presId="urn:microsoft.com/office/officeart/2018/2/layout/IconCircleList"/>
    <dgm:cxn modelId="{7820DFE3-ED8C-4D01-B85F-64CE33564146}" type="presParOf" srcId="{C3030DEC-7847-443F-86F5-A3B9AFD6BC7C}" destId="{1522F734-6919-425F-A0A7-EECC89C102F7}" srcOrd="3" destOrd="0" presId="urn:microsoft.com/office/officeart/2018/2/layout/IconCircleList"/>
    <dgm:cxn modelId="{C8F8BE80-8D48-4094-8773-5CC26E324078}" type="presParOf" srcId="{548DE239-C05D-4E42-BCBD-DD8E9A3EE2C9}" destId="{B9709DC8-064B-4EB5-87BB-03AFBC32440D}" srcOrd="5" destOrd="0" presId="urn:microsoft.com/office/officeart/2018/2/layout/IconCircleList"/>
    <dgm:cxn modelId="{975233B9-E17D-4606-94DB-3A28439A2F78}" type="presParOf" srcId="{548DE239-C05D-4E42-BCBD-DD8E9A3EE2C9}" destId="{9AE3DD49-642A-4207-891C-087C864611D4}" srcOrd="6" destOrd="0" presId="urn:microsoft.com/office/officeart/2018/2/layout/IconCircleList"/>
    <dgm:cxn modelId="{E743F560-8843-4A78-A62C-7C02CE5571D0}" type="presParOf" srcId="{9AE3DD49-642A-4207-891C-087C864611D4}" destId="{5A93BFD4-26BC-4D84-B761-F759BA7EC4D9}" srcOrd="0" destOrd="0" presId="urn:microsoft.com/office/officeart/2018/2/layout/IconCircleList"/>
    <dgm:cxn modelId="{F4238C8A-C041-4BD5-9D81-7887A664B337}" type="presParOf" srcId="{9AE3DD49-642A-4207-891C-087C864611D4}" destId="{47C2459F-2478-4CFF-A753-DE46F188D153}" srcOrd="1" destOrd="0" presId="urn:microsoft.com/office/officeart/2018/2/layout/IconCircleList"/>
    <dgm:cxn modelId="{779E2A16-8BAF-48FD-87E4-387AF328209E}" type="presParOf" srcId="{9AE3DD49-642A-4207-891C-087C864611D4}" destId="{4514A347-140E-4207-BE55-8DE4C899447A}" srcOrd="2" destOrd="0" presId="urn:microsoft.com/office/officeart/2018/2/layout/IconCircleList"/>
    <dgm:cxn modelId="{C6D622FE-5CAF-46F7-B50D-6BCA01DA2CC5}" type="presParOf" srcId="{9AE3DD49-642A-4207-891C-087C864611D4}" destId="{065F1792-C794-4D05-99B9-F467E54D464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2DBDC4-F3C0-4456-923C-3F3C7D1C04CE}"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CA"/>
        </a:p>
      </dgm:t>
    </dgm:pt>
    <dgm:pt modelId="{0BDFC4D9-D7DD-4603-807D-E56769B7DC39}">
      <dgm:prSet phldrT="[Text]" custT="1"/>
      <dgm:spPr>
        <a:solidFill>
          <a:srgbClr val="33CCFF"/>
        </a:solidFill>
      </dgm:spPr>
      <dgm:t>
        <a:bodyPr/>
        <a:lstStyle/>
        <a:p>
          <a:r>
            <a:rPr lang="en-CA" sz="1400" b="1" dirty="0"/>
            <a:t>Strengths</a:t>
          </a:r>
        </a:p>
      </dgm:t>
    </dgm:pt>
    <dgm:pt modelId="{A378496E-0A31-423C-A401-26B28FA0CF4C}" type="parTrans" cxnId="{633A40D0-39E0-4B85-8E8F-D88F814E3908}">
      <dgm:prSet/>
      <dgm:spPr/>
      <dgm:t>
        <a:bodyPr/>
        <a:lstStyle/>
        <a:p>
          <a:endParaRPr lang="en-CA"/>
        </a:p>
      </dgm:t>
    </dgm:pt>
    <dgm:pt modelId="{7F78F869-F4A6-4C71-84BE-29689684EF3D}" type="sibTrans" cxnId="{633A40D0-39E0-4B85-8E8F-D88F814E3908}">
      <dgm:prSet/>
      <dgm:spPr/>
      <dgm:t>
        <a:bodyPr/>
        <a:lstStyle/>
        <a:p>
          <a:endParaRPr lang="en-CA"/>
        </a:p>
      </dgm:t>
    </dgm:pt>
    <dgm:pt modelId="{26FD7E3B-2E1E-4BE2-881D-1E22659B9B2F}">
      <dgm:prSet phldrT="[Text]"/>
      <dgm:spPr/>
      <dgm:t>
        <a:bodyPr/>
        <a:lstStyle/>
        <a:p>
          <a:r>
            <a:rPr lang="en-US" dirty="0"/>
            <a:t>Real-time user input</a:t>
          </a:r>
          <a:endParaRPr lang="en-CA" dirty="0"/>
        </a:p>
      </dgm:t>
    </dgm:pt>
    <dgm:pt modelId="{CC4F11D8-AD5A-4954-83FA-D023147BEE50}" type="parTrans" cxnId="{96209BB8-F3F4-4FFC-9231-1F5053F6C1CC}">
      <dgm:prSet/>
      <dgm:spPr/>
      <dgm:t>
        <a:bodyPr/>
        <a:lstStyle/>
        <a:p>
          <a:endParaRPr lang="en-CA"/>
        </a:p>
      </dgm:t>
    </dgm:pt>
    <dgm:pt modelId="{A8F45EAB-84C9-4D81-83BA-4276414D5D42}" type="sibTrans" cxnId="{96209BB8-F3F4-4FFC-9231-1F5053F6C1CC}">
      <dgm:prSet/>
      <dgm:spPr/>
      <dgm:t>
        <a:bodyPr/>
        <a:lstStyle/>
        <a:p>
          <a:endParaRPr lang="en-CA"/>
        </a:p>
      </dgm:t>
    </dgm:pt>
    <dgm:pt modelId="{2816EAE1-1ED3-4BCF-9FEA-535A27D5D207}">
      <dgm:prSet phldrT="[Text]" custT="1"/>
      <dgm:spPr>
        <a:solidFill>
          <a:schemeClr val="tx1">
            <a:lumMod val="50000"/>
          </a:schemeClr>
        </a:solidFill>
      </dgm:spPr>
      <dgm:t>
        <a:bodyPr/>
        <a:lstStyle/>
        <a:p>
          <a:r>
            <a:rPr lang="en-CA" sz="1400" b="1" dirty="0"/>
            <a:t>Weaknesses</a:t>
          </a:r>
        </a:p>
      </dgm:t>
    </dgm:pt>
    <dgm:pt modelId="{3F222CB3-FABE-452D-A41A-699F584C81BA}" type="parTrans" cxnId="{59252C1D-7D61-4FD1-A14A-C531ED79CA9F}">
      <dgm:prSet/>
      <dgm:spPr/>
      <dgm:t>
        <a:bodyPr/>
        <a:lstStyle/>
        <a:p>
          <a:endParaRPr lang="en-CA"/>
        </a:p>
      </dgm:t>
    </dgm:pt>
    <dgm:pt modelId="{6365903A-A879-4983-8B6E-FA531FBEB374}" type="sibTrans" cxnId="{59252C1D-7D61-4FD1-A14A-C531ED79CA9F}">
      <dgm:prSet/>
      <dgm:spPr/>
      <dgm:t>
        <a:bodyPr/>
        <a:lstStyle/>
        <a:p>
          <a:endParaRPr lang="en-CA"/>
        </a:p>
      </dgm:t>
    </dgm:pt>
    <dgm:pt modelId="{B70FBD1B-FAB8-4071-927B-9F9EB75E331B}">
      <dgm:prSet phldrT="[Text]"/>
      <dgm:spPr/>
      <dgm:t>
        <a:bodyPr/>
        <a:lstStyle/>
        <a:p>
          <a:r>
            <a:rPr lang="en-US" dirty="0"/>
            <a:t>Heavily rely on active user participation</a:t>
          </a:r>
          <a:endParaRPr lang="en-CA" dirty="0"/>
        </a:p>
      </dgm:t>
    </dgm:pt>
    <dgm:pt modelId="{0154C0B8-EB67-412A-8F62-501233FFC20E}" type="parTrans" cxnId="{BD1E2FD0-B1C0-4314-A50B-660E05A3DCA7}">
      <dgm:prSet/>
      <dgm:spPr/>
      <dgm:t>
        <a:bodyPr/>
        <a:lstStyle/>
        <a:p>
          <a:endParaRPr lang="en-CA"/>
        </a:p>
      </dgm:t>
    </dgm:pt>
    <dgm:pt modelId="{1B2BC83A-185F-4081-BEEF-F6113261A19E}" type="sibTrans" cxnId="{BD1E2FD0-B1C0-4314-A50B-660E05A3DCA7}">
      <dgm:prSet/>
      <dgm:spPr/>
      <dgm:t>
        <a:bodyPr/>
        <a:lstStyle/>
        <a:p>
          <a:endParaRPr lang="en-CA"/>
        </a:p>
      </dgm:t>
    </dgm:pt>
    <dgm:pt modelId="{2997884E-12D4-49D9-864B-9EF5417FDA55}">
      <dgm:prSet phldrT="[Text]" custT="1"/>
      <dgm:spPr>
        <a:solidFill>
          <a:schemeClr val="tx2">
            <a:lumMod val="50000"/>
          </a:schemeClr>
        </a:solidFill>
      </dgm:spPr>
      <dgm:t>
        <a:bodyPr/>
        <a:lstStyle/>
        <a:p>
          <a:r>
            <a:rPr lang="en-CA" sz="1400" b="1" dirty="0"/>
            <a:t>Threats</a:t>
          </a:r>
        </a:p>
      </dgm:t>
    </dgm:pt>
    <dgm:pt modelId="{7F61773E-EF79-4F95-90DC-24826E0468B3}" type="parTrans" cxnId="{CB16A222-E765-466D-9D36-A6802A82ED32}">
      <dgm:prSet/>
      <dgm:spPr/>
      <dgm:t>
        <a:bodyPr/>
        <a:lstStyle/>
        <a:p>
          <a:endParaRPr lang="en-CA"/>
        </a:p>
      </dgm:t>
    </dgm:pt>
    <dgm:pt modelId="{16D0BCBD-A185-4754-ABAF-FAF3A786B128}" type="sibTrans" cxnId="{CB16A222-E765-466D-9D36-A6802A82ED32}">
      <dgm:prSet/>
      <dgm:spPr/>
      <dgm:t>
        <a:bodyPr/>
        <a:lstStyle/>
        <a:p>
          <a:endParaRPr lang="en-CA"/>
        </a:p>
      </dgm:t>
    </dgm:pt>
    <dgm:pt modelId="{1A5B777B-D870-43F4-AF91-96B415D5C6C7}">
      <dgm:prSet phldrT="[Text]"/>
      <dgm:spPr/>
      <dgm:t>
        <a:bodyPr/>
        <a:lstStyle/>
        <a:p>
          <a:r>
            <a:rPr lang="en-US" dirty="0"/>
            <a:t>Intense rivalry from competitors</a:t>
          </a:r>
          <a:endParaRPr lang="en-CA" dirty="0"/>
        </a:p>
      </dgm:t>
    </dgm:pt>
    <dgm:pt modelId="{D0D60F03-A6C3-458C-AB58-733E4609724B}" type="parTrans" cxnId="{7DBE4E7C-7B5B-480D-A7E3-642D2451F0C0}">
      <dgm:prSet/>
      <dgm:spPr/>
      <dgm:t>
        <a:bodyPr/>
        <a:lstStyle/>
        <a:p>
          <a:endParaRPr lang="en-CA"/>
        </a:p>
      </dgm:t>
    </dgm:pt>
    <dgm:pt modelId="{79CC8B2F-2D00-4678-B05D-DF3915EAF8D1}" type="sibTrans" cxnId="{7DBE4E7C-7B5B-480D-A7E3-642D2451F0C0}">
      <dgm:prSet/>
      <dgm:spPr/>
      <dgm:t>
        <a:bodyPr/>
        <a:lstStyle/>
        <a:p>
          <a:endParaRPr lang="en-CA"/>
        </a:p>
      </dgm:t>
    </dgm:pt>
    <dgm:pt modelId="{7DBEBCA8-F4B2-4B61-86BF-1377F10B8E80}">
      <dgm:prSet phldrT="[Text]"/>
      <dgm:spPr>
        <a:solidFill>
          <a:srgbClr val="00CC99"/>
        </a:solidFill>
      </dgm:spPr>
      <dgm:t>
        <a:bodyPr/>
        <a:lstStyle/>
        <a:p>
          <a:r>
            <a:rPr lang="en-CA" b="1" dirty="0"/>
            <a:t>Opportunities</a:t>
          </a:r>
        </a:p>
      </dgm:t>
    </dgm:pt>
    <dgm:pt modelId="{A135EE89-E985-4A15-AEB9-AF2577F65847}" type="parTrans" cxnId="{AF0D889B-2FA9-4F4D-9684-C6A5C4CB8D0E}">
      <dgm:prSet/>
      <dgm:spPr/>
      <dgm:t>
        <a:bodyPr/>
        <a:lstStyle/>
        <a:p>
          <a:endParaRPr lang="en-CA"/>
        </a:p>
      </dgm:t>
    </dgm:pt>
    <dgm:pt modelId="{18BA39E1-0F2D-4E90-908C-E3A6EC6B5AD4}" type="sibTrans" cxnId="{AF0D889B-2FA9-4F4D-9684-C6A5C4CB8D0E}">
      <dgm:prSet/>
      <dgm:spPr/>
      <dgm:t>
        <a:bodyPr/>
        <a:lstStyle/>
        <a:p>
          <a:endParaRPr lang="en-CA"/>
        </a:p>
      </dgm:t>
    </dgm:pt>
    <dgm:pt modelId="{FF8F851C-6C3D-4EE0-A7F5-BDC789950A8C}">
      <dgm:prSet phldrT="[Text]"/>
      <dgm:spPr/>
      <dgm:t>
        <a:bodyPr/>
        <a:lstStyle/>
        <a:p>
          <a:r>
            <a:rPr lang="en-US" dirty="0"/>
            <a:t>Collaborating with car manufacturers</a:t>
          </a:r>
          <a:endParaRPr lang="en-CA" dirty="0"/>
        </a:p>
      </dgm:t>
    </dgm:pt>
    <dgm:pt modelId="{50D8D8AA-EB12-4BED-A2A1-4D3B9029EC04}" type="parTrans" cxnId="{57F1893C-857A-4289-B7F3-3298485600E0}">
      <dgm:prSet/>
      <dgm:spPr/>
      <dgm:t>
        <a:bodyPr/>
        <a:lstStyle/>
        <a:p>
          <a:endParaRPr lang="en-CA"/>
        </a:p>
      </dgm:t>
    </dgm:pt>
    <dgm:pt modelId="{4C16508B-992B-4E1F-9A2B-81D532E1A20A}" type="sibTrans" cxnId="{57F1893C-857A-4289-B7F3-3298485600E0}">
      <dgm:prSet/>
      <dgm:spPr/>
      <dgm:t>
        <a:bodyPr/>
        <a:lstStyle/>
        <a:p>
          <a:endParaRPr lang="en-CA"/>
        </a:p>
      </dgm:t>
    </dgm:pt>
    <dgm:pt modelId="{9C454A2A-5E69-4FEC-A8F7-475FDB575D15}">
      <dgm:prSet phldrT="[Text]"/>
      <dgm:spPr/>
      <dgm:t>
        <a:bodyPr/>
        <a:lstStyle/>
        <a:p>
          <a:r>
            <a:rPr lang="en-US" dirty="0"/>
            <a:t>Reroute users to avoid traffic</a:t>
          </a:r>
          <a:endParaRPr lang="en-CA" dirty="0"/>
        </a:p>
      </dgm:t>
    </dgm:pt>
    <dgm:pt modelId="{918E4516-07F8-4632-BC98-86DB438072AC}" type="parTrans" cxnId="{486EBB0D-23A5-4531-B96D-878F42962ED4}">
      <dgm:prSet/>
      <dgm:spPr/>
      <dgm:t>
        <a:bodyPr/>
        <a:lstStyle/>
        <a:p>
          <a:endParaRPr lang="en-CA"/>
        </a:p>
      </dgm:t>
    </dgm:pt>
    <dgm:pt modelId="{B756177A-983A-4BBC-A455-D4B476C7E099}" type="sibTrans" cxnId="{486EBB0D-23A5-4531-B96D-878F42962ED4}">
      <dgm:prSet/>
      <dgm:spPr/>
      <dgm:t>
        <a:bodyPr/>
        <a:lstStyle/>
        <a:p>
          <a:endParaRPr lang="en-CA"/>
        </a:p>
      </dgm:t>
    </dgm:pt>
    <dgm:pt modelId="{F0F0D7A3-D988-45BA-B1DA-8B459C128CA6}">
      <dgm:prSet phldrT="[Text]"/>
      <dgm:spPr/>
      <dgm:t>
        <a:bodyPr/>
        <a:lstStyle/>
        <a:p>
          <a:r>
            <a:rPr lang="en-US" dirty="0"/>
            <a:t>Continuous location tracking </a:t>
          </a:r>
          <a:endParaRPr lang="en-CA" dirty="0"/>
        </a:p>
      </dgm:t>
    </dgm:pt>
    <dgm:pt modelId="{DCA786BF-1BE6-4115-9992-564B063D3F6B}" type="parTrans" cxnId="{CC1B485B-47BF-4A2E-9DAC-2B38F9487AD0}">
      <dgm:prSet/>
      <dgm:spPr/>
      <dgm:t>
        <a:bodyPr/>
        <a:lstStyle/>
        <a:p>
          <a:endParaRPr lang="en-CA"/>
        </a:p>
      </dgm:t>
    </dgm:pt>
    <dgm:pt modelId="{B445D140-A038-4375-B1A6-E031ECD580EF}" type="sibTrans" cxnId="{CC1B485B-47BF-4A2E-9DAC-2B38F9487AD0}">
      <dgm:prSet/>
      <dgm:spPr/>
      <dgm:t>
        <a:bodyPr/>
        <a:lstStyle/>
        <a:p>
          <a:endParaRPr lang="en-CA"/>
        </a:p>
      </dgm:t>
    </dgm:pt>
    <dgm:pt modelId="{73738E48-8B4B-4D18-82A3-600C00EB8465}">
      <dgm:prSet phldrT="[Text]"/>
      <dgm:spPr/>
      <dgm:t>
        <a:bodyPr/>
        <a:lstStyle/>
        <a:p>
          <a:r>
            <a:rPr lang="en-US" dirty="0"/>
            <a:t>Developing new features</a:t>
          </a:r>
          <a:endParaRPr lang="en-CA" dirty="0"/>
        </a:p>
      </dgm:t>
    </dgm:pt>
    <dgm:pt modelId="{8C11057F-2FEE-4A23-B873-DF1B79F99F17}" type="parTrans" cxnId="{31E978DA-7C00-4F6D-B8F5-0CBED9FC05C2}">
      <dgm:prSet/>
      <dgm:spPr/>
      <dgm:t>
        <a:bodyPr/>
        <a:lstStyle/>
        <a:p>
          <a:endParaRPr lang="en-CA"/>
        </a:p>
      </dgm:t>
    </dgm:pt>
    <dgm:pt modelId="{0E329220-7922-4ED7-BFE5-9090AB7105F2}" type="sibTrans" cxnId="{31E978DA-7C00-4F6D-B8F5-0CBED9FC05C2}">
      <dgm:prSet/>
      <dgm:spPr/>
      <dgm:t>
        <a:bodyPr/>
        <a:lstStyle/>
        <a:p>
          <a:endParaRPr lang="en-CA"/>
        </a:p>
      </dgm:t>
    </dgm:pt>
    <dgm:pt modelId="{F4EF4DB2-870F-4F7B-A16D-064BF05E99CF}">
      <dgm:prSet phldrT="[Text]"/>
      <dgm:spPr/>
      <dgm:t>
        <a:bodyPr/>
        <a:lstStyle/>
        <a:p>
          <a:r>
            <a:rPr lang="en-US" dirty="0"/>
            <a:t>Potential legal issues </a:t>
          </a:r>
          <a:endParaRPr lang="en-CA" dirty="0"/>
        </a:p>
      </dgm:t>
    </dgm:pt>
    <dgm:pt modelId="{BBE8686B-D8BA-4219-AD97-A78C5CA57CF0}" type="parTrans" cxnId="{CD6D29E3-E47C-44B1-9176-5570D83D114F}">
      <dgm:prSet/>
      <dgm:spPr/>
      <dgm:t>
        <a:bodyPr/>
        <a:lstStyle/>
        <a:p>
          <a:endParaRPr lang="en-CA"/>
        </a:p>
      </dgm:t>
    </dgm:pt>
    <dgm:pt modelId="{506E05A8-66DC-4F8C-BE93-9214C10DF0CE}" type="sibTrans" cxnId="{CD6D29E3-E47C-44B1-9176-5570D83D114F}">
      <dgm:prSet/>
      <dgm:spPr/>
      <dgm:t>
        <a:bodyPr/>
        <a:lstStyle/>
        <a:p>
          <a:endParaRPr lang="en-CA"/>
        </a:p>
      </dgm:t>
    </dgm:pt>
    <dgm:pt modelId="{FD38E36B-D500-49B9-9441-041AD238DB81}" type="pres">
      <dgm:prSet presAssocID="{3F2DBDC4-F3C0-4456-923C-3F3C7D1C04CE}" presName="cycleMatrixDiagram" presStyleCnt="0">
        <dgm:presLayoutVars>
          <dgm:chMax val="1"/>
          <dgm:dir/>
          <dgm:animLvl val="lvl"/>
          <dgm:resizeHandles val="exact"/>
        </dgm:presLayoutVars>
      </dgm:prSet>
      <dgm:spPr/>
    </dgm:pt>
    <dgm:pt modelId="{504DAE1D-A778-431F-962F-AE153EB2C715}" type="pres">
      <dgm:prSet presAssocID="{3F2DBDC4-F3C0-4456-923C-3F3C7D1C04CE}" presName="children" presStyleCnt="0"/>
      <dgm:spPr/>
    </dgm:pt>
    <dgm:pt modelId="{F7A8BF8B-BD36-4611-8EC0-A244E5768C5D}" type="pres">
      <dgm:prSet presAssocID="{3F2DBDC4-F3C0-4456-923C-3F3C7D1C04CE}" presName="child1group" presStyleCnt="0"/>
      <dgm:spPr/>
    </dgm:pt>
    <dgm:pt modelId="{92830E05-48DA-4D53-9C44-392415AAD2B8}" type="pres">
      <dgm:prSet presAssocID="{3F2DBDC4-F3C0-4456-923C-3F3C7D1C04CE}" presName="child1" presStyleLbl="bgAcc1" presStyleIdx="0" presStyleCnt="4"/>
      <dgm:spPr/>
    </dgm:pt>
    <dgm:pt modelId="{276B1726-A7E0-488D-962B-B425D8C72841}" type="pres">
      <dgm:prSet presAssocID="{3F2DBDC4-F3C0-4456-923C-3F3C7D1C04CE}" presName="child1Text" presStyleLbl="bgAcc1" presStyleIdx="0" presStyleCnt="4">
        <dgm:presLayoutVars>
          <dgm:bulletEnabled val="1"/>
        </dgm:presLayoutVars>
      </dgm:prSet>
      <dgm:spPr/>
    </dgm:pt>
    <dgm:pt modelId="{8ECF67BA-6497-4244-ABA0-C547248B4D39}" type="pres">
      <dgm:prSet presAssocID="{3F2DBDC4-F3C0-4456-923C-3F3C7D1C04CE}" presName="child2group" presStyleCnt="0"/>
      <dgm:spPr/>
    </dgm:pt>
    <dgm:pt modelId="{57A7989B-0045-40CA-A76A-BA7FF5642D34}" type="pres">
      <dgm:prSet presAssocID="{3F2DBDC4-F3C0-4456-923C-3F3C7D1C04CE}" presName="child2" presStyleLbl="bgAcc1" presStyleIdx="1" presStyleCnt="4"/>
      <dgm:spPr/>
    </dgm:pt>
    <dgm:pt modelId="{40D6A295-4990-4810-AE3C-218342947A16}" type="pres">
      <dgm:prSet presAssocID="{3F2DBDC4-F3C0-4456-923C-3F3C7D1C04CE}" presName="child2Text" presStyleLbl="bgAcc1" presStyleIdx="1" presStyleCnt="4">
        <dgm:presLayoutVars>
          <dgm:bulletEnabled val="1"/>
        </dgm:presLayoutVars>
      </dgm:prSet>
      <dgm:spPr/>
    </dgm:pt>
    <dgm:pt modelId="{34D2896A-A6E1-4231-BA4A-B69E68528026}" type="pres">
      <dgm:prSet presAssocID="{3F2DBDC4-F3C0-4456-923C-3F3C7D1C04CE}" presName="child3group" presStyleCnt="0"/>
      <dgm:spPr/>
    </dgm:pt>
    <dgm:pt modelId="{020FFBAB-8786-4FC8-8DFD-ABAA4423CFD8}" type="pres">
      <dgm:prSet presAssocID="{3F2DBDC4-F3C0-4456-923C-3F3C7D1C04CE}" presName="child3" presStyleLbl="bgAcc1" presStyleIdx="2" presStyleCnt="4"/>
      <dgm:spPr/>
    </dgm:pt>
    <dgm:pt modelId="{3EB85D51-6D6E-42DC-87DC-9A582059A6C3}" type="pres">
      <dgm:prSet presAssocID="{3F2DBDC4-F3C0-4456-923C-3F3C7D1C04CE}" presName="child3Text" presStyleLbl="bgAcc1" presStyleIdx="2" presStyleCnt="4">
        <dgm:presLayoutVars>
          <dgm:bulletEnabled val="1"/>
        </dgm:presLayoutVars>
      </dgm:prSet>
      <dgm:spPr/>
    </dgm:pt>
    <dgm:pt modelId="{5869859F-B4CC-472C-864F-5B4B05DF390D}" type="pres">
      <dgm:prSet presAssocID="{3F2DBDC4-F3C0-4456-923C-3F3C7D1C04CE}" presName="child4group" presStyleCnt="0"/>
      <dgm:spPr/>
    </dgm:pt>
    <dgm:pt modelId="{81B27F6A-6ED8-4E20-AA0F-6CD5E7F7A356}" type="pres">
      <dgm:prSet presAssocID="{3F2DBDC4-F3C0-4456-923C-3F3C7D1C04CE}" presName="child4" presStyleLbl="bgAcc1" presStyleIdx="3" presStyleCnt="4"/>
      <dgm:spPr/>
    </dgm:pt>
    <dgm:pt modelId="{EBCBCEF2-D247-40ED-A7ED-339D6BE2FA2C}" type="pres">
      <dgm:prSet presAssocID="{3F2DBDC4-F3C0-4456-923C-3F3C7D1C04CE}" presName="child4Text" presStyleLbl="bgAcc1" presStyleIdx="3" presStyleCnt="4">
        <dgm:presLayoutVars>
          <dgm:bulletEnabled val="1"/>
        </dgm:presLayoutVars>
      </dgm:prSet>
      <dgm:spPr/>
    </dgm:pt>
    <dgm:pt modelId="{213D04B0-23F8-4876-8B36-63C2F5524262}" type="pres">
      <dgm:prSet presAssocID="{3F2DBDC4-F3C0-4456-923C-3F3C7D1C04CE}" presName="childPlaceholder" presStyleCnt="0"/>
      <dgm:spPr/>
    </dgm:pt>
    <dgm:pt modelId="{448F1A68-5674-4EB6-BCF9-E9E77F3F6E22}" type="pres">
      <dgm:prSet presAssocID="{3F2DBDC4-F3C0-4456-923C-3F3C7D1C04CE}" presName="circle" presStyleCnt="0"/>
      <dgm:spPr/>
    </dgm:pt>
    <dgm:pt modelId="{A0315E11-8C7F-4D1B-B51F-06FF61925CB7}" type="pres">
      <dgm:prSet presAssocID="{3F2DBDC4-F3C0-4456-923C-3F3C7D1C04CE}" presName="quadrant1" presStyleLbl="node1" presStyleIdx="0" presStyleCnt="4">
        <dgm:presLayoutVars>
          <dgm:chMax val="1"/>
          <dgm:bulletEnabled val="1"/>
        </dgm:presLayoutVars>
      </dgm:prSet>
      <dgm:spPr/>
    </dgm:pt>
    <dgm:pt modelId="{2156FD2A-5920-44FC-B0F5-FA4ADB33E760}" type="pres">
      <dgm:prSet presAssocID="{3F2DBDC4-F3C0-4456-923C-3F3C7D1C04CE}" presName="quadrant2" presStyleLbl="node1" presStyleIdx="1" presStyleCnt="4">
        <dgm:presLayoutVars>
          <dgm:chMax val="1"/>
          <dgm:bulletEnabled val="1"/>
        </dgm:presLayoutVars>
      </dgm:prSet>
      <dgm:spPr/>
    </dgm:pt>
    <dgm:pt modelId="{F0844280-803D-4441-9916-781E6E0075DB}" type="pres">
      <dgm:prSet presAssocID="{3F2DBDC4-F3C0-4456-923C-3F3C7D1C04CE}" presName="quadrant3" presStyleLbl="node1" presStyleIdx="2" presStyleCnt="4">
        <dgm:presLayoutVars>
          <dgm:chMax val="1"/>
          <dgm:bulletEnabled val="1"/>
        </dgm:presLayoutVars>
      </dgm:prSet>
      <dgm:spPr/>
    </dgm:pt>
    <dgm:pt modelId="{A03B08F0-C438-4FD7-B57C-E5C12505E123}" type="pres">
      <dgm:prSet presAssocID="{3F2DBDC4-F3C0-4456-923C-3F3C7D1C04CE}" presName="quadrant4" presStyleLbl="node1" presStyleIdx="3" presStyleCnt="4">
        <dgm:presLayoutVars>
          <dgm:chMax val="1"/>
          <dgm:bulletEnabled val="1"/>
        </dgm:presLayoutVars>
      </dgm:prSet>
      <dgm:spPr/>
    </dgm:pt>
    <dgm:pt modelId="{6DC07CE5-1267-4AB4-9D0F-D1A7397B6C19}" type="pres">
      <dgm:prSet presAssocID="{3F2DBDC4-F3C0-4456-923C-3F3C7D1C04CE}" presName="quadrantPlaceholder" presStyleCnt="0"/>
      <dgm:spPr/>
    </dgm:pt>
    <dgm:pt modelId="{649101B1-219E-4EBD-A00D-6E2BC291AEB5}" type="pres">
      <dgm:prSet presAssocID="{3F2DBDC4-F3C0-4456-923C-3F3C7D1C04CE}" presName="center1" presStyleLbl="fgShp" presStyleIdx="0" presStyleCnt="2"/>
      <dgm:spPr/>
    </dgm:pt>
    <dgm:pt modelId="{9CE668AB-AA86-44DD-8A7E-C695FDB2BB80}" type="pres">
      <dgm:prSet presAssocID="{3F2DBDC4-F3C0-4456-923C-3F3C7D1C04CE}" presName="center2" presStyleLbl="fgShp" presStyleIdx="1" presStyleCnt="2"/>
      <dgm:spPr/>
    </dgm:pt>
  </dgm:ptLst>
  <dgm:cxnLst>
    <dgm:cxn modelId="{EFDDC207-F49F-4093-BFF4-0D77C7928309}" type="presOf" srcId="{F0F0D7A3-D988-45BA-B1DA-8B459C128CA6}" destId="{57A7989B-0045-40CA-A76A-BA7FF5642D34}" srcOrd="0" destOrd="1" presId="urn:microsoft.com/office/officeart/2005/8/layout/cycle4"/>
    <dgm:cxn modelId="{7A0BC30B-BB4A-46D6-B8A8-AA760964B8DD}" type="presOf" srcId="{3F2DBDC4-F3C0-4456-923C-3F3C7D1C04CE}" destId="{FD38E36B-D500-49B9-9441-041AD238DB81}" srcOrd="0" destOrd="0" presId="urn:microsoft.com/office/officeart/2005/8/layout/cycle4"/>
    <dgm:cxn modelId="{FE86D30C-6144-4D4B-BE1D-97C5372CD556}" type="presOf" srcId="{2816EAE1-1ED3-4BCF-9FEA-535A27D5D207}" destId="{2156FD2A-5920-44FC-B0F5-FA4ADB33E760}" srcOrd="0" destOrd="0" presId="urn:microsoft.com/office/officeart/2005/8/layout/cycle4"/>
    <dgm:cxn modelId="{11BA820D-7659-4F04-A979-05102C1DF8DA}" type="presOf" srcId="{9C454A2A-5E69-4FEC-A8F7-475FDB575D15}" destId="{276B1726-A7E0-488D-962B-B425D8C72841}" srcOrd="1" destOrd="1" presId="urn:microsoft.com/office/officeart/2005/8/layout/cycle4"/>
    <dgm:cxn modelId="{486EBB0D-23A5-4531-B96D-878F42962ED4}" srcId="{0BDFC4D9-D7DD-4603-807D-E56769B7DC39}" destId="{9C454A2A-5E69-4FEC-A8F7-475FDB575D15}" srcOrd="1" destOrd="0" parTransId="{918E4516-07F8-4632-BC98-86DB438072AC}" sibTransId="{B756177A-983A-4BBC-A455-D4B476C7E099}"/>
    <dgm:cxn modelId="{17CA661A-D16D-4028-910D-882E45FC7F4C}" type="presOf" srcId="{26FD7E3B-2E1E-4BE2-881D-1E22659B9B2F}" destId="{92830E05-48DA-4D53-9C44-392415AAD2B8}" srcOrd="0" destOrd="0" presId="urn:microsoft.com/office/officeart/2005/8/layout/cycle4"/>
    <dgm:cxn modelId="{59252C1D-7D61-4FD1-A14A-C531ED79CA9F}" srcId="{3F2DBDC4-F3C0-4456-923C-3F3C7D1C04CE}" destId="{2816EAE1-1ED3-4BCF-9FEA-535A27D5D207}" srcOrd="1" destOrd="0" parTransId="{3F222CB3-FABE-452D-A41A-699F584C81BA}" sibTransId="{6365903A-A879-4983-8B6E-FA531FBEB374}"/>
    <dgm:cxn modelId="{CB16A222-E765-466D-9D36-A6802A82ED32}" srcId="{3F2DBDC4-F3C0-4456-923C-3F3C7D1C04CE}" destId="{2997884E-12D4-49D9-864B-9EF5417FDA55}" srcOrd="2" destOrd="0" parTransId="{7F61773E-EF79-4F95-90DC-24826E0468B3}" sibTransId="{16D0BCBD-A185-4754-ABAF-FAF3A786B128}"/>
    <dgm:cxn modelId="{AD320036-B7FD-4C25-AAA4-C33247200B56}" type="presOf" srcId="{73738E48-8B4B-4D18-82A3-600C00EB8465}" destId="{81B27F6A-6ED8-4E20-AA0F-6CD5E7F7A356}" srcOrd="0" destOrd="1" presId="urn:microsoft.com/office/officeart/2005/8/layout/cycle4"/>
    <dgm:cxn modelId="{39645C37-18D1-41BB-93BF-333E8BCD76A2}" type="presOf" srcId="{F0F0D7A3-D988-45BA-B1DA-8B459C128CA6}" destId="{40D6A295-4990-4810-AE3C-218342947A16}" srcOrd="1" destOrd="1" presId="urn:microsoft.com/office/officeart/2005/8/layout/cycle4"/>
    <dgm:cxn modelId="{57F1893C-857A-4289-B7F3-3298485600E0}" srcId="{7DBEBCA8-F4B2-4B61-86BF-1377F10B8E80}" destId="{FF8F851C-6C3D-4EE0-A7F5-BDC789950A8C}" srcOrd="0" destOrd="0" parTransId="{50D8D8AA-EB12-4BED-A2A1-4D3B9029EC04}" sibTransId="{4C16508B-992B-4E1F-9A2B-81D532E1A20A}"/>
    <dgm:cxn modelId="{CC17A63E-62A3-402D-9471-6FA4B9938A5C}" type="presOf" srcId="{7DBEBCA8-F4B2-4B61-86BF-1377F10B8E80}" destId="{A03B08F0-C438-4FD7-B57C-E5C12505E123}" srcOrd="0" destOrd="0" presId="urn:microsoft.com/office/officeart/2005/8/layout/cycle4"/>
    <dgm:cxn modelId="{CC1B485B-47BF-4A2E-9DAC-2B38F9487AD0}" srcId="{2816EAE1-1ED3-4BCF-9FEA-535A27D5D207}" destId="{F0F0D7A3-D988-45BA-B1DA-8B459C128CA6}" srcOrd="1" destOrd="0" parTransId="{DCA786BF-1BE6-4115-9992-564B063D3F6B}" sibTransId="{B445D140-A038-4375-B1A6-E031ECD580EF}"/>
    <dgm:cxn modelId="{84BFC147-5ACD-4908-91E4-A3ED7642708F}" type="presOf" srcId="{F4EF4DB2-870F-4F7B-A16D-064BF05E99CF}" destId="{020FFBAB-8786-4FC8-8DFD-ABAA4423CFD8}" srcOrd="0" destOrd="1" presId="urn:microsoft.com/office/officeart/2005/8/layout/cycle4"/>
    <dgm:cxn modelId="{F7B38469-0DEF-407E-B9BE-3F4536D3F403}" type="presOf" srcId="{26FD7E3B-2E1E-4BE2-881D-1E22659B9B2F}" destId="{276B1726-A7E0-488D-962B-B425D8C72841}" srcOrd="1" destOrd="0" presId="urn:microsoft.com/office/officeart/2005/8/layout/cycle4"/>
    <dgm:cxn modelId="{40B4BF76-AA45-46DD-9871-1DF83A7CA31E}" type="presOf" srcId="{9C454A2A-5E69-4FEC-A8F7-475FDB575D15}" destId="{92830E05-48DA-4D53-9C44-392415AAD2B8}" srcOrd="0" destOrd="1" presId="urn:microsoft.com/office/officeart/2005/8/layout/cycle4"/>
    <dgm:cxn modelId="{CFBA8159-1BCA-4D68-8743-3EE5F7C6FE56}" type="presOf" srcId="{1A5B777B-D870-43F4-AF91-96B415D5C6C7}" destId="{020FFBAB-8786-4FC8-8DFD-ABAA4423CFD8}" srcOrd="0" destOrd="0" presId="urn:microsoft.com/office/officeart/2005/8/layout/cycle4"/>
    <dgm:cxn modelId="{C52C1D7A-416C-45BB-BE69-167A1E1E9428}" type="presOf" srcId="{B70FBD1B-FAB8-4071-927B-9F9EB75E331B}" destId="{57A7989B-0045-40CA-A76A-BA7FF5642D34}" srcOrd="0" destOrd="0" presId="urn:microsoft.com/office/officeart/2005/8/layout/cycle4"/>
    <dgm:cxn modelId="{7DBE4E7C-7B5B-480D-A7E3-642D2451F0C0}" srcId="{2997884E-12D4-49D9-864B-9EF5417FDA55}" destId="{1A5B777B-D870-43F4-AF91-96B415D5C6C7}" srcOrd="0" destOrd="0" parTransId="{D0D60F03-A6C3-458C-AB58-733E4609724B}" sibTransId="{79CC8B2F-2D00-4678-B05D-DF3915EAF8D1}"/>
    <dgm:cxn modelId="{70709B92-B9C8-40B7-AA73-111E486B403F}" type="presOf" srcId="{FF8F851C-6C3D-4EE0-A7F5-BDC789950A8C}" destId="{81B27F6A-6ED8-4E20-AA0F-6CD5E7F7A356}" srcOrd="0" destOrd="0" presId="urn:microsoft.com/office/officeart/2005/8/layout/cycle4"/>
    <dgm:cxn modelId="{AF0D889B-2FA9-4F4D-9684-C6A5C4CB8D0E}" srcId="{3F2DBDC4-F3C0-4456-923C-3F3C7D1C04CE}" destId="{7DBEBCA8-F4B2-4B61-86BF-1377F10B8E80}" srcOrd="3" destOrd="0" parTransId="{A135EE89-E985-4A15-AEB9-AF2577F65847}" sibTransId="{18BA39E1-0F2D-4E90-908C-E3A6EC6B5AD4}"/>
    <dgm:cxn modelId="{83F89EA8-BB9D-46CF-A443-2C5F605D78C0}" type="presOf" srcId="{B70FBD1B-FAB8-4071-927B-9F9EB75E331B}" destId="{40D6A295-4990-4810-AE3C-218342947A16}" srcOrd="1" destOrd="0" presId="urn:microsoft.com/office/officeart/2005/8/layout/cycle4"/>
    <dgm:cxn modelId="{44549BB0-BD4E-4426-B68B-2CCC2AEE368D}" type="presOf" srcId="{73738E48-8B4B-4D18-82A3-600C00EB8465}" destId="{EBCBCEF2-D247-40ED-A7ED-339D6BE2FA2C}" srcOrd="1" destOrd="1" presId="urn:microsoft.com/office/officeart/2005/8/layout/cycle4"/>
    <dgm:cxn modelId="{96209BB8-F3F4-4FFC-9231-1F5053F6C1CC}" srcId="{0BDFC4D9-D7DD-4603-807D-E56769B7DC39}" destId="{26FD7E3B-2E1E-4BE2-881D-1E22659B9B2F}" srcOrd="0" destOrd="0" parTransId="{CC4F11D8-AD5A-4954-83FA-D023147BEE50}" sibTransId="{A8F45EAB-84C9-4D81-83BA-4276414D5D42}"/>
    <dgm:cxn modelId="{7CE4A6C3-4897-4F03-B30E-43ECF418599B}" type="presOf" srcId="{1A5B777B-D870-43F4-AF91-96B415D5C6C7}" destId="{3EB85D51-6D6E-42DC-87DC-9A582059A6C3}" srcOrd="1" destOrd="0" presId="urn:microsoft.com/office/officeart/2005/8/layout/cycle4"/>
    <dgm:cxn modelId="{60D8ACC3-5FE8-4367-86BA-5FF7109208C1}" type="presOf" srcId="{FF8F851C-6C3D-4EE0-A7F5-BDC789950A8C}" destId="{EBCBCEF2-D247-40ED-A7ED-339D6BE2FA2C}" srcOrd="1" destOrd="0" presId="urn:microsoft.com/office/officeart/2005/8/layout/cycle4"/>
    <dgm:cxn modelId="{6DC62BCA-02A0-4003-8D66-09686C781FEF}" type="presOf" srcId="{F4EF4DB2-870F-4F7B-A16D-064BF05E99CF}" destId="{3EB85D51-6D6E-42DC-87DC-9A582059A6C3}" srcOrd="1" destOrd="1" presId="urn:microsoft.com/office/officeart/2005/8/layout/cycle4"/>
    <dgm:cxn modelId="{BD1E2FD0-B1C0-4314-A50B-660E05A3DCA7}" srcId="{2816EAE1-1ED3-4BCF-9FEA-535A27D5D207}" destId="{B70FBD1B-FAB8-4071-927B-9F9EB75E331B}" srcOrd="0" destOrd="0" parTransId="{0154C0B8-EB67-412A-8F62-501233FFC20E}" sibTransId="{1B2BC83A-185F-4081-BEEF-F6113261A19E}"/>
    <dgm:cxn modelId="{633A40D0-39E0-4B85-8E8F-D88F814E3908}" srcId="{3F2DBDC4-F3C0-4456-923C-3F3C7D1C04CE}" destId="{0BDFC4D9-D7DD-4603-807D-E56769B7DC39}" srcOrd="0" destOrd="0" parTransId="{A378496E-0A31-423C-A401-26B28FA0CF4C}" sibTransId="{7F78F869-F4A6-4C71-84BE-29689684EF3D}"/>
    <dgm:cxn modelId="{CFB5B8D4-D183-4B69-A44F-42C0A467608B}" type="presOf" srcId="{2997884E-12D4-49D9-864B-9EF5417FDA55}" destId="{F0844280-803D-4441-9916-781E6E0075DB}" srcOrd="0" destOrd="0" presId="urn:microsoft.com/office/officeart/2005/8/layout/cycle4"/>
    <dgm:cxn modelId="{31E978DA-7C00-4F6D-B8F5-0CBED9FC05C2}" srcId="{7DBEBCA8-F4B2-4B61-86BF-1377F10B8E80}" destId="{73738E48-8B4B-4D18-82A3-600C00EB8465}" srcOrd="1" destOrd="0" parTransId="{8C11057F-2FEE-4A23-B873-DF1B79F99F17}" sibTransId="{0E329220-7922-4ED7-BFE5-9090AB7105F2}"/>
    <dgm:cxn modelId="{CD6D29E3-E47C-44B1-9176-5570D83D114F}" srcId="{2997884E-12D4-49D9-864B-9EF5417FDA55}" destId="{F4EF4DB2-870F-4F7B-A16D-064BF05E99CF}" srcOrd="1" destOrd="0" parTransId="{BBE8686B-D8BA-4219-AD97-A78C5CA57CF0}" sibTransId="{506E05A8-66DC-4F8C-BE93-9214C10DF0CE}"/>
    <dgm:cxn modelId="{394EF6EB-5F91-4CEE-96C7-4BA20511C941}" type="presOf" srcId="{0BDFC4D9-D7DD-4603-807D-E56769B7DC39}" destId="{A0315E11-8C7F-4D1B-B51F-06FF61925CB7}" srcOrd="0" destOrd="0" presId="urn:microsoft.com/office/officeart/2005/8/layout/cycle4"/>
    <dgm:cxn modelId="{949F4C17-85EB-4A61-8DCF-2BD2864C4502}" type="presParOf" srcId="{FD38E36B-D500-49B9-9441-041AD238DB81}" destId="{504DAE1D-A778-431F-962F-AE153EB2C715}" srcOrd="0" destOrd="0" presId="urn:microsoft.com/office/officeart/2005/8/layout/cycle4"/>
    <dgm:cxn modelId="{CC06ABCD-8301-4C64-9E01-D370707A1630}" type="presParOf" srcId="{504DAE1D-A778-431F-962F-AE153EB2C715}" destId="{F7A8BF8B-BD36-4611-8EC0-A244E5768C5D}" srcOrd="0" destOrd="0" presId="urn:microsoft.com/office/officeart/2005/8/layout/cycle4"/>
    <dgm:cxn modelId="{7290D324-BA18-4B7C-8A51-15E4F8422C83}" type="presParOf" srcId="{F7A8BF8B-BD36-4611-8EC0-A244E5768C5D}" destId="{92830E05-48DA-4D53-9C44-392415AAD2B8}" srcOrd="0" destOrd="0" presId="urn:microsoft.com/office/officeart/2005/8/layout/cycle4"/>
    <dgm:cxn modelId="{D4288904-42A7-466A-8AE1-50EA3D0950AF}" type="presParOf" srcId="{F7A8BF8B-BD36-4611-8EC0-A244E5768C5D}" destId="{276B1726-A7E0-488D-962B-B425D8C72841}" srcOrd="1" destOrd="0" presId="urn:microsoft.com/office/officeart/2005/8/layout/cycle4"/>
    <dgm:cxn modelId="{4E5CB83A-4ED3-4CE7-AA02-F11EAEF39B5D}" type="presParOf" srcId="{504DAE1D-A778-431F-962F-AE153EB2C715}" destId="{8ECF67BA-6497-4244-ABA0-C547248B4D39}" srcOrd="1" destOrd="0" presId="urn:microsoft.com/office/officeart/2005/8/layout/cycle4"/>
    <dgm:cxn modelId="{AD06FB9A-032B-404A-BB66-1964708728E6}" type="presParOf" srcId="{8ECF67BA-6497-4244-ABA0-C547248B4D39}" destId="{57A7989B-0045-40CA-A76A-BA7FF5642D34}" srcOrd="0" destOrd="0" presId="urn:microsoft.com/office/officeart/2005/8/layout/cycle4"/>
    <dgm:cxn modelId="{08687FBC-0113-4C84-A424-97AB71A0E6E6}" type="presParOf" srcId="{8ECF67BA-6497-4244-ABA0-C547248B4D39}" destId="{40D6A295-4990-4810-AE3C-218342947A16}" srcOrd="1" destOrd="0" presId="urn:microsoft.com/office/officeart/2005/8/layout/cycle4"/>
    <dgm:cxn modelId="{AA7FFA54-7A75-4D8F-A261-2AAABC864625}" type="presParOf" srcId="{504DAE1D-A778-431F-962F-AE153EB2C715}" destId="{34D2896A-A6E1-4231-BA4A-B69E68528026}" srcOrd="2" destOrd="0" presId="urn:microsoft.com/office/officeart/2005/8/layout/cycle4"/>
    <dgm:cxn modelId="{0B8DDE41-EDB5-4D98-8004-06D8B6151C87}" type="presParOf" srcId="{34D2896A-A6E1-4231-BA4A-B69E68528026}" destId="{020FFBAB-8786-4FC8-8DFD-ABAA4423CFD8}" srcOrd="0" destOrd="0" presId="urn:microsoft.com/office/officeart/2005/8/layout/cycle4"/>
    <dgm:cxn modelId="{0CDDC5DC-43D5-4DD0-8A5B-B23783E15C87}" type="presParOf" srcId="{34D2896A-A6E1-4231-BA4A-B69E68528026}" destId="{3EB85D51-6D6E-42DC-87DC-9A582059A6C3}" srcOrd="1" destOrd="0" presId="urn:microsoft.com/office/officeart/2005/8/layout/cycle4"/>
    <dgm:cxn modelId="{9F7A02DC-1D05-4192-8292-60A68B8124F9}" type="presParOf" srcId="{504DAE1D-A778-431F-962F-AE153EB2C715}" destId="{5869859F-B4CC-472C-864F-5B4B05DF390D}" srcOrd="3" destOrd="0" presId="urn:microsoft.com/office/officeart/2005/8/layout/cycle4"/>
    <dgm:cxn modelId="{8B9B2895-6092-4C08-AA54-E59DC1E9BDE3}" type="presParOf" srcId="{5869859F-B4CC-472C-864F-5B4B05DF390D}" destId="{81B27F6A-6ED8-4E20-AA0F-6CD5E7F7A356}" srcOrd="0" destOrd="0" presId="urn:microsoft.com/office/officeart/2005/8/layout/cycle4"/>
    <dgm:cxn modelId="{84805B4D-E024-4A8E-9451-252E446E1ECC}" type="presParOf" srcId="{5869859F-B4CC-472C-864F-5B4B05DF390D}" destId="{EBCBCEF2-D247-40ED-A7ED-339D6BE2FA2C}" srcOrd="1" destOrd="0" presId="urn:microsoft.com/office/officeart/2005/8/layout/cycle4"/>
    <dgm:cxn modelId="{72333604-EC99-478A-91B1-F9FC72BD17B3}" type="presParOf" srcId="{504DAE1D-A778-431F-962F-AE153EB2C715}" destId="{213D04B0-23F8-4876-8B36-63C2F5524262}" srcOrd="4" destOrd="0" presId="urn:microsoft.com/office/officeart/2005/8/layout/cycle4"/>
    <dgm:cxn modelId="{4FE9B0B6-AC16-4296-8CD1-FF17D1698ACA}" type="presParOf" srcId="{FD38E36B-D500-49B9-9441-041AD238DB81}" destId="{448F1A68-5674-4EB6-BCF9-E9E77F3F6E22}" srcOrd="1" destOrd="0" presId="urn:microsoft.com/office/officeart/2005/8/layout/cycle4"/>
    <dgm:cxn modelId="{ECAB47E4-00EB-40EE-AD9D-C2F4FAC3AE63}" type="presParOf" srcId="{448F1A68-5674-4EB6-BCF9-E9E77F3F6E22}" destId="{A0315E11-8C7F-4D1B-B51F-06FF61925CB7}" srcOrd="0" destOrd="0" presId="urn:microsoft.com/office/officeart/2005/8/layout/cycle4"/>
    <dgm:cxn modelId="{04ED99CF-25B4-43DA-A71E-03658587968A}" type="presParOf" srcId="{448F1A68-5674-4EB6-BCF9-E9E77F3F6E22}" destId="{2156FD2A-5920-44FC-B0F5-FA4ADB33E760}" srcOrd="1" destOrd="0" presId="urn:microsoft.com/office/officeart/2005/8/layout/cycle4"/>
    <dgm:cxn modelId="{F3A011A0-CD20-40BC-9C4C-CB38A1A67DAB}" type="presParOf" srcId="{448F1A68-5674-4EB6-BCF9-E9E77F3F6E22}" destId="{F0844280-803D-4441-9916-781E6E0075DB}" srcOrd="2" destOrd="0" presId="urn:microsoft.com/office/officeart/2005/8/layout/cycle4"/>
    <dgm:cxn modelId="{F0259E76-0347-49BC-9D57-DE488D633C12}" type="presParOf" srcId="{448F1A68-5674-4EB6-BCF9-E9E77F3F6E22}" destId="{A03B08F0-C438-4FD7-B57C-E5C12505E123}" srcOrd="3" destOrd="0" presId="urn:microsoft.com/office/officeart/2005/8/layout/cycle4"/>
    <dgm:cxn modelId="{B26B7E3A-054F-4EFE-9047-20BCB8D65CB0}" type="presParOf" srcId="{448F1A68-5674-4EB6-BCF9-E9E77F3F6E22}" destId="{6DC07CE5-1267-4AB4-9D0F-D1A7397B6C19}" srcOrd="4" destOrd="0" presId="urn:microsoft.com/office/officeart/2005/8/layout/cycle4"/>
    <dgm:cxn modelId="{466411E3-54F7-4545-A681-8ED136053679}" type="presParOf" srcId="{FD38E36B-D500-49B9-9441-041AD238DB81}" destId="{649101B1-219E-4EBD-A00D-6E2BC291AEB5}" srcOrd="2" destOrd="0" presId="urn:microsoft.com/office/officeart/2005/8/layout/cycle4"/>
    <dgm:cxn modelId="{67B7F998-8EB8-43B2-89B5-10FE65DC8ADB}" type="presParOf" srcId="{FD38E36B-D500-49B9-9441-041AD238DB81}" destId="{9CE668AB-AA86-44DD-8A7E-C695FDB2BB80}"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4B483B-CDBD-4026-8514-C1D7F2A3897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0B6923-87B6-49B0-A251-091E6A8F7F1E}">
      <dgm:prSet/>
      <dgm:spPr/>
      <dgm:t>
        <a:bodyPr/>
        <a:lstStyle/>
        <a:p>
          <a:r>
            <a:rPr lang="en-US"/>
            <a:t>Improving retention</a:t>
          </a:r>
        </a:p>
      </dgm:t>
    </dgm:pt>
    <dgm:pt modelId="{EB65F137-F7B0-456B-96DD-9D36274A3ABE}" type="parTrans" cxnId="{DA4F0295-0FE0-4194-AACB-ECA2D14A3C61}">
      <dgm:prSet/>
      <dgm:spPr/>
      <dgm:t>
        <a:bodyPr/>
        <a:lstStyle/>
        <a:p>
          <a:endParaRPr lang="en-US"/>
        </a:p>
      </dgm:t>
    </dgm:pt>
    <dgm:pt modelId="{A4B13E11-1FF3-49E5-ACB4-8AE1A35A3EED}" type="sibTrans" cxnId="{DA4F0295-0FE0-4194-AACB-ECA2D14A3C61}">
      <dgm:prSet/>
      <dgm:spPr/>
      <dgm:t>
        <a:bodyPr/>
        <a:lstStyle/>
        <a:p>
          <a:endParaRPr lang="en-US"/>
        </a:p>
      </dgm:t>
    </dgm:pt>
    <dgm:pt modelId="{B8082B31-E91C-402E-9A31-DBCFBC4D3A0D}">
      <dgm:prSet/>
      <dgm:spPr/>
      <dgm:t>
        <a:bodyPr/>
        <a:lstStyle/>
        <a:p>
          <a:r>
            <a:rPr lang="en-US"/>
            <a:t>Driving engagement</a:t>
          </a:r>
        </a:p>
      </dgm:t>
    </dgm:pt>
    <dgm:pt modelId="{8D66D789-03CE-4BB2-A284-C1A4A1B03FB6}" type="parTrans" cxnId="{BDBE53BA-214C-4828-B4FC-597A5CC30E14}">
      <dgm:prSet/>
      <dgm:spPr/>
      <dgm:t>
        <a:bodyPr/>
        <a:lstStyle/>
        <a:p>
          <a:endParaRPr lang="en-US"/>
        </a:p>
      </dgm:t>
    </dgm:pt>
    <dgm:pt modelId="{2C517FDC-730F-40BA-B195-D472A271BCA2}" type="sibTrans" cxnId="{BDBE53BA-214C-4828-B4FC-597A5CC30E14}">
      <dgm:prSet/>
      <dgm:spPr/>
      <dgm:t>
        <a:bodyPr/>
        <a:lstStyle/>
        <a:p>
          <a:endParaRPr lang="en-US"/>
        </a:p>
      </dgm:t>
    </dgm:pt>
    <dgm:pt modelId="{CFB5009D-EAD6-4F65-9483-F4F3BF4C4B5B}">
      <dgm:prSet/>
      <dgm:spPr/>
      <dgm:t>
        <a:bodyPr/>
        <a:lstStyle/>
        <a:p>
          <a:r>
            <a:rPr lang="en-US"/>
            <a:t>and tailoring marketing efforts</a:t>
          </a:r>
        </a:p>
      </dgm:t>
    </dgm:pt>
    <dgm:pt modelId="{66DDC578-8546-46A2-9C65-08B8FD511E40}" type="parTrans" cxnId="{7E46E3C4-F8E3-489C-BF70-F9B8063D7F04}">
      <dgm:prSet/>
      <dgm:spPr/>
      <dgm:t>
        <a:bodyPr/>
        <a:lstStyle/>
        <a:p>
          <a:endParaRPr lang="en-US"/>
        </a:p>
      </dgm:t>
    </dgm:pt>
    <dgm:pt modelId="{AFAC41D9-EDBA-4591-B9C6-CE4AF3AE3845}" type="sibTrans" cxnId="{7E46E3C4-F8E3-489C-BF70-F9B8063D7F04}">
      <dgm:prSet/>
      <dgm:spPr/>
      <dgm:t>
        <a:bodyPr/>
        <a:lstStyle/>
        <a:p>
          <a:endParaRPr lang="en-US"/>
        </a:p>
      </dgm:t>
    </dgm:pt>
    <dgm:pt modelId="{A50E1211-32A5-4C22-B761-5A75EDAC4396}" type="pres">
      <dgm:prSet presAssocID="{904B483B-CDBD-4026-8514-C1D7F2A38973}" presName="root" presStyleCnt="0">
        <dgm:presLayoutVars>
          <dgm:dir/>
          <dgm:resizeHandles val="exact"/>
        </dgm:presLayoutVars>
      </dgm:prSet>
      <dgm:spPr/>
    </dgm:pt>
    <dgm:pt modelId="{24FECDAA-83F8-4206-B50B-25EA115536EE}" type="pres">
      <dgm:prSet presAssocID="{5F0B6923-87B6-49B0-A251-091E6A8F7F1E}" presName="compNode" presStyleCnt="0"/>
      <dgm:spPr/>
    </dgm:pt>
    <dgm:pt modelId="{812A624A-25C9-40FF-9183-89EBDE0504BA}" type="pres">
      <dgm:prSet presAssocID="{5F0B6923-87B6-49B0-A251-091E6A8F7F1E}" presName="bgRect" presStyleLbl="bgShp" presStyleIdx="0" presStyleCnt="3"/>
      <dgm:spPr/>
    </dgm:pt>
    <dgm:pt modelId="{63A47151-CDE3-49BC-8B63-25336C36B069}" type="pres">
      <dgm:prSet presAssocID="{5F0B6923-87B6-49B0-A251-091E6A8F7F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B258EA12-9D9A-474C-A79C-8D25F8362305}" type="pres">
      <dgm:prSet presAssocID="{5F0B6923-87B6-49B0-A251-091E6A8F7F1E}" presName="spaceRect" presStyleCnt="0"/>
      <dgm:spPr/>
    </dgm:pt>
    <dgm:pt modelId="{6BEC0F6F-C768-4AAB-A89D-4DCCEEA5F6F3}" type="pres">
      <dgm:prSet presAssocID="{5F0B6923-87B6-49B0-A251-091E6A8F7F1E}" presName="parTx" presStyleLbl="revTx" presStyleIdx="0" presStyleCnt="3">
        <dgm:presLayoutVars>
          <dgm:chMax val="0"/>
          <dgm:chPref val="0"/>
        </dgm:presLayoutVars>
      </dgm:prSet>
      <dgm:spPr/>
    </dgm:pt>
    <dgm:pt modelId="{211A6453-7E21-4ADD-9268-072571B6D121}" type="pres">
      <dgm:prSet presAssocID="{A4B13E11-1FF3-49E5-ACB4-8AE1A35A3EED}" presName="sibTrans" presStyleCnt="0"/>
      <dgm:spPr/>
    </dgm:pt>
    <dgm:pt modelId="{FC7E061B-EC02-410B-ADFD-5E95B4A19336}" type="pres">
      <dgm:prSet presAssocID="{B8082B31-E91C-402E-9A31-DBCFBC4D3A0D}" presName="compNode" presStyleCnt="0"/>
      <dgm:spPr/>
    </dgm:pt>
    <dgm:pt modelId="{9E35AFB9-4FC0-4B2F-A325-3A1E8F634588}" type="pres">
      <dgm:prSet presAssocID="{B8082B31-E91C-402E-9A31-DBCFBC4D3A0D}" presName="bgRect" presStyleLbl="bgShp" presStyleIdx="1" presStyleCnt="3"/>
      <dgm:spPr/>
    </dgm:pt>
    <dgm:pt modelId="{8412B64C-022B-4A12-B0BD-7228307AC7D2}" type="pres">
      <dgm:prSet presAssocID="{B8082B31-E91C-402E-9A31-DBCFBC4D3A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F07190A2-146C-4B86-B723-BDA7091A5EDA}" type="pres">
      <dgm:prSet presAssocID="{B8082B31-E91C-402E-9A31-DBCFBC4D3A0D}" presName="spaceRect" presStyleCnt="0"/>
      <dgm:spPr/>
    </dgm:pt>
    <dgm:pt modelId="{94564F47-FA56-4B28-9619-2F0C2F9D8F33}" type="pres">
      <dgm:prSet presAssocID="{B8082B31-E91C-402E-9A31-DBCFBC4D3A0D}" presName="parTx" presStyleLbl="revTx" presStyleIdx="1" presStyleCnt="3">
        <dgm:presLayoutVars>
          <dgm:chMax val="0"/>
          <dgm:chPref val="0"/>
        </dgm:presLayoutVars>
      </dgm:prSet>
      <dgm:spPr/>
    </dgm:pt>
    <dgm:pt modelId="{BFD5149A-D1B7-4253-82B4-EA03B645DFBE}" type="pres">
      <dgm:prSet presAssocID="{2C517FDC-730F-40BA-B195-D472A271BCA2}" presName="sibTrans" presStyleCnt="0"/>
      <dgm:spPr/>
    </dgm:pt>
    <dgm:pt modelId="{3FA1CBD8-625B-4E31-87A6-0A43D8CD3456}" type="pres">
      <dgm:prSet presAssocID="{CFB5009D-EAD6-4F65-9483-F4F3BF4C4B5B}" presName="compNode" presStyleCnt="0"/>
      <dgm:spPr/>
    </dgm:pt>
    <dgm:pt modelId="{38BB83E8-F95F-4332-BD9C-3203C18FAA1C}" type="pres">
      <dgm:prSet presAssocID="{CFB5009D-EAD6-4F65-9483-F4F3BF4C4B5B}" presName="bgRect" presStyleLbl="bgShp" presStyleIdx="2" presStyleCnt="3"/>
      <dgm:spPr/>
    </dgm:pt>
    <dgm:pt modelId="{2A786DD7-54EB-46C1-837A-772D9FC391C6}" type="pres">
      <dgm:prSet presAssocID="{CFB5009D-EAD6-4F65-9483-F4F3BF4C4B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23CE0A06-6F23-4050-B9A7-507549606485}" type="pres">
      <dgm:prSet presAssocID="{CFB5009D-EAD6-4F65-9483-F4F3BF4C4B5B}" presName="spaceRect" presStyleCnt="0"/>
      <dgm:spPr/>
    </dgm:pt>
    <dgm:pt modelId="{D8109FD1-9C63-45C8-9523-F494DFFFBA25}" type="pres">
      <dgm:prSet presAssocID="{CFB5009D-EAD6-4F65-9483-F4F3BF4C4B5B}" presName="parTx" presStyleLbl="revTx" presStyleIdx="2" presStyleCnt="3">
        <dgm:presLayoutVars>
          <dgm:chMax val="0"/>
          <dgm:chPref val="0"/>
        </dgm:presLayoutVars>
      </dgm:prSet>
      <dgm:spPr/>
    </dgm:pt>
  </dgm:ptLst>
  <dgm:cxnLst>
    <dgm:cxn modelId="{051F4602-7B0A-4880-90AF-77013B64CE86}" type="presOf" srcId="{CFB5009D-EAD6-4F65-9483-F4F3BF4C4B5B}" destId="{D8109FD1-9C63-45C8-9523-F494DFFFBA25}" srcOrd="0" destOrd="0" presId="urn:microsoft.com/office/officeart/2018/2/layout/IconVerticalSolidList"/>
    <dgm:cxn modelId="{DBD0263C-1F57-4DA3-AD87-0E0E9026A3D5}" type="presOf" srcId="{5F0B6923-87B6-49B0-A251-091E6A8F7F1E}" destId="{6BEC0F6F-C768-4AAB-A89D-4DCCEEA5F6F3}" srcOrd="0" destOrd="0" presId="urn:microsoft.com/office/officeart/2018/2/layout/IconVerticalSolidList"/>
    <dgm:cxn modelId="{DA4F0295-0FE0-4194-AACB-ECA2D14A3C61}" srcId="{904B483B-CDBD-4026-8514-C1D7F2A38973}" destId="{5F0B6923-87B6-49B0-A251-091E6A8F7F1E}" srcOrd="0" destOrd="0" parTransId="{EB65F137-F7B0-456B-96DD-9D36274A3ABE}" sibTransId="{A4B13E11-1FF3-49E5-ACB4-8AE1A35A3EED}"/>
    <dgm:cxn modelId="{D8990AB6-419A-448D-9D68-15E260CFF5C0}" type="presOf" srcId="{B8082B31-E91C-402E-9A31-DBCFBC4D3A0D}" destId="{94564F47-FA56-4B28-9619-2F0C2F9D8F33}" srcOrd="0" destOrd="0" presId="urn:microsoft.com/office/officeart/2018/2/layout/IconVerticalSolidList"/>
    <dgm:cxn modelId="{BDBE53BA-214C-4828-B4FC-597A5CC30E14}" srcId="{904B483B-CDBD-4026-8514-C1D7F2A38973}" destId="{B8082B31-E91C-402E-9A31-DBCFBC4D3A0D}" srcOrd="1" destOrd="0" parTransId="{8D66D789-03CE-4BB2-A284-C1A4A1B03FB6}" sibTransId="{2C517FDC-730F-40BA-B195-D472A271BCA2}"/>
    <dgm:cxn modelId="{7B362FC0-EC2D-46E9-8C53-4E3CF3CD1CB1}" type="presOf" srcId="{904B483B-CDBD-4026-8514-C1D7F2A38973}" destId="{A50E1211-32A5-4C22-B761-5A75EDAC4396}" srcOrd="0" destOrd="0" presId="urn:microsoft.com/office/officeart/2018/2/layout/IconVerticalSolidList"/>
    <dgm:cxn modelId="{7E46E3C4-F8E3-489C-BF70-F9B8063D7F04}" srcId="{904B483B-CDBD-4026-8514-C1D7F2A38973}" destId="{CFB5009D-EAD6-4F65-9483-F4F3BF4C4B5B}" srcOrd="2" destOrd="0" parTransId="{66DDC578-8546-46A2-9C65-08B8FD511E40}" sibTransId="{AFAC41D9-EDBA-4591-B9C6-CE4AF3AE3845}"/>
    <dgm:cxn modelId="{F41D85F3-29B6-49FC-A57A-51F85E00DEE4}" type="presParOf" srcId="{A50E1211-32A5-4C22-B761-5A75EDAC4396}" destId="{24FECDAA-83F8-4206-B50B-25EA115536EE}" srcOrd="0" destOrd="0" presId="urn:microsoft.com/office/officeart/2018/2/layout/IconVerticalSolidList"/>
    <dgm:cxn modelId="{DB7D0536-652A-4DF2-9C98-12DA6617AAEA}" type="presParOf" srcId="{24FECDAA-83F8-4206-B50B-25EA115536EE}" destId="{812A624A-25C9-40FF-9183-89EBDE0504BA}" srcOrd="0" destOrd="0" presId="urn:microsoft.com/office/officeart/2018/2/layout/IconVerticalSolidList"/>
    <dgm:cxn modelId="{751DE3C8-CF82-401F-B46B-F38D3B51CB63}" type="presParOf" srcId="{24FECDAA-83F8-4206-B50B-25EA115536EE}" destId="{63A47151-CDE3-49BC-8B63-25336C36B069}" srcOrd="1" destOrd="0" presId="urn:microsoft.com/office/officeart/2018/2/layout/IconVerticalSolidList"/>
    <dgm:cxn modelId="{C49A0BF8-7597-4911-86EB-644288554A4A}" type="presParOf" srcId="{24FECDAA-83F8-4206-B50B-25EA115536EE}" destId="{B258EA12-9D9A-474C-A79C-8D25F8362305}" srcOrd="2" destOrd="0" presId="urn:microsoft.com/office/officeart/2018/2/layout/IconVerticalSolidList"/>
    <dgm:cxn modelId="{D6FC38F2-9868-4A2C-BB21-D533E47CCEAF}" type="presParOf" srcId="{24FECDAA-83F8-4206-B50B-25EA115536EE}" destId="{6BEC0F6F-C768-4AAB-A89D-4DCCEEA5F6F3}" srcOrd="3" destOrd="0" presId="urn:microsoft.com/office/officeart/2018/2/layout/IconVerticalSolidList"/>
    <dgm:cxn modelId="{F9F082B5-8730-4140-BA51-D3DFBE0D2B4E}" type="presParOf" srcId="{A50E1211-32A5-4C22-B761-5A75EDAC4396}" destId="{211A6453-7E21-4ADD-9268-072571B6D121}" srcOrd="1" destOrd="0" presId="urn:microsoft.com/office/officeart/2018/2/layout/IconVerticalSolidList"/>
    <dgm:cxn modelId="{D2987495-993F-44D5-BC76-5D760F0EC4CC}" type="presParOf" srcId="{A50E1211-32A5-4C22-B761-5A75EDAC4396}" destId="{FC7E061B-EC02-410B-ADFD-5E95B4A19336}" srcOrd="2" destOrd="0" presId="urn:microsoft.com/office/officeart/2018/2/layout/IconVerticalSolidList"/>
    <dgm:cxn modelId="{D798978D-66F0-4EEC-A2FF-030D78678B85}" type="presParOf" srcId="{FC7E061B-EC02-410B-ADFD-5E95B4A19336}" destId="{9E35AFB9-4FC0-4B2F-A325-3A1E8F634588}" srcOrd="0" destOrd="0" presId="urn:microsoft.com/office/officeart/2018/2/layout/IconVerticalSolidList"/>
    <dgm:cxn modelId="{1C8A5A64-D3D7-42FF-9291-3E005F6EEC17}" type="presParOf" srcId="{FC7E061B-EC02-410B-ADFD-5E95B4A19336}" destId="{8412B64C-022B-4A12-B0BD-7228307AC7D2}" srcOrd="1" destOrd="0" presId="urn:microsoft.com/office/officeart/2018/2/layout/IconVerticalSolidList"/>
    <dgm:cxn modelId="{6C9986D8-F18B-4274-8A49-FD5E37E32A2E}" type="presParOf" srcId="{FC7E061B-EC02-410B-ADFD-5E95B4A19336}" destId="{F07190A2-146C-4B86-B723-BDA7091A5EDA}" srcOrd="2" destOrd="0" presId="urn:microsoft.com/office/officeart/2018/2/layout/IconVerticalSolidList"/>
    <dgm:cxn modelId="{72FEFC7E-A1A7-44D0-B40C-82D17CE6D1A6}" type="presParOf" srcId="{FC7E061B-EC02-410B-ADFD-5E95B4A19336}" destId="{94564F47-FA56-4B28-9619-2F0C2F9D8F33}" srcOrd="3" destOrd="0" presId="urn:microsoft.com/office/officeart/2018/2/layout/IconVerticalSolidList"/>
    <dgm:cxn modelId="{A004F4E2-0D83-42D5-BCB1-68F62CF06678}" type="presParOf" srcId="{A50E1211-32A5-4C22-B761-5A75EDAC4396}" destId="{BFD5149A-D1B7-4253-82B4-EA03B645DFBE}" srcOrd="3" destOrd="0" presId="urn:microsoft.com/office/officeart/2018/2/layout/IconVerticalSolidList"/>
    <dgm:cxn modelId="{CEA89DA4-5213-4BDD-9159-CFBA65269F78}" type="presParOf" srcId="{A50E1211-32A5-4C22-B761-5A75EDAC4396}" destId="{3FA1CBD8-625B-4E31-87A6-0A43D8CD3456}" srcOrd="4" destOrd="0" presId="urn:microsoft.com/office/officeart/2018/2/layout/IconVerticalSolidList"/>
    <dgm:cxn modelId="{962CA2E6-5F1E-429F-B47E-0464BCB0A683}" type="presParOf" srcId="{3FA1CBD8-625B-4E31-87A6-0A43D8CD3456}" destId="{38BB83E8-F95F-4332-BD9C-3203C18FAA1C}" srcOrd="0" destOrd="0" presId="urn:microsoft.com/office/officeart/2018/2/layout/IconVerticalSolidList"/>
    <dgm:cxn modelId="{93EA03D0-7983-4A76-BC49-5271418E7F9A}" type="presParOf" srcId="{3FA1CBD8-625B-4E31-87A6-0A43D8CD3456}" destId="{2A786DD7-54EB-46C1-837A-772D9FC391C6}" srcOrd="1" destOrd="0" presId="urn:microsoft.com/office/officeart/2018/2/layout/IconVerticalSolidList"/>
    <dgm:cxn modelId="{871A2220-13B0-4595-AD56-918ECC42BECD}" type="presParOf" srcId="{3FA1CBD8-625B-4E31-87A6-0A43D8CD3456}" destId="{23CE0A06-6F23-4050-B9A7-507549606485}" srcOrd="2" destOrd="0" presId="urn:microsoft.com/office/officeart/2018/2/layout/IconVerticalSolidList"/>
    <dgm:cxn modelId="{345F4B90-9017-491D-ACDB-12019E08CCA7}" type="presParOf" srcId="{3FA1CBD8-625B-4E31-87A6-0A43D8CD3456}" destId="{D8109FD1-9C63-45C8-9523-F494DFFFBA2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DA40D-B86A-4B46-AAA5-CB5496850988}">
      <dsp:nvSpPr>
        <dsp:cNvPr id="0" name=""/>
        <dsp:cNvSpPr/>
      </dsp:nvSpPr>
      <dsp:spPr>
        <a:xfrm>
          <a:off x="0" y="1457960"/>
          <a:ext cx="10515600" cy="1943947"/>
        </a:xfrm>
        <a:prstGeom prst="notchedRightArrow">
          <a:avLst/>
        </a:prstGeom>
        <a:solidFill>
          <a:schemeClr val="bg2"/>
        </a:solidFill>
        <a:ln>
          <a:noFill/>
        </a:ln>
        <a:effectLst/>
      </dsp:spPr>
      <dsp:style>
        <a:lnRef idx="0">
          <a:scrgbClr r="0" g="0" b="0"/>
        </a:lnRef>
        <a:fillRef idx="1">
          <a:scrgbClr r="0" g="0" b="0"/>
        </a:fillRef>
        <a:effectRef idx="0">
          <a:scrgbClr r="0" g="0" b="0"/>
        </a:effectRef>
        <a:fontRef idx="minor"/>
      </dsp:style>
    </dsp:sp>
    <dsp:sp modelId="{8063140E-264F-4F50-86C7-08C0AC1418E4}">
      <dsp:nvSpPr>
        <dsp:cNvPr id="0" name=""/>
        <dsp:cNvSpPr/>
      </dsp:nvSpPr>
      <dsp:spPr>
        <a:xfrm>
          <a:off x="3527" y="0"/>
          <a:ext cx="1680153" cy="194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CA" sz="1800" kern="1200" dirty="0"/>
            <a:t>Conception of the FreeMap Israel idea </a:t>
          </a:r>
          <a:r>
            <a:rPr lang="en-CA" sz="1800" b="1" kern="1200" dirty="0"/>
            <a:t>(2006)</a:t>
          </a:r>
        </a:p>
      </dsp:txBody>
      <dsp:txXfrm>
        <a:off x="3527" y="0"/>
        <a:ext cx="1680153" cy="1943947"/>
      </dsp:txXfrm>
    </dsp:sp>
    <dsp:sp modelId="{930E95F3-A6F3-45A0-9754-D135BD57766C}">
      <dsp:nvSpPr>
        <dsp:cNvPr id="0" name=""/>
        <dsp:cNvSpPr/>
      </dsp:nvSpPr>
      <dsp:spPr>
        <a:xfrm>
          <a:off x="600610" y="2186941"/>
          <a:ext cx="485986" cy="485986"/>
        </a:xfrm>
        <a:prstGeom prst="wedgeEllipseCallout">
          <a:avLst/>
        </a:prstGeom>
        <a:solidFill>
          <a:srgbClr val="33CCFF"/>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596B20-50A9-4A88-91FA-AD1E0D9006A6}">
      <dsp:nvSpPr>
        <dsp:cNvPr id="0" name=""/>
        <dsp:cNvSpPr/>
      </dsp:nvSpPr>
      <dsp:spPr>
        <a:xfrm>
          <a:off x="1747683" y="2915921"/>
          <a:ext cx="2974998" cy="194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CA" sz="1800" kern="1200" dirty="0"/>
            <a:t>Waze is formed to commercialize the idea </a:t>
          </a:r>
        </a:p>
        <a:p>
          <a:pPr marL="0" lvl="0" indent="0" algn="ctr" defTabSz="800100">
            <a:lnSpc>
              <a:spcPct val="90000"/>
            </a:lnSpc>
            <a:spcBef>
              <a:spcPct val="0"/>
            </a:spcBef>
            <a:spcAft>
              <a:spcPct val="35000"/>
            </a:spcAft>
            <a:buNone/>
          </a:pPr>
          <a:r>
            <a:rPr lang="en-CA" sz="1800" b="1" kern="1200" dirty="0"/>
            <a:t>(2008)</a:t>
          </a:r>
        </a:p>
      </dsp:txBody>
      <dsp:txXfrm>
        <a:off x="1747683" y="2915921"/>
        <a:ext cx="2974998" cy="1943947"/>
      </dsp:txXfrm>
    </dsp:sp>
    <dsp:sp modelId="{9C56CF09-F921-4451-AC5A-4DE245114092}">
      <dsp:nvSpPr>
        <dsp:cNvPr id="0" name=""/>
        <dsp:cNvSpPr/>
      </dsp:nvSpPr>
      <dsp:spPr>
        <a:xfrm>
          <a:off x="2992189" y="2186941"/>
          <a:ext cx="485986" cy="485986"/>
        </a:xfrm>
        <a:prstGeom prst="star5">
          <a:avLst/>
        </a:prstGeom>
        <a:solidFill>
          <a:srgbClr val="33CCFF"/>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B5FF9-085B-45A9-ACA0-F48A6C841ADD}">
      <dsp:nvSpPr>
        <dsp:cNvPr id="0" name=""/>
        <dsp:cNvSpPr/>
      </dsp:nvSpPr>
      <dsp:spPr>
        <a:xfrm>
          <a:off x="4786684" y="0"/>
          <a:ext cx="1280048" cy="194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CA" sz="1800" kern="1200" dirty="0"/>
            <a:t>Renamed to Waze Mobile Ltd </a:t>
          </a:r>
        </a:p>
        <a:p>
          <a:pPr marL="0" lvl="0" indent="0" algn="ctr" defTabSz="800100">
            <a:lnSpc>
              <a:spcPct val="90000"/>
            </a:lnSpc>
            <a:spcBef>
              <a:spcPct val="0"/>
            </a:spcBef>
            <a:spcAft>
              <a:spcPct val="35000"/>
            </a:spcAft>
            <a:buNone/>
          </a:pPr>
          <a:r>
            <a:rPr lang="en-CA" sz="1800" b="1" kern="1200" dirty="0"/>
            <a:t>(2009)</a:t>
          </a:r>
        </a:p>
      </dsp:txBody>
      <dsp:txXfrm>
        <a:off x="4786684" y="0"/>
        <a:ext cx="1280048" cy="1943947"/>
      </dsp:txXfrm>
    </dsp:sp>
    <dsp:sp modelId="{27458089-7A7D-4F85-8637-4C1661A047FF}">
      <dsp:nvSpPr>
        <dsp:cNvPr id="0" name=""/>
        <dsp:cNvSpPr/>
      </dsp:nvSpPr>
      <dsp:spPr>
        <a:xfrm>
          <a:off x="5183715" y="2186941"/>
          <a:ext cx="485986" cy="485986"/>
        </a:xfrm>
        <a:prstGeom prst="uturnArrow">
          <a:avLst/>
        </a:prstGeom>
        <a:solidFill>
          <a:srgbClr val="33CCFF"/>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90E8AB-4ACA-4250-9FFA-074CDF8A4B5E}">
      <dsp:nvSpPr>
        <dsp:cNvPr id="0" name=""/>
        <dsp:cNvSpPr/>
      </dsp:nvSpPr>
      <dsp:spPr>
        <a:xfrm>
          <a:off x="6130735" y="2915921"/>
          <a:ext cx="1985726" cy="194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CA" sz="1800" b="0" kern="1200" dirty="0"/>
            <a:t>Updated to display </a:t>
          </a:r>
          <a:r>
            <a:rPr lang="en-US" sz="1800" b="0" i="0" kern="1200" dirty="0"/>
            <a:t>real-time and community-curated points of interest</a:t>
          </a:r>
        </a:p>
        <a:p>
          <a:pPr marL="0" lvl="0" indent="0" algn="ctr" defTabSz="800100">
            <a:lnSpc>
              <a:spcPct val="90000"/>
            </a:lnSpc>
            <a:spcBef>
              <a:spcPct val="0"/>
            </a:spcBef>
            <a:spcAft>
              <a:spcPct val="35000"/>
            </a:spcAft>
            <a:buNone/>
          </a:pPr>
          <a:r>
            <a:rPr lang="en-US" sz="1800" b="1" i="0" kern="1200" dirty="0"/>
            <a:t>(2011)</a:t>
          </a:r>
          <a:endParaRPr lang="en-CA" sz="1800" b="1" kern="1200" dirty="0"/>
        </a:p>
      </dsp:txBody>
      <dsp:txXfrm>
        <a:off x="6130735" y="2915921"/>
        <a:ext cx="1985726" cy="1943947"/>
      </dsp:txXfrm>
    </dsp:sp>
    <dsp:sp modelId="{AC88E748-B40D-40D2-B552-D7867A6C0507}">
      <dsp:nvSpPr>
        <dsp:cNvPr id="0" name=""/>
        <dsp:cNvSpPr/>
      </dsp:nvSpPr>
      <dsp:spPr>
        <a:xfrm>
          <a:off x="6912646" y="2208305"/>
          <a:ext cx="485986" cy="485986"/>
        </a:xfrm>
        <a:prstGeom prst="mathPlus">
          <a:avLst/>
        </a:prstGeom>
        <a:solidFill>
          <a:srgbClr val="33CCFF"/>
        </a:solid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B9BF14-F1EE-481E-B4E0-21FC61E312C3}">
      <dsp:nvSpPr>
        <dsp:cNvPr id="0" name=""/>
        <dsp:cNvSpPr/>
      </dsp:nvSpPr>
      <dsp:spPr>
        <a:xfrm>
          <a:off x="8180463" y="0"/>
          <a:ext cx="1280048" cy="194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CA" sz="1800" kern="1200" dirty="0"/>
            <a:t>Acquired by Google for $1.3B</a:t>
          </a:r>
        </a:p>
        <a:p>
          <a:pPr marL="0" lvl="0" indent="0" algn="ctr" defTabSz="800100">
            <a:lnSpc>
              <a:spcPct val="90000"/>
            </a:lnSpc>
            <a:spcBef>
              <a:spcPct val="0"/>
            </a:spcBef>
            <a:spcAft>
              <a:spcPct val="35000"/>
            </a:spcAft>
            <a:buNone/>
          </a:pPr>
          <a:r>
            <a:rPr lang="en-CA" sz="1800" b="1" kern="1200" dirty="0"/>
            <a:t>(2013)</a:t>
          </a:r>
        </a:p>
      </dsp:txBody>
      <dsp:txXfrm>
        <a:off x="8180463" y="0"/>
        <a:ext cx="1280048" cy="1943947"/>
      </dsp:txXfrm>
    </dsp:sp>
    <dsp:sp modelId="{E88E1ABC-6766-419C-A225-81981FF1F14C}">
      <dsp:nvSpPr>
        <dsp:cNvPr id="0" name=""/>
        <dsp:cNvSpPr/>
      </dsp:nvSpPr>
      <dsp:spPr>
        <a:xfrm>
          <a:off x="8609535" y="2208305"/>
          <a:ext cx="485986" cy="485986"/>
        </a:xfrm>
        <a:prstGeom prst="star4">
          <a:avLst/>
        </a:prstGeom>
        <a:solidFill>
          <a:srgbClr val="33CCFF"/>
        </a:solid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18592-7608-4F6E-A779-FFCA4E25EDB7}">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56D19-2A01-40B7-9ECE-9FB19E283C92}">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D1279-27BD-4C92-AC52-34BA14D979A9}">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b="1" kern="1200" dirty="0">
              <a:solidFill>
                <a:schemeClr val="tx1">
                  <a:lumMod val="65000"/>
                  <a:lumOff val="35000"/>
                </a:schemeClr>
              </a:solidFill>
              <a:latin typeface="Arial" panose="020B0604020202020204" pitchFamily="34" charset="0"/>
              <a:cs typeface="Arial" panose="020B0604020202020204" pitchFamily="34" charset="0"/>
            </a:rPr>
            <a:t>Community-Driven Navigation</a:t>
          </a:r>
          <a:endParaRPr lang="en-US" sz="2400" b="1" kern="1200" dirty="0">
            <a:solidFill>
              <a:schemeClr val="tx1">
                <a:lumMod val="65000"/>
                <a:lumOff val="35000"/>
              </a:schemeClr>
            </a:solidFill>
            <a:latin typeface="Arial" panose="020B0604020202020204" pitchFamily="34" charset="0"/>
            <a:cs typeface="Arial" panose="020B0604020202020204" pitchFamily="34" charset="0"/>
          </a:endParaRPr>
        </a:p>
      </dsp:txBody>
      <dsp:txXfrm>
        <a:off x="1834517" y="469890"/>
        <a:ext cx="3148942" cy="1335915"/>
      </dsp:txXfrm>
    </dsp:sp>
    <dsp:sp modelId="{71D5666F-BEB2-4225-9C4A-D5D185FCA35F}">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EA837-7755-4F89-87A1-9C422301337F}">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1D772E-2B6F-4794-9E7F-E30973D8A051}">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b="1" kern="1200" dirty="0">
              <a:solidFill>
                <a:schemeClr val="tx1">
                  <a:lumMod val="65000"/>
                  <a:lumOff val="35000"/>
                </a:schemeClr>
              </a:solidFill>
              <a:latin typeface="Arial" panose="020B0604020202020204" pitchFamily="34" charset="0"/>
              <a:cs typeface="Arial" panose="020B0604020202020204" pitchFamily="34" charset="0"/>
            </a:rPr>
            <a:t>Real-Time Updates</a:t>
          </a:r>
          <a:r>
            <a:rPr lang="en-US" sz="2400" b="1" kern="1200" dirty="0">
              <a:solidFill>
                <a:schemeClr val="tx1">
                  <a:lumMod val="65000"/>
                  <a:lumOff val="35000"/>
                </a:schemeClr>
              </a:solidFill>
              <a:latin typeface="Arial" panose="020B0604020202020204" pitchFamily="34" charset="0"/>
              <a:cs typeface="Arial" panose="020B0604020202020204" pitchFamily="34" charset="0"/>
            </a:rPr>
            <a:t> </a:t>
          </a:r>
        </a:p>
      </dsp:txBody>
      <dsp:txXfrm>
        <a:off x="7154322" y="469890"/>
        <a:ext cx="3148942" cy="1335915"/>
      </dsp:txXfrm>
    </dsp:sp>
    <dsp:sp modelId="{70246227-3DB2-4C30-8C1C-916E423BE1C4}">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420697-D166-4FBC-B1AF-148A3F31BC51}">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22F734-6919-425F-A0A7-EECC89C102F7}">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solidFill>
                <a:schemeClr val="tx1">
                  <a:lumMod val="65000"/>
                  <a:lumOff val="35000"/>
                </a:schemeClr>
              </a:solidFill>
              <a:latin typeface="Arial" panose="020B0604020202020204" pitchFamily="34" charset="0"/>
              <a:cs typeface="Arial" panose="020B0604020202020204" pitchFamily="34" charset="0"/>
            </a:rPr>
            <a:t>Crowdsourced Accuracy</a:t>
          </a:r>
        </a:p>
      </dsp:txBody>
      <dsp:txXfrm>
        <a:off x="1834517" y="2545532"/>
        <a:ext cx="3148942" cy="1335915"/>
      </dsp:txXfrm>
    </dsp:sp>
    <dsp:sp modelId="{5A93BFD4-26BC-4D84-B761-F759BA7EC4D9}">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2459F-2478-4CFF-A753-DE46F188D153}">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5F1792-C794-4D05-99B9-F467E54D4648}">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solidFill>
                <a:schemeClr val="tx1">
                  <a:lumMod val="65000"/>
                  <a:lumOff val="35000"/>
                </a:schemeClr>
              </a:solidFill>
              <a:latin typeface="Arial" panose="020B0604020202020204" pitchFamily="34" charset="0"/>
              <a:cs typeface="Arial" panose="020B0604020202020204" pitchFamily="34" charset="0"/>
            </a:rPr>
            <a:t>User-Centric Features</a:t>
          </a:r>
          <a:br>
            <a:rPr lang="en-US" sz="2400" b="1" kern="1200" dirty="0">
              <a:solidFill>
                <a:schemeClr val="tx1">
                  <a:lumMod val="65000"/>
                  <a:lumOff val="35000"/>
                </a:schemeClr>
              </a:solidFill>
              <a:latin typeface="Arial" panose="020B0604020202020204" pitchFamily="34" charset="0"/>
              <a:cs typeface="Arial" panose="020B0604020202020204" pitchFamily="34" charset="0"/>
            </a:rPr>
          </a:br>
          <a:endParaRPr lang="en-US" sz="2400" b="1" kern="1200" dirty="0">
            <a:solidFill>
              <a:schemeClr val="tx1">
                <a:lumMod val="65000"/>
                <a:lumOff val="35000"/>
              </a:schemeClr>
            </a:solidFill>
            <a:latin typeface="Arial" panose="020B0604020202020204" pitchFamily="34" charset="0"/>
            <a:cs typeface="Arial" panose="020B0604020202020204" pitchFamily="34" charset="0"/>
          </a:endParaRPr>
        </a:p>
      </dsp:txBody>
      <dsp:txXfrm>
        <a:off x="7154322" y="2545532"/>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FFBAB-8786-4FC8-8DFD-ABAA4423CFD8}">
      <dsp:nvSpPr>
        <dsp:cNvPr id="0" name=""/>
        <dsp:cNvSpPr/>
      </dsp:nvSpPr>
      <dsp:spPr>
        <a:xfrm>
          <a:off x="3987015" y="2891980"/>
          <a:ext cx="2100938" cy="136093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Intense rivalry from competitors</a:t>
          </a:r>
          <a:endParaRPr lang="en-CA" sz="1100" kern="1200" dirty="0"/>
        </a:p>
        <a:p>
          <a:pPr marL="57150" lvl="1" indent="-57150" algn="l" defTabSz="488950">
            <a:lnSpc>
              <a:spcPct val="90000"/>
            </a:lnSpc>
            <a:spcBef>
              <a:spcPct val="0"/>
            </a:spcBef>
            <a:spcAft>
              <a:spcPct val="15000"/>
            </a:spcAft>
            <a:buChar char="•"/>
          </a:pPr>
          <a:r>
            <a:rPr lang="en-US" sz="1100" kern="1200" dirty="0"/>
            <a:t>Potential legal issues </a:t>
          </a:r>
          <a:endParaRPr lang="en-CA" sz="1100" kern="1200" dirty="0"/>
        </a:p>
      </dsp:txBody>
      <dsp:txXfrm>
        <a:off x="4647191" y="3262108"/>
        <a:ext cx="1410866" cy="960908"/>
      </dsp:txXfrm>
    </dsp:sp>
    <dsp:sp modelId="{81B27F6A-6ED8-4E20-AA0F-6CD5E7F7A356}">
      <dsp:nvSpPr>
        <dsp:cNvPr id="0" name=""/>
        <dsp:cNvSpPr/>
      </dsp:nvSpPr>
      <dsp:spPr>
        <a:xfrm>
          <a:off x="559168" y="2891980"/>
          <a:ext cx="2100938" cy="136093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Collaborating with car manufacturers</a:t>
          </a:r>
          <a:endParaRPr lang="en-CA" sz="1100" kern="1200" dirty="0"/>
        </a:p>
        <a:p>
          <a:pPr marL="57150" lvl="1" indent="-57150" algn="l" defTabSz="488950">
            <a:lnSpc>
              <a:spcPct val="90000"/>
            </a:lnSpc>
            <a:spcBef>
              <a:spcPct val="0"/>
            </a:spcBef>
            <a:spcAft>
              <a:spcPct val="15000"/>
            </a:spcAft>
            <a:buChar char="•"/>
          </a:pPr>
          <a:r>
            <a:rPr lang="en-US" sz="1100" kern="1200" dirty="0"/>
            <a:t>Developing new features</a:t>
          </a:r>
          <a:endParaRPr lang="en-CA" sz="1100" kern="1200" dirty="0"/>
        </a:p>
      </dsp:txBody>
      <dsp:txXfrm>
        <a:off x="589063" y="3262108"/>
        <a:ext cx="1410866" cy="960908"/>
      </dsp:txXfrm>
    </dsp:sp>
    <dsp:sp modelId="{57A7989B-0045-40CA-A76A-BA7FF5642D34}">
      <dsp:nvSpPr>
        <dsp:cNvPr id="0" name=""/>
        <dsp:cNvSpPr/>
      </dsp:nvSpPr>
      <dsp:spPr>
        <a:xfrm>
          <a:off x="3987015" y="0"/>
          <a:ext cx="2100938" cy="136093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Heavily rely on active user participation</a:t>
          </a:r>
          <a:endParaRPr lang="en-CA" sz="1100" kern="1200" dirty="0"/>
        </a:p>
        <a:p>
          <a:pPr marL="57150" lvl="1" indent="-57150" algn="l" defTabSz="488950">
            <a:lnSpc>
              <a:spcPct val="90000"/>
            </a:lnSpc>
            <a:spcBef>
              <a:spcPct val="0"/>
            </a:spcBef>
            <a:spcAft>
              <a:spcPct val="15000"/>
            </a:spcAft>
            <a:buChar char="•"/>
          </a:pPr>
          <a:r>
            <a:rPr lang="en-US" sz="1100" kern="1200" dirty="0"/>
            <a:t>Continuous location tracking </a:t>
          </a:r>
          <a:endParaRPr lang="en-CA" sz="1100" kern="1200" dirty="0"/>
        </a:p>
      </dsp:txBody>
      <dsp:txXfrm>
        <a:off x="4647191" y="29895"/>
        <a:ext cx="1410866" cy="960908"/>
      </dsp:txXfrm>
    </dsp:sp>
    <dsp:sp modelId="{92830E05-48DA-4D53-9C44-392415AAD2B8}">
      <dsp:nvSpPr>
        <dsp:cNvPr id="0" name=""/>
        <dsp:cNvSpPr/>
      </dsp:nvSpPr>
      <dsp:spPr>
        <a:xfrm>
          <a:off x="559168" y="0"/>
          <a:ext cx="2100938" cy="136093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Real-time user input</a:t>
          </a:r>
          <a:endParaRPr lang="en-CA" sz="1100" kern="1200" dirty="0"/>
        </a:p>
        <a:p>
          <a:pPr marL="57150" lvl="1" indent="-57150" algn="l" defTabSz="488950">
            <a:lnSpc>
              <a:spcPct val="90000"/>
            </a:lnSpc>
            <a:spcBef>
              <a:spcPct val="0"/>
            </a:spcBef>
            <a:spcAft>
              <a:spcPct val="15000"/>
            </a:spcAft>
            <a:buChar char="•"/>
          </a:pPr>
          <a:r>
            <a:rPr lang="en-US" sz="1100" kern="1200" dirty="0"/>
            <a:t>Reroute users to avoid traffic</a:t>
          </a:r>
          <a:endParaRPr lang="en-CA" sz="1100" kern="1200" dirty="0"/>
        </a:p>
      </dsp:txBody>
      <dsp:txXfrm>
        <a:off x="589063" y="29895"/>
        <a:ext cx="1410866" cy="960908"/>
      </dsp:txXfrm>
    </dsp:sp>
    <dsp:sp modelId="{A0315E11-8C7F-4D1B-B51F-06FF61925CB7}">
      <dsp:nvSpPr>
        <dsp:cNvPr id="0" name=""/>
        <dsp:cNvSpPr/>
      </dsp:nvSpPr>
      <dsp:spPr>
        <a:xfrm>
          <a:off x="1439520" y="242415"/>
          <a:ext cx="1841510" cy="1841510"/>
        </a:xfrm>
        <a:prstGeom prst="pieWedge">
          <a:avLst/>
        </a:prstGeom>
        <a:solidFill>
          <a:srgbClr val="33CCFF"/>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CA" sz="1400" b="1" kern="1200" dirty="0"/>
            <a:t>Strengths</a:t>
          </a:r>
        </a:p>
      </dsp:txBody>
      <dsp:txXfrm>
        <a:off x="1978886" y="781781"/>
        <a:ext cx="1302144" cy="1302144"/>
      </dsp:txXfrm>
    </dsp:sp>
    <dsp:sp modelId="{2156FD2A-5920-44FC-B0F5-FA4ADB33E760}">
      <dsp:nvSpPr>
        <dsp:cNvPr id="0" name=""/>
        <dsp:cNvSpPr/>
      </dsp:nvSpPr>
      <dsp:spPr>
        <a:xfrm rot="5400000">
          <a:off x="3366090" y="242415"/>
          <a:ext cx="1841510" cy="1841510"/>
        </a:xfrm>
        <a:prstGeom prst="pieWedge">
          <a:avLst/>
        </a:prstGeom>
        <a:solidFill>
          <a:schemeClr val="tx1">
            <a:lumMod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CA" sz="1400" b="1" kern="1200" dirty="0"/>
            <a:t>Weaknesses</a:t>
          </a:r>
        </a:p>
      </dsp:txBody>
      <dsp:txXfrm rot="-5400000">
        <a:off x="3366090" y="781781"/>
        <a:ext cx="1302144" cy="1302144"/>
      </dsp:txXfrm>
    </dsp:sp>
    <dsp:sp modelId="{F0844280-803D-4441-9916-781E6E0075DB}">
      <dsp:nvSpPr>
        <dsp:cNvPr id="0" name=""/>
        <dsp:cNvSpPr/>
      </dsp:nvSpPr>
      <dsp:spPr>
        <a:xfrm rot="10800000">
          <a:off x="3366090" y="2168985"/>
          <a:ext cx="1841510" cy="1841510"/>
        </a:xfrm>
        <a:prstGeom prst="pieWedge">
          <a:avLst/>
        </a:prstGeom>
        <a:solidFill>
          <a:schemeClr val="tx2">
            <a:lumMod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CA" sz="1400" b="1" kern="1200" dirty="0"/>
            <a:t>Threats</a:t>
          </a:r>
        </a:p>
      </dsp:txBody>
      <dsp:txXfrm rot="10800000">
        <a:off x="3366090" y="2168985"/>
        <a:ext cx="1302144" cy="1302144"/>
      </dsp:txXfrm>
    </dsp:sp>
    <dsp:sp modelId="{A03B08F0-C438-4FD7-B57C-E5C12505E123}">
      <dsp:nvSpPr>
        <dsp:cNvPr id="0" name=""/>
        <dsp:cNvSpPr/>
      </dsp:nvSpPr>
      <dsp:spPr>
        <a:xfrm rot="16200000">
          <a:off x="1439520" y="2168985"/>
          <a:ext cx="1841510" cy="1841510"/>
        </a:xfrm>
        <a:prstGeom prst="pieWedge">
          <a:avLst/>
        </a:prstGeom>
        <a:solidFill>
          <a:srgbClr val="00CC99"/>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CA" sz="1300" b="1" kern="1200" dirty="0"/>
            <a:t>Opportunities</a:t>
          </a:r>
        </a:p>
      </dsp:txBody>
      <dsp:txXfrm rot="5400000">
        <a:off x="1978886" y="2168985"/>
        <a:ext cx="1302144" cy="1302144"/>
      </dsp:txXfrm>
    </dsp:sp>
    <dsp:sp modelId="{649101B1-219E-4EBD-A00D-6E2BC291AEB5}">
      <dsp:nvSpPr>
        <dsp:cNvPr id="0" name=""/>
        <dsp:cNvSpPr/>
      </dsp:nvSpPr>
      <dsp:spPr>
        <a:xfrm>
          <a:off x="3005655" y="1743693"/>
          <a:ext cx="635810" cy="552878"/>
        </a:xfrm>
        <a:prstGeom prst="circular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E668AB-AA86-44DD-8A7E-C695FDB2BB80}">
      <dsp:nvSpPr>
        <dsp:cNvPr id="0" name=""/>
        <dsp:cNvSpPr/>
      </dsp:nvSpPr>
      <dsp:spPr>
        <a:xfrm rot="10800000">
          <a:off x="3005655" y="1956339"/>
          <a:ext cx="635810" cy="552878"/>
        </a:xfrm>
        <a:prstGeom prst="circular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A624A-25C9-40FF-9183-89EBDE0504BA}">
      <dsp:nvSpPr>
        <dsp:cNvPr id="0" name=""/>
        <dsp:cNvSpPr/>
      </dsp:nvSpPr>
      <dsp:spPr>
        <a:xfrm>
          <a:off x="0" y="717"/>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A47151-CDE3-49BC-8B63-25336C36B069}">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EC0F6F-C768-4AAB-A89D-4DCCEEA5F6F3}">
      <dsp:nvSpPr>
        <dsp:cNvPr id="0" name=""/>
        <dsp:cNvSpPr/>
      </dsp:nvSpPr>
      <dsp:spPr>
        <a:xfrm>
          <a:off x="1939533" y="717"/>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US" sz="2500" kern="1200"/>
            <a:t>Improving retention</a:t>
          </a:r>
        </a:p>
      </dsp:txBody>
      <dsp:txXfrm>
        <a:off x="1939533" y="717"/>
        <a:ext cx="4362067" cy="1679249"/>
      </dsp:txXfrm>
    </dsp:sp>
    <dsp:sp modelId="{9E35AFB9-4FC0-4B2F-A325-3A1E8F634588}">
      <dsp:nvSpPr>
        <dsp:cNvPr id="0" name=""/>
        <dsp:cNvSpPr/>
      </dsp:nvSpPr>
      <dsp:spPr>
        <a:xfrm>
          <a:off x="0" y="209977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2B64C-022B-4A12-B0BD-7228307AC7D2}">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564F47-FA56-4B28-9619-2F0C2F9D8F33}">
      <dsp:nvSpPr>
        <dsp:cNvPr id="0" name=""/>
        <dsp:cNvSpPr/>
      </dsp:nvSpPr>
      <dsp:spPr>
        <a:xfrm>
          <a:off x="1939533" y="2099779"/>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US" sz="2500" kern="1200"/>
            <a:t>Driving engagement</a:t>
          </a:r>
        </a:p>
      </dsp:txBody>
      <dsp:txXfrm>
        <a:off x="1939533" y="2099779"/>
        <a:ext cx="4362067" cy="1679249"/>
      </dsp:txXfrm>
    </dsp:sp>
    <dsp:sp modelId="{38BB83E8-F95F-4332-BD9C-3203C18FAA1C}">
      <dsp:nvSpPr>
        <dsp:cNvPr id="0" name=""/>
        <dsp:cNvSpPr/>
      </dsp:nvSpPr>
      <dsp:spPr>
        <a:xfrm>
          <a:off x="0" y="4198841"/>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786DD7-54EB-46C1-837A-772D9FC391C6}">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109FD1-9C63-45C8-9523-F494DFFFBA25}">
      <dsp:nvSpPr>
        <dsp:cNvPr id="0" name=""/>
        <dsp:cNvSpPr/>
      </dsp:nvSpPr>
      <dsp:spPr>
        <a:xfrm>
          <a:off x="1939533" y="4198841"/>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US" sz="2500" kern="1200"/>
            <a:t>and tailoring marketing efforts</a:t>
          </a:r>
        </a:p>
      </dsp:txBody>
      <dsp:txXfrm>
        <a:off x="1939533" y="4198841"/>
        <a:ext cx="4362067" cy="167924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56259-B387-42B0-B6BD-79BD29755B35}" type="datetimeFigureOut">
              <a:rPr lang="en-CA" smtClean="0"/>
              <a:t>2024-12-02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19AF1-5793-4908-9F39-08838ECAED2D}" type="slidenum">
              <a:rPr lang="en-CA" smtClean="0"/>
              <a:t>‹#›</a:t>
            </a:fld>
            <a:endParaRPr lang="en-CA"/>
          </a:p>
        </p:txBody>
      </p:sp>
    </p:spTree>
    <p:extLst>
      <p:ext uri="{BB962C8B-B14F-4D97-AF65-F5344CB8AC3E}">
        <p14:creationId xmlns:p14="http://schemas.microsoft.com/office/powerpoint/2010/main" val="157907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Waze#cite_note-:0-5" TargetMode="External"/><Relationship Id="rId3" Type="http://schemas.openxmlformats.org/officeDocument/2006/relationships/hyperlink" Target="https://en.wikipedia.org/wiki/Israel" TargetMode="External"/><Relationship Id="rId7" Type="http://schemas.openxmlformats.org/officeDocument/2006/relationships/hyperlink" Target="https://en.wikipedia.org/wiki/Google"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Waze#cite_note-forbes-12" TargetMode="External"/><Relationship Id="rId11" Type="http://schemas.openxmlformats.org/officeDocument/2006/relationships/hyperlink" Target="https://en.wikipedia.org/wiki/Waze#cite_note-20" TargetMode="External"/><Relationship Id="rId5" Type="http://schemas.openxmlformats.org/officeDocument/2006/relationships/hyperlink" Target="https://en.wikipedia.org/wiki/Waze#cite_note-11" TargetMode="External"/><Relationship Id="rId10" Type="http://schemas.openxmlformats.org/officeDocument/2006/relationships/hyperlink" Target="https://en.wikipedia.org/wiki/Waze#cite_note-:2-7" TargetMode="External"/><Relationship Id="rId4" Type="http://schemas.openxmlformats.org/officeDocument/2006/relationships/hyperlink" Target="https://en.wikipedia.org/wiki/Waze#cite_note-10" TargetMode="External"/><Relationship Id="rId9" Type="http://schemas.openxmlformats.org/officeDocument/2006/relationships/hyperlink" Target="https://en.wikipedia.org/wiki/Waze#cite_note-:1-6"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1</a:t>
            </a:fld>
            <a:endParaRPr lang="en-CA"/>
          </a:p>
        </p:txBody>
      </p:sp>
    </p:spTree>
    <p:extLst>
      <p:ext uri="{BB962C8B-B14F-4D97-AF65-F5344CB8AC3E}">
        <p14:creationId xmlns:p14="http://schemas.microsoft.com/office/powerpoint/2010/main" val="1163084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10</a:t>
            </a:fld>
            <a:endParaRPr lang="en-CA"/>
          </a:p>
        </p:txBody>
      </p:sp>
    </p:spTree>
    <p:extLst>
      <p:ext uri="{BB962C8B-B14F-4D97-AF65-F5344CB8AC3E}">
        <p14:creationId xmlns:p14="http://schemas.microsoft.com/office/powerpoint/2010/main" val="1756882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this plot, where I relate the drives’ duration in minutes and the driven kms, we can observe that customers who churned have less than 10,000 minutes driven and less than 15,000 kms driven.</a:t>
            </a:r>
          </a:p>
          <a:p>
            <a:r>
              <a:rPr lang="en-CA" dirty="0"/>
              <a:t>OBS: Only 2 customers who have driven more than 15,000 kms churned</a:t>
            </a:r>
          </a:p>
        </p:txBody>
      </p:sp>
      <p:sp>
        <p:nvSpPr>
          <p:cNvPr id="4" name="Slide Number Placeholder 3"/>
          <p:cNvSpPr>
            <a:spLocks noGrp="1"/>
          </p:cNvSpPr>
          <p:nvPr>
            <p:ph type="sldNum" sz="quarter" idx="5"/>
          </p:nvPr>
        </p:nvSpPr>
        <p:spPr/>
        <p:txBody>
          <a:bodyPr/>
          <a:lstStyle/>
          <a:p>
            <a:fld id="{61619AF1-5793-4908-9F39-08838ECAED2D}" type="slidenum">
              <a:rPr lang="en-CA" smtClean="0"/>
              <a:t>12</a:t>
            </a:fld>
            <a:endParaRPr lang="en-CA"/>
          </a:p>
        </p:txBody>
      </p:sp>
    </p:spTree>
    <p:extLst>
      <p:ext uri="{BB962C8B-B14F-4D97-AF65-F5344CB8AC3E}">
        <p14:creationId xmlns:p14="http://schemas.microsoft.com/office/powerpoint/2010/main" val="454807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customer attrition profile is </a:t>
            </a:r>
            <a:r>
              <a:rPr lang="en-US" b="0" i="0" dirty="0">
                <a:solidFill>
                  <a:srgbClr val="EEF0FF"/>
                </a:solidFill>
                <a:effectLst/>
                <a:latin typeface="Google Sans"/>
              </a:rPr>
              <a:t>a way to understand why customers are leaving a company and how to improve retention. </a:t>
            </a:r>
            <a:r>
              <a:rPr lang="en-US" dirty="0"/>
              <a:t>This profile typically includes characteristics or behavioral patterns that indicate a higher likelihood of customer churn.</a:t>
            </a:r>
          </a:p>
          <a:p>
            <a:endParaRPr lang="en-US" dirty="0"/>
          </a:p>
          <a:p>
            <a:r>
              <a:rPr lang="en-US" dirty="0"/>
              <a:t>For example, considering everyone, the mode value of drives of the people who churned was between 26 and 50% of the total range of drives, </a:t>
            </a:r>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14</a:t>
            </a:fld>
            <a:endParaRPr lang="en-CA"/>
          </a:p>
        </p:txBody>
      </p:sp>
    </p:spTree>
    <p:extLst>
      <p:ext uri="{BB962C8B-B14F-4D97-AF65-F5344CB8AC3E}">
        <p14:creationId xmlns:p14="http://schemas.microsoft.com/office/powerpoint/2010/main" val="183401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a Decision Tree and not a </a:t>
            </a:r>
            <a:r>
              <a:rPr lang="en-CA" dirty="0" err="1"/>
              <a:t>XGBoost</a:t>
            </a:r>
            <a:r>
              <a:rPr lang="en-CA" dirty="0"/>
              <a:t> model?</a:t>
            </a:r>
            <a:br>
              <a:rPr lang="en-CA" dirty="0"/>
            </a:br>
            <a:br>
              <a:rPr lang="en-CA" dirty="0"/>
            </a:br>
            <a:r>
              <a:rPr lang="en-CA" dirty="0"/>
              <a:t>In this case, as we are focusing on true churn predictions, we must focus on precision and not accuracy. Given that, the decision tree model had a better precision in terms of prediction than a </a:t>
            </a:r>
            <a:r>
              <a:rPr lang="en-CA" dirty="0" err="1"/>
              <a:t>XGBoost</a:t>
            </a:r>
            <a:r>
              <a:rPr lang="en-CA" dirty="0"/>
              <a:t> model.</a:t>
            </a:r>
          </a:p>
        </p:txBody>
      </p:sp>
      <p:sp>
        <p:nvSpPr>
          <p:cNvPr id="4" name="Slide Number Placeholder 3"/>
          <p:cNvSpPr>
            <a:spLocks noGrp="1"/>
          </p:cNvSpPr>
          <p:nvPr>
            <p:ph type="sldNum" sz="quarter" idx="5"/>
          </p:nvPr>
        </p:nvSpPr>
        <p:spPr/>
        <p:txBody>
          <a:bodyPr/>
          <a:lstStyle/>
          <a:p>
            <a:fld id="{61619AF1-5793-4908-9F39-08838ECAED2D}" type="slidenum">
              <a:rPr lang="en-CA" smtClean="0"/>
              <a:t>16</a:t>
            </a:fld>
            <a:endParaRPr lang="en-CA"/>
          </a:p>
        </p:txBody>
      </p:sp>
    </p:spTree>
    <p:extLst>
      <p:ext uri="{BB962C8B-B14F-4D97-AF65-F5344CB8AC3E}">
        <p14:creationId xmlns:p14="http://schemas.microsoft.com/office/powerpoint/2010/main" val="2666103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18</a:t>
            </a:fld>
            <a:endParaRPr lang="en-CA"/>
          </a:p>
        </p:txBody>
      </p:sp>
    </p:spTree>
    <p:extLst>
      <p:ext uri="{BB962C8B-B14F-4D97-AF65-F5344CB8AC3E}">
        <p14:creationId xmlns:p14="http://schemas.microsoft.com/office/powerpoint/2010/main" val="2973464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19</a:t>
            </a:fld>
            <a:endParaRPr lang="en-CA"/>
          </a:p>
        </p:txBody>
      </p:sp>
    </p:spTree>
    <p:extLst>
      <p:ext uri="{BB962C8B-B14F-4D97-AF65-F5344CB8AC3E}">
        <p14:creationId xmlns:p14="http://schemas.microsoft.com/office/powerpoint/2010/main" val="3485660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E99BA-1FDC-A49B-696B-636BA0F5DA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41CE2C-6E07-5B1E-1BD4-EA51B20827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B2E0F8-F33C-0C49-D58B-ACDDB76AAE1D}"/>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635813EE-1C7D-9AEA-217F-AB13F92AA241}"/>
              </a:ext>
            </a:extLst>
          </p:cNvPr>
          <p:cNvSpPr>
            <a:spLocks noGrp="1"/>
          </p:cNvSpPr>
          <p:nvPr>
            <p:ph type="sldNum" sz="quarter" idx="5"/>
          </p:nvPr>
        </p:nvSpPr>
        <p:spPr/>
        <p:txBody>
          <a:bodyPr/>
          <a:lstStyle/>
          <a:p>
            <a:fld id="{61619AF1-5793-4908-9F39-08838ECAED2D}" type="slidenum">
              <a:rPr lang="en-CA" smtClean="0"/>
              <a:t>20</a:t>
            </a:fld>
            <a:endParaRPr lang="en-CA"/>
          </a:p>
        </p:txBody>
      </p:sp>
    </p:spTree>
    <p:extLst>
      <p:ext uri="{BB962C8B-B14F-4D97-AF65-F5344CB8AC3E}">
        <p14:creationId xmlns:p14="http://schemas.microsoft.com/office/powerpoint/2010/main" val="2121789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76C9C-51A7-E32D-6349-C080A5CE1E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82C8C8-74EA-47B5-FE3E-F6E33CB1A4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A334A0-9B79-F970-5BBD-51FB06BD1497}"/>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14FB93E1-ED6C-11AD-FC97-94BDECC95C01}"/>
              </a:ext>
            </a:extLst>
          </p:cNvPr>
          <p:cNvSpPr>
            <a:spLocks noGrp="1"/>
          </p:cNvSpPr>
          <p:nvPr>
            <p:ph type="sldNum" sz="quarter" idx="5"/>
          </p:nvPr>
        </p:nvSpPr>
        <p:spPr/>
        <p:txBody>
          <a:bodyPr/>
          <a:lstStyle/>
          <a:p>
            <a:fld id="{61619AF1-5793-4908-9F39-08838ECAED2D}" type="slidenum">
              <a:rPr lang="en-CA" smtClean="0"/>
              <a:t>21</a:t>
            </a:fld>
            <a:endParaRPr lang="en-CA"/>
          </a:p>
        </p:txBody>
      </p:sp>
    </p:spTree>
    <p:extLst>
      <p:ext uri="{BB962C8B-B14F-4D97-AF65-F5344CB8AC3E}">
        <p14:creationId xmlns:p14="http://schemas.microsoft.com/office/powerpoint/2010/main" val="2078355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New features such as </a:t>
            </a:r>
            <a:r>
              <a:rPr lang="en-US" b="1" dirty="0"/>
              <a:t>Time Since Last Drive </a:t>
            </a:r>
            <a:r>
              <a:rPr lang="en-US" b="0" dirty="0"/>
              <a:t>calculating </a:t>
            </a:r>
            <a:r>
              <a:rPr lang="en-CA" dirty="0"/>
              <a:t>inactivity gaps or </a:t>
            </a:r>
            <a:r>
              <a:rPr lang="en-CA" b="1" dirty="0"/>
              <a:t>Engagement Frequency </a:t>
            </a:r>
            <a:r>
              <a:rPr lang="en-CA" b="0" dirty="0"/>
              <a:t>deriving </a:t>
            </a:r>
            <a:r>
              <a:rPr lang="en-US" dirty="0"/>
              <a:t>metrics like average sessions or drives per day, could lead to more accurate prediction models;</a:t>
            </a:r>
          </a:p>
          <a:p>
            <a:pPr marL="228600" indent="-228600">
              <a:buAutoNum type="arabicPeriod"/>
            </a:pPr>
            <a:r>
              <a:rPr lang="en-US" dirty="0"/>
              <a:t>Deploy device-specific campaigns to improve engagement.</a:t>
            </a:r>
          </a:p>
          <a:p>
            <a:pPr marL="228600" indent="-228600">
              <a:buAutoNum type="arabicPeriod"/>
            </a:pPr>
            <a:r>
              <a:rPr lang="en-US" dirty="0"/>
              <a:t>Focus on </a:t>
            </a:r>
            <a:r>
              <a:rPr lang="en-US" b="1" dirty="0"/>
              <a:t>seasonal campaigns</a:t>
            </a:r>
            <a:r>
              <a:rPr lang="en-US" dirty="0"/>
              <a:t> and </a:t>
            </a:r>
            <a:r>
              <a:rPr lang="en-US" b="1" dirty="0"/>
              <a:t>partnerships</a:t>
            </a:r>
            <a:r>
              <a:rPr lang="en-US" dirty="0"/>
              <a:t> with high-value locations to boost usage. Partner with businesses in popular destinations for co-branded promotions.</a:t>
            </a:r>
          </a:p>
          <a:p>
            <a:pPr marL="228600" indent="-228600">
              <a:buAutoNum type="arabicPeriod"/>
            </a:pPr>
            <a:endParaRPr lang="en-US" b="1" dirty="0"/>
          </a:p>
          <a:p>
            <a:pPr marL="228600" indent="-228600">
              <a:buAutoNum type="arabicPeriod"/>
            </a:pPr>
            <a:endParaRPr lang="en-CA" b="1" dirty="0"/>
          </a:p>
        </p:txBody>
      </p:sp>
      <p:sp>
        <p:nvSpPr>
          <p:cNvPr id="4" name="Slide Number Placeholder 3"/>
          <p:cNvSpPr>
            <a:spLocks noGrp="1"/>
          </p:cNvSpPr>
          <p:nvPr>
            <p:ph type="sldNum" sz="quarter" idx="5"/>
          </p:nvPr>
        </p:nvSpPr>
        <p:spPr/>
        <p:txBody>
          <a:bodyPr/>
          <a:lstStyle/>
          <a:p>
            <a:fld id="{61619AF1-5793-4908-9F39-08838ECAED2D}" type="slidenum">
              <a:rPr lang="en-CA" smtClean="0"/>
              <a:t>22</a:t>
            </a:fld>
            <a:endParaRPr lang="en-CA"/>
          </a:p>
        </p:txBody>
      </p:sp>
    </p:spTree>
    <p:extLst>
      <p:ext uri="{BB962C8B-B14F-4D97-AF65-F5344CB8AC3E}">
        <p14:creationId xmlns:p14="http://schemas.microsoft.com/office/powerpoint/2010/main" val="2292005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putting these strategies into motion, we can drive deeper engagement, retain our users, and ensure Waze remains the go-to navigation app for millions of drivers worldwide.</a:t>
            </a:r>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23</a:t>
            </a:fld>
            <a:endParaRPr lang="en-CA"/>
          </a:p>
        </p:txBody>
      </p:sp>
    </p:spTree>
    <p:extLst>
      <p:ext uri="{BB962C8B-B14F-4D97-AF65-F5344CB8AC3E}">
        <p14:creationId xmlns:p14="http://schemas.microsoft.com/office/powerpoint/2010/main" val="53969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202122"/>
                </a:solidFill>
                <a:effectLst/>
                <a:latin typeface="Arial" panose="020B0604020202020204" pitchFamily="34" charset="0"/>
              </a:rPr>
              <a:t>In 2006, Israeli programmer Ehud Shabtai founded a community project known as </a:t>
            </a:r>
            <a:r>
              <a:rPr lang="en-US" b="0" i="1" dirty="0" err="1">
                <a:solidFill>
                  <a:srgbClr val="202122"/>
                </a:solidFill>
                <a:effectLst/>
                <a:latin typeface="Arial" panose="020B0604020202020204" pitchFamily="34" charset="0"/>
              </a:rPr>
              <a:t>FreeMap</a:t>
            </a:r>
            <a:r>
              <a:rPr lang="en-US" b="0" i="1" dirty="0">
                <a:solidFill>
                  <a:srgbClr val="202122"/>
                </a:solidFill>
                <a:effectLst/>
                <a:latin typeface="Arial" panose="020B0604020202020204" pitchFamily="34" charset="0"/>
              </a:rPr>
              <a:t> Israel</a:t>
            </a:r>
            <a:r>
              <a:rPr lang="en-US" b="0" i="0" dirty="0">
                <a:solidFill>
                  <a:srgbClr val="202122"/>
                </a:solidFill>
                <a:effectLst/>
                <a:latin typeface="Arial" panose="020B0604020202020204" pitchFamily="34" charset="0"/>
              </a:rPr>
              <a:t>, which aimed to create (with the crowd-sourcing assistance of community users) a free digital mapping database of </a:t>
            </a:r>
            <a:r>
              <a:rPr lang="en-US" b="0" i="0" u="none" strike="noStrike" dirty="0">
                <a:effectLst/>
                <a:latin typeface="Arial" panose="020B0604020202020204" pitchFamily="34" charset="0"/>
                <a:hlinkClick r:id="rId3" tooltip="Israel"/>
              </a:rPr>
              <a:t>Israel</a:t>
            </a:r>
            <a:endParaRPr lang="en-US" b="0" i="0" u="none" strike="noStrike" dirty="0">
              <a:effectLst/>
              <a:latin typeface="Arial" panose="020B0604020202020204" pitchFamily="34" charset="0"/>
            </a:endParaRPr>
          </a:p>
          <a:p>
            <a:pPr marL="228600" indent="-228600">
              <a:buFont typeface="+mj-lt"/>
              <a:buAutoNum type="arabicPeriod"/>
            </a:pPr>
            <a:r>
              <a:rPr lang="en-US" b="0" i="0" dirty="0">
                <a:solidFill>
                  <a:srgbClr val="202122"/>
                </a:solidFill>
                <a:effectLst/>
                <a:latin typeface="Arial" panose="020B0604020202020204" pitchFamily="34" charset="0"/>
              </a:rPr>
              <a:t>In 2008, Shabtai formed a company called </a:t>
            </a:r>
            <a:r>
              <a:rPr lang="en-US" b="0" i="1" dirty="0">
                <a:solidFill>
                  <a:srgbClr val="202122"/>
                </a:solidFill>
                <a:effectLst/>
                <a:latin typeface="Arial" panose="020B0604020202020204" pitchFamily="34" charset="0"/>
              </a:rPr>
              <a:t>Waze</a:t>
            </a:r>
            <a:r>
              <a:rPr lang="en-US" b="0" i="0" dirty="0">
                <a:solidFill>
                  <a:srgbClr val="202122"/>
                </a:solidFill>
                <a:effectLst/>
                <a:latin typeface="Arial" panose="020B0604020202020204" pitchFamily="34" charset="0"/>
              </a:rPr>
              <a:t> to commercialize the initial project;</a:t>
            </a:r>
            <a:r>
              <a:rPr lang="en-US" b="0" i="0" u="none" strike="noStrike" baseline="30000" dirty="0">
                <a:solidFill>
                  <a:srgbClr val="202122"/>
                </a:solidFill>
                <a:effectLst/>
                <a:latin typeface="Arial" panose="020B0604020202020204" pitchFamily="34" charset="0"/>
                <a:hlinkClick r:id="rId4"/>
              </a:rPr>
              <a:t>[10]</a:t>
            </a:r>
            <a:endParaRPr lang="en-US" b="0" i="0" u="none" strike="noStrike" baseline="30000" dirty="0">
              <a:solidFill>
                <a:srgbClr val="202122"/>
              </a:solidFill>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202122"/>
                </a:solidFill>
                <a:effectLst/>
                <a:latin typeface="Arial" panose="020B0604020202020204" pitchFamily="34" charset="0"/>
              </a:rPr>
              <a:t> in 2009, it was renamed to </a:t>
            </a:r>
            <a:r>
              <a:rPr lang="en-US" b="0" i="1" dirty="0">
                <a:solidFill>
                  <a:srgbClr val="202122"/>
                </a:solidFill>
                <a:effectLst/>
                <a:latin typeface="Arial" panose="020B0604020202020204" pitchFamily="34" charset="0"/>
              </a:rPr>
              <a:t>Waze Mobile Ltd</a:t>
            </a:r>
            <a:r>
              <a:rPr lang="en-US" b="0" i="0" dirty="0">
                <a:solidFill>
                  <a:srgbClr val="202122"/>
                </a:solidFill>
                <a:effectLst/>
                <a:latin typeface="Arial" panose="020B0604020202020204" pitchFamily="34" charset="0"/>
              </a:rPr>
              <a:t>.</a:t>
            </a:r>
            <a:endParaRPr lang="en-US" b="0" i="0" u="none" strike="noStrike" dirty="0">
              <a:solidFill>
                <a:srgbClr val="202122"/>
              </a:solidFill>
              <a:effectLst/>
              <a:latin typeface="Arial" panose="020B0604020202020204" pitchFamily="34" charset="0"/>
            </a:endParaRPr>
          </a:p>
          <a:p>
            <a:pPr marL="228600" indent="-228600">
              <a:buFont typeface="+mj-lt"/>
              <a:buAutoNum type="arabicPeriod"/>
            </a:pPr>
            <a:r>
              <a:rPr lang="en-US" b="0" i="0" dirty="0">
                <a:solidFill>
                  <a:srgbClr val="202122"/>
                </a:solidFill>
                <a:effectLst/>
                <a:latin typeface="Arial" panose="020B0604020202020204" pitchFamily="34" charset="0"/>
              </a:rPr>
              <a:t>***In 2010, the company raised US$25 million in the second round of funding;</a:t>
            </a:r>
            <a:r>
              <a:rPr lang="en-US" b="0" i="0" u="none" strike="noStrike" baseline="30000" dirty="0">
                <a:solidFill>
                  <a:srgbClr val="202122"/>
                </a:solidFill>
                <a:effectLst/>
                <a:latin typeface="Arial" panose="020B0604020202020204" pitchFamily="34" charset="0"/>
                <a:hlinkClick r:id="rId5"/>
              </a:rPr>
              <a:t>[11]</a:t>
            </a:r>
            <a:r>
              <a:rPr lang="en-US" b="0" i="0" dirty="0">
                <a:solidFill>
                  <a:srgbClr val="202122"/>
                </a:solidFill>
                <a:effectLst/>
                <a:latin typeface="Arial" panose="020B0604020202020204" pitchFamily="34" charset="0"/>
              </a:rPr>
              <a:t> an additional $30 million was raised in financing in the following year.</a:t>
            </a:r>
            <a:r>
              <a:rPr lang="en-US" b="0" i="0" u="none" strike="noStrike" baseline="30000" dirty="0">
                <a:solidFill>
                  <a:srgbClr val="202122"/>
                </a:solidFill>
                <a:effectLst/>
                <a:latin typeface="Arial" panose="020B0604020202020204" pitchFamily="34" charset="0"/>
                <a:hlinkClick r:id="rId6"/>
              </a:rPr>
              <a:t>[12]</a:t>
            </a:r>
            <a:r>
              <a:rPr lang="en-US" b="0" i="0" dirty="0">
                <a:solidFill>
                  <a:srgbClr val="202122"/>
                </a:solidFill>
                <a:effectLst/>
                <a:latin typeface="Arial" panose="020B0604020202020204" pitchFamily="34" charset="0"/>
              </a:rPr>
              <a:t> </a:t>
            </a:r>
          </a:p>
          <a:p>
            <a:pPr marL="228600" indent="-228600">
              <a:buFont typeface="+mj-lt"/>
              <a:buAutoNum type="arabicPeriod"/>
            </a:pPr>
            <a:r>
              <a:rPr lang="en-US" b="0" i="0" dirty="0">
                <a:solidFill>
                  <a:srgbClr val="202122"/>
                </a:solidFill>
                <a:effectLst/>
                <a:latin typeface="Arial" panose="020B0604020202020204" pitchFamily="34" charset="0"/>
              </a:rPr>
              <a:t>The application was updated in 2011 to display real-time, community-curated points of interest, including local events such as street fairs and protests.</a:t>
            </a:r>
          </a:p>
          <a:p>
            <a:pPr marL="228600" indent="-228600">
              <a:buFont typeface="+mj-lt"/>
              <a:buAutoNum type="arabicPeriod"/>
            </a:pPr>
            <a:r>
              <a:rPr lang="en-US" b="0" i="0" dirty="0">
                <a:solidFill>
                  <a:srgbClr val="202122"/>
                </a:solidFill>
                <a:effectLst/>
                <a:latin typeface="Arial" panose="020B0604020202020204" pitchFamily="34" charset="0"/>
              </a:rPr>
              <a:t>In June 2013, Waze was acquired by </a:t>
            </a:r>
            <a:r>
              <a:rPr lang="en-US" b="0" i="0" u="none" strike="noStrike" dirty="0">
                <a:effectLst/>
                <a:latin typeface="Arial" panose="020B0604020202020204" pitchFamily="34" charset="0"/>
                <a:hlinkClick r:id="rId7" tooltip="Google"/>
              </a:rPr>
              <a:t>Google</a:t>
            </a:r>
            <a:r>
              <a:rPr lang="en-US" b="0" i="0" dirty="0">
                <a:solidFill>
                  <a:srgbClr val="202122"/>
                </a:solidFill>
                <a:effectLst/>
                <a:latin typeface="Arial" panose="020B0604020202020204" pitchFamily="34" charset="0"/>
              </a:rPr>
              <a:t> for $1.3 billion.</a:t>
            </a:r>
            <a:r>
              <a:rPr lang="en-US" b="0" i="0" u="none" strike="noStrike" baseline="30000" dirty="0">
                <a:solidFill>
                  <a:srgbClr val="202122"/>
                </a:solidFill>
                <a:effectLst/>
                <a:latin typeface="Arial" panose="020B0604020202020204" pitchFamily="34" charset="0"/>
                <a:hlinkClick r:id="rId8"/>
              </a:rPr>
              <a:t>[5]</a:t>
            </a:r>
            <a:r>
              <a:rPr lang="en-US" b="0" i="0" u="none" strike="noStrike" baseline="30000" dirty="0">
                <a:solidFill>
                  <a:srgbClr val="202122"/>
                </a:solidFill>
                <a:effectLst/>
                <a:latin typeface="Arial" panose="020B0604020202020204" pitchFamily="34" charset="0"/>
                <a:hlinkClick r:id="rId9"/>
              </a:rPr>
              <a:t>[6]</a:t>
            </a:r>
            <a:r>
              <a:rPr lang="en-US" b="0" i="0" u="none" strike="noStrike" baseline="30000" dirty="0">
                <a:solidFill>
                  <a:srgbClr val="202122"/>
                </a:solidFill>
                <a:effectLst/>
                <a:latin typeface="Arial" panose="020B0604020202020204" pitchFamily="34" charset="0"/>
                <a:hlinkClick r:id="rId10"/>
              </a:rPr>
              <a:t>[7]</a:t>
            </a:r>
            <a:r>
              <a:rPr lang="en-US" b="0" i="0" dirty="0">
                <a:solidFill>
                  <a:srgbClr val="202122"/>
                </a:solidFill>
                <a:effectLst/>
                <a:latin typeface="Arial" panose="020B0604020202020204" pitchFamily="34" charset="0"/>
              </a:rPr>
              <a:t> Waze's then-100 employees received about $1.2 million on average: the largest payout to employees in Israeli high tech.</a:t>
            </a:r>
            <a:r>
              <a:rPr lang="en-US" b="0" i="0" u="none" strike="noStrike" baseline="30000" dirty="0">
                <a:solidFill>
                  <a:srgbClr val="202122"/>
                </a:solidFill>
                <a:effectLst/>
                <a:latin typeface="Arial" panose="020B0604020202020204" pitchFamily="34" charset="0"/>
                <a:hlinkClick r:id="rId11"/>
              </a:rPr>
              <a:t>[20]</a:t>
            </a:r>
            <a:r>
              <a:rPr lang="en-US" b="0" i="0" dirty="0">
                <a:solidFill>
                  <a:srgbClr val="202122"/>
                </a:solidFill>
                <a:effectLst/>
                <a:latin typeface="Arial" panose="020B0604020202020204" pitchFamily="34" charset="0"/>
              </a:rPr>
              <a:t> As part of the acquisition, the Waze development team continued to operate in Israel as a separate entity from Google.</a:t>
            </a:r>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2</a:t>
            </a:fld>
            <a:endParaRPr lang="en-CA"/>
          </a:p>
        </p:txBody>
      </p:sp>
    </p:spTree>
    <p:extLst>
      <p:ext uri="{BB962C8B-B14F-4D97-AF65-F5344CB8AC3E}">
        <p14:creationId xmlns:p14="http://schemas.microsoft.com/office/powerpoint/2010/main" val="4281808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b="1" dirty="0"/>
              <a:t>Community-Driven Navigation: </a:t>
            </a:r>
            <a:r>
              <a:rPr lang="en-US" sz="1200" dirty="0"/>
              <a:t>Waze is a GPS navigation app powered by a global community of drivers who share real-time traffic and road information to improve routing and travel efficiency.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sz="1200" b="1" dirty="0"/>
              <a:t>Real-Time Updates</a:t>
            </a:r>
            <a:r>
              <a:rPr lang="en-US" sz="1200" b="1" dirty="0"/>
              <a:t>: </a:t>
            </a:r>
            <a:r>
              <a:rPr lang="en-US" sz="1200" dirty="0"/>
              <a:t>The app provides live updates on traffic, accidents, hazards, police presence, and road closures to help users navigate the fastest routes.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dirty="0"/>
              <a:t>Crowdsourced Accuracy: </a:t>
            </a:r>
            <a:r>
              <a:rPr lang="en-US" sz="1200" dirty="0"/>
              <a:t>Waze leverages crowdsourced data to ensure high accuracy, offering features like ETA adjustments and automatic rerouting based on current conditions.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dirty="0"/>
              <a:t>User-Centric Features: </a:t>
            </a:r>
            <a:r>
              <a:rPr lang="en-US" sz="1200" dirty="0"/>
              <a:t>Waze includes personalized features such as fuel price comparisons, voice-guided navigation, and integration with music and podcast apps, enhancing the driving experience.</a:t>
            </a:r>
            <a:endParaRPr lang="en-CA" sz="180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dirty="0"/>
          </a:p>
          <a:p>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3</a:t>
            </a:fld>
            <a:endParaRPr lang="en-CA"/>
          </a:p>
        </p:txBody>
      </p:sp>
    </p:spTree>
    <p:extLst>
      <p:ext uri="{BB962C8B-B14F-4D97-AF65-F5344CB8AC3E}">
        <p14:creationId xmlns:p14="http://schemas.microsoft.com/office/powerpoint/2010/main" val="175346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CA" dirty="0"/>
          </a:p>
          <a:p>
            <a:pPr marL="228600" indent="-228600">
              <a:buFont typeface="+mj-lt"/>
              <a:buAutoNum type="arabicPeriod"/>
            </a:pPr>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4</a:t>
            </a:fld>
            <a:endParaRPr lang="en-CA"/>
          </a:p>
        </p:txBody>
      </p:sp>
    </p:spTree>
    <p:extLst>
      <p:ext uri="{BB962C8B-B14F-4D97-AF65-F5344CB8AC3E}">
        <p14:creationId xmlns:p14="http://schemas.microsoft.com/office/powerpoint/2010/main" val="3060906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CA" dirty="0"/>
              <a:t>Waze is the only and one specially designed for driving directions without any other transportation options available, while the other two were designed as general maps;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D3D3D3"/>
                </a:solidFill>
                <a:effectLst/>
                <a:latin typeface="Roboto" panose="02000000000000000000" pitchFamily="2" charset="0"/>
              </a:rPr>
              <a:t>Apple Maps tends to generate fairly simple routes that will get you from A to B without any strange detours. In comparison, Waze opts for the fastest route, even if it isn't necessarily the most direct.</a:t>
            </a:r>
            <a:endParaRPr lang="en-CA" b="0" i="0" dirty="0">
              <a:solidFill>
                <a:srgbClr val="D3D3D3"/>
              </a:solidFill>
              <a:effectLst/>
              <a:latin typeface="Roboto" panose="02000000000000000000" pitchFamily="2"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D3D3D3"/>
                </a:solidFill>
                <a:effectLst/>
                <a:latin typeface="Roboto" panose="02000000000000000000" pitchFamily="2" charset="0"/>
              </a:rPr>
              <a:t>Another significant difference is that Waze will update the route if a faster option is found. This can happen fairly frequently if traffic conditions change or if there are accidents or other hazards on the original route.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D3D3D3"/>
                </a:solidFill>
                <a:effectLst/>
                <a:latin typeface="Roboto" panose="02000000000000000000" pitchFamily="2" charset="0"/>
              </a:rPr>
              <a:t>When you select a route in Waze, you'll see a graphic showing you the issues you will encounter along that route. These include things such as speed cameras, hazards like cars parked at the side of the road, and heavy traffic.</a:t>
            </a:r>
            <a:endParaRPr lang="en-CA" dirty="0"/>
          </a:p>
          <a:p>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5</a:t>
            </a:fld>
            <a:endParaRPr lang="en-CA"/>
          </a:p>
        </p:txBody>
      </p:sp>
    </p:spTree>
    <p:extLst>
      <p:ext uri="{BB962C8B-B14F-4D97-AF65-F5344CB8AC3E}">
        <p14:creationId xmlns:p14="http://schemas.microsoft.com/office/powerpoint/2010/main" val="1647006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Strengths</a:t>
            </a:r>
          </a:p>
          <a:p>
            <a:pPr>
              <a:buFont typeface="+mj-lt"/>
              <a:buAutoNum type="arabicPeriod"/>
            </a:pPr>
            <a:r>
              <a:rPr lang="en-US" b="1" dirty="0"/>
              <a:t>Crowdsourced Data</a:t>
            </a:r>
            <a:r>
              <a:rPr lang="en-US" dirty="0"/>
              <a:t>: Waze leverages real-time user input to provide highly accurate traffic information and road conditions.</a:t>
            </a:r>
          </a:p>
          <a:p>
            <a:pPr>
              <a:buFont typeface="+mj-lt"/>
              <a:buAutoNum type="arabicPeriod"/>
            </a:pPr>
            <a:r>
              <a:rPr lang="en-US" b="1" dirty="0"/>
              <a:t>Community Engagement</a:t>
            </a:r>
            <a:r>
              <a:rPr lang="en-US" dirty="0"/>
              <a:t>: Strong community-driven model where users contribute updates, enhancing the app’s functionality.</a:t>
            </a:r>
          </a:p>
          <a:p>
            <a:pPr>
              <a:buFont typeface="+mj-lt"/>
              <a:buAutoNum type="arabicPeriod"/>
            </a:pPr>
            <a:r>
              <a:rPr lang="en-US" b="1" dirty="0"/>
              <a:t>Traffic Avoidance</a:t>
            </a:r>
            <a:r>
              <a:rPr lang="en-US" dirty="0"/>
              <a:t>: Advanced algorithms that reroute users to avoid traffic congestion, saving time.</a:t>
            </a:r>
          </a:p>
          <a:p>
            <a:pPr>
              <a:buFont typeface="+mj-lt"/>
              <a:buAutoNum type="arabicPeriod"/>
            </a:pPr>
            <a:r>
              <a:rPr lang="en-US" b="1" dirty="0"/>
              <a:t>Partnerships</a:t>
            </a:r>
            <a:r>
              <a:rPr lang="en-US" dirty="0"/>
              <a:t>: Collaborations with governments, municipalities, and event organizers for better traffic management.</a:t>
            </a:r>
          </a:p>
          <a:p>
            <a:pPr>
              <a:buFont typeface="+mj-lt"/>
              <a:buAutoNum type="arabicPeriod"/>
            </a:pPr>
            <a:r>
              <a:rPr lang="en-US" b="1" dirty="0"/>
              <a:t>User-Friendly Interface</a:t>
            </a:r>
            <a:r>
              <a:rPr lang="en-US" dirty="0"/>
              <a:t>: Intuitive design with customizable features, such as vehicle types and voice navigation options.</a:t>
            </a:r>
          </a:p>
          <a:p>
            <a:pPr>
              <a:buFont typeface="+mj-lt"/>
              <a:buAutoNum type="arabicPeriod"/>
            </a:pPr>
            <a:r>
              <a:rPr lang="en-US" b="1" dirty="0"/>
              <a:t>Advertising Platform</a:t>
            </a:r>
            <a:r>
              <a:rPr lang="en-US" dirty="0"/>
              <a:t>: Effective local advertising for businesses through Waze Ads, which target users based on their driving routes.</a:t>
            </a:r>
          </a:p>
          <a:p>
            <a:pPr>
              <a:buFont typeface="+mj-lt"/>
              <a:buAutoNum type="arabicPeriod"/>
            </a:pPr>
            <a:endParaRPr lang="en-US" dirty="0"/>
          </a:p>
          <a:p>
            <a:r>
              <a:rPr lang="en-US" b="1" dirty="0"/>
              <a:t>Weaknesses</a:t>
            </a:r>
          </a:p>
          <a:p>
            <a:pPr>
              <a:buFont typeface="+mj-lt"/>
              <a:buAutoNum type="arabicPeriod"/>
            </a:pPr>
            <a:r>
              <a:rPr lang="en-US" b="1" dirty="0"/>
              <a:t>Dependence on Active Users</a:t>
            </a:r>
            <a:r>
              <a:rPr lang="en-US" dirty="0"/>
              <a:t>: Quality and accuracy heavily rely on active user participation, which may vary regionally.</a:t>
            </a:r>
          </a:p>
          <a:p>
            <a:pPr>
              <a:buFont typeface="+mj-lt"/>
              <a:buAutoNum type="arabicPeriod"/>
            </a:pPr>
            <a:r>
              <a:rPr lang="en-US" b="1" dirty="0"/>
              <a:t>Battery and Data Usage</a:t>
            </a:r>
            <a:r>
              <a:rPr lang="en-US" dirty="0"/>
              <a:t>: High GPS and data usage can drain phone battery and incur costs, especially in areas without unlimited data plans.</a:t>
            </a:r>
          </a:p>
          <a:p>
            <a:pPr>
              <a:buFont typeface="+mj-lt"/>
              <a:buAutoNum type="arabicPeriod"/>
            </a:pPr>
            <a:r>
              <a:rPr lang="en-US" b="1" dirty="0"/>
              <a:t>Privacy Concerns</a:t>
            </a:r>
            <a:r>
              <a:rPr lang="en-US" dirty="0"/>
              <a:t>: Continuous location tracking raises privacy and security issues for users.</a:t>
            </a:r>
          </a:p>
          <a:p>
            <a:pPr>
              <a:buFont typeface="+mj-lt"/>
              <a:buAutoNum type="arabicPeriod"/>
            </a:pPr>
            <a:r>
              <a:rPr lang="en-US" b="1" dirty="0"/>
              <a:t>Limited Offline Features</a:t>
            </a:r>
            <a:r>
              <a:rPr lang="en-US" dirty="0"/>
              <a:t>: Relies on internet connectivity for real-time updates, making it less useful in remote areas.</a:t>
            </a:r>
          </a:p>
          <a:p>
            <a:pPr>
              <a:buFont typeface="+mj-lt"/>
              <a:buAutoNum type="arabicPeriod"/>
            </a:pPr>
            <a:endParaRPr lang="en-US" dirty="0"/>
          </a:p>
          <a:p>
            <a:r>
              <a:rPr lang="en-US" b="1" dirty="0"/>
              <a:t>Opportunities</a:t>
            </a:r>
          </a:p>
          <a:p>
            <a:pPr>
              <a:buFont typeface="+mj-lt"/>
              <a:buAutoNum type="arabicPeriod"/>
            </a:pPr>
            <a:r>
              <a:rPr lang="en-US" b="1" dirty="0"/>
              <a:t>Expansion into Emerging Markets</a:t>
            </a:r>
            <a:r>
              <a:rPr lang="en-US" dirty="0"/>
              <a:t>: Growing smartphone penetration in developing countries provides a significant opportunity.</a:t>
            </a:r>
          </a:p>
          <a:p>
            <a:pPr>
              <a:buFont typeface="+mj-lt"/>
              <a:buAutoNum type="arabicPeriod"/>
            </a:pPr>
            <a:r>
              <a:rPr lang="en-US" b="1" dirty="0"/>
              <a:t>Integration with Smart Vehicles</a:t>
            </a:r>
            <a:r>
              <a:rPr lang="en-US" dirty="0"/>
              <a:t>: Collaborating with car manufacturers to integrate Waze into infotainment systems.</a:t>
            </a:r>
          </a:p>
          <a:p>
            <a:pPr>
              <a:buFont typeface="+mj-lt"/>
              <a:buAutoNum type="arabicPeriod"/>
            </a:pPr>
            <a:r>
              <a:rPr lang="en-US" b="1" dirty="0"/>
              <a:t>Enhanced Services</a:t>
            </a:r>
            <a:r>
              <a:rPr lang="en-US" dirty="0"/>
              <a:t>: Developing features like parking assistance, EV charging stations, and public transportation integration.</a:t>
            </a:r>
          </a:p>
          <a:p>
            <a:pPr>
              <a:buFont typeface="+mj-lt"/>
              <a:buAutoNum type="arabicPeriod"/>
            </a:pPr>
            <a:r>
              <a:rPr lang="en-US" b="1" dirty="0"/>
              <a:t>AI and Machine Learning</a:t>
            </a:r>
            <a:r>
              <a:rPr lang="en-US" dirty="0"/>
              <a:t>: Leveraging AI to predict traffic patterns and improve route suggestions.</a:t>
            </a:r>
          </a:p>
          <a:p>
            <a:pPr>
              <a:buFont typeface="+mj-lt"/>
              <a:buAutoNum type="arabicPeriod"/>
            </a:pPr>
            <a:r>
              <a:rPr lang="en-US" b="1" dirty="0"/>
              <a:t>Sustainability Initiatives</a:t>
            </a:r>
            <a:r>
              <a:rPr lang="en-US" dirty="0"/>
              <a:t>: Promoting carpooling services and partnering with green initiatives.</a:t>
            </a:r>
          </a:p>
          <a:p>
            <a:pPr>
              <a:buFont typeface="+mj-lt"/>
              <a:buAutoNum type="arabicPeriod"/>
            </a:pPr>
            <a:endParaRPr lang="en-US" dirty="0"/>
          </a:p>
          <a:p>
            <a:r>
              <a:rPr lang="en-US" b="1" dirty="0"/>
              <a:t>Threats</a:t>
            </a:r>
          </a:p>
          <a:p>
            <a:pPr>
              <a:buFont typeface="+mj-lt"/>
              <a:buAutoNum type="arabicPeriod"/>
            </a:pPr>
            <a:r>
              <a:rPr lang="en-US" b="1" dirty="0"/>
              <a:t>Competition</a:t>
            </a:r>
            <a:r>
              <a:rPr lang="en-US" dirty="0"/>
              <a:t>: Intense rivalry from competitors like Google Maps (also owned by Google), Apple Maps, and other navigation services.</a:t>
            </a:r>
          </a:p>
          <a:p>
            <a:pPr>
              <a:buFont typeface="+mj-lt"/>
              <a:buAutoNum type="arabicPeriod"/>
            </a:pPr>
            <a:r>
              <a:rPr lang="en-US" b="1" dirty="0"/>
              <a:t>Regulatory Challenges</a:t>
            </a:r>
            <a:r>
              <a:rPr lang="en-US" dirty="0"/>
              <a:t>: Potential legal issues related to user data privacy and sharing traffic information.</a:t>
            </a:r>
          </a:p>
          <a:p>
            <a:pPr>
              <a:buFont typeface="+mj-lt"/>
              <a:buAutoNum type="arabicPeriod"/>
            </a:pPr>
            <a:r>
              <a:rPr lang="en-US" b="1" dirty="0"/>
              <a:t>Market Saturation</a:t>
            </a:r>
            <a:r>
              <a:rPr lang="en-US" dirty="0"/>
              <a:t>: In developed regions, the navigation app market may be nearing saturation.</a:t>
            </a:r>
          </a:p>
          <a:p>
            <a:pPr>
              <a:buFont typeface="+mj-lt"/>
              <a:buAutoNum type="arabicPeriod"/>
            </a:pPr>
            <a:r>
              <a:rPr lang="en-US" b="1" dirty="0"/>
              <a:t>Technology Disruptions</a:t>
            </a:r>
            <a:r>
              <a:rPr lang="en-US" dirty="0"/>
              <a:t>: Advances in autonomous vehicle technology might reduce reliance on navigation apps.</a:t>
            </a:r>
          </a:p>
          <a:p>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6</a:t>
            </a:fld>
            <a:endParaRPr lang="en-CA"/>
          </a:p>
        </p:txBody>
      </p:sp>
    </p:spTree>
    <p:extLst>
      <p:ext uri="{BB962C8B-B14F-4D97-AF65-F5344CB8AC3E}">
        <p14:creationId xmlns:p14="http://schemas.microsoft.com/office/powerpoint/2010/main" val="1818581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7</a:t>
            </a:fld>
            <a:endParaRPr lang="en-CA"/>
          </a:p>
        </p:txBody>
      </p:sp>
    </p:spTree>
    <p:extLst>
      <p:ext uri="{BB962C8B-B14F-4D97-AF65-F5344CB8AC3E}">
        <p14:creationId xmlns:p14="http://schemas.microsoft.com/office/powerpoint/2010/main" val="4015018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8</a:t>
            </a:fld>
            <a:endParaRPr lang="en-CA"/>
          </a:p>
        </p:txBody>
      </p:sp>
    </p:spTree>
    <p:extLst>
      <p:ext uri="{BB962C8B-B14F-4D97-AF65-F5344CB8AC3E}">
        <p14:creationId xmlns:p14="http://schemas.microsoft.com/office/powerpoint/2010/main" val="835854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1619AF1-5793-4908-9F39-08838ECAED2D}" type="slidenum">
              <a:rPr lang="en-CA" smtClean="0"/>
              <a:t>9</a:t>
            </a:fld>
            <a:endParaRPr lang="en-CA"/>
          </a:p>
        </p:txBody>
      </p:sp>
    </p:spTree>
    <p:extLst>
      <p:ext uri="{BB962C8B-B14F-4D97-AF65-F5344CB8AC3E}">
        <p14:creationId xmlns:p14="http://schemas.microsoft.com/office/powerpoint/2010/main" val="329222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7E01-EB24-69CC-CBEA-83E4DC8A19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605C24F-DE36-FDB9-AB66-193830806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129711C-A6FB-3F09-F799-E4D77371C578}"/>
              </a:ext>
            </a:extLst>
          </p:cNvPr>
          <p:cNvSpPr>
            <a:spLocks noGrp="1"/>
          </p:cNvSpPr>
          <p:nvPr>
            <p:ph type="dt" sz="half" idx="10"/>
          </p:nvPr>
        </p:nvSpPr>
        <p:spPr/>
        <p:txBody>
          <a:bodyPr/>
          <a:lstStyle/>
          <a:p>
            <a:fld id="{E3340DD2-276D-46A6-82A9-4903A84A5423}" type="datetimeFigureOut">
              <a:rPr lang="en-CA" smtClean="0"/>
              <a:t>2024-12-02</a:t>
            </a:fld>
            <a:endParaRPr lang="en-CA"/>
          </a:p>
        </p:txBody>
      </p:sp>
      <p:sp>
        <p:nvSpPr>
          <p:cNvPr id="5" name="Footer Placeholder 4">
            <a:extLst>
              <a:ext uri="{FF2B5EF4-FFF2-40B4-BE49-F238E27FC236}">
                <a16:creationId xmlns:a16="http://schemas.microsoft.com/office/drawing/2014/main" id="{3AA3F7FB-4BAF-3ABE-C69C-D0E9B35FEC7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5B2C3C-444E-C3E3-54BE-A5C5206D9ACE}"/>
              </a:ext>
            </a:extLst>
          </p:cNvPr>
          <p:cNvSpPr>
            <a:spLocks noGrp="1"/>
          </p:cNvSpPr>
          <p:nvPr>
            <p:ph type="sldNum" sz="quarter" idx="12"/>
          </p:nvPr>
        </p:nvSpPr>
        <p:spPr/>
        <p:txBody>
          <a:bodyPr/>
          <a:lstStyle/>
          <a:p>
            <a:fld id="{AD7E1121-8C65-4583-A39B-4B8592E22132}" type="slidenum">
              <a:rPr lang="en-CA" smtClean="0"/>
              <a:t>‹#›</a:t>
            </a:fld>
            <a:endParaRPr lang="en-CA"/>
          </a:p>
        </p:txBody>
      </p:sp>
    </p:spTree>
    <p:extLst>
      <p:ext uri="{BB962C8B-B14F-4D97-AF65-F5344CB8AC3E}">
        <p14:creationId xmlns:p14="http://schemas.microsoft.com/office/powerpoint/2010/main" val="106705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5D36-0002-7AE1-C8DE-964C6B81B76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D119406-0EBA-27FE-32A2-ADD9CD597A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C7A361F-D09E-8366-D2F0-307541BCAF3B}"/>
              </a:ext>
            </a:extLst>
          </p:cNvPr>
          <p:cNvSpPr>
            <a:spLocks noGrp="1"/>
          </p:cNvSpPr>
          <p:nvPr>
            <p:ph type="dt" sz="half" idx="10"/>
          </p:nvPr>
        </p:nvSpPr>
        <p:spPr/>
        <p:txBody>
          <a:bodyPr/>
          <a:lstStyle/>
          <a:p>
            <a:fld id="{E3340DD2-276D-46A6-82A9-4903A84A5423}" type="datetimeFigureOut">
              <a:rPr lang="en-CA" smtClean="0"/>
              <a:t>2024-12-02</a:t>
            </a:fld>
            <a:endParaRPr lang="en-CA"/>
          </a:p>
        </p:txBody>
      </p:sp>
      <p:sp>
        <p:nvSpPr>
          <p:cNvPr id="5" name="Footer Placeholder 4">
            <a:extLst>
              <a:ext uri="{FF2B5EF4-FFF2-40B4-BE49-F238E27FC236}">
                <a16:creationId xmlns:a16="http://schemas.microsoft.com/office/drawing/2014/main" id="{407F42ED-D7E7-2207-B991-3AAACE0BED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B23CE73-9931-D07D-4775-581B27962F41}"/>
              </a:ext>
            </a:extLst>
          </p:cNvPr>
          <p:cNvSpPr>
            <a:spLocks noGrp="1"/>
          </p:cNvSpPr>
          <p:nvPr>
            <p:ph type="sldNum" sz="quarter" idx="12"/>
          </p:nvPr>
        </p:nvSpPr>
        <p:spPr/>
        <p:txBody>
          <a:bodyPr/>
          <a:lstStyle/>
          <a:p>
            <a:fld id="{AD7E1121-8C65-4583-A39B-4B8592E22132}" type="slidenum">
              <a:rPr lang="en-CA" smtClean="0"/>
              <a:t>‹#›</a:t>
            </a:fld>
            <a:endParaRPr lang="en-CA"/>
          </a:p>
        </p:txBody>
      </p:sp>
    </p:spTree>
    <p:extLst>
      <p:ext uri="{BB962C8B-B14F-4D97-AF65-F5344CB8AC3E}">
        <p14:creationId xmlns:p14="http://schemas.microsoft.com/office/powerpoint/2010/main" val="410232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42E9E9-FCC1-EBA3-18E7-213BC556E8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B471969-81AB-444A-91F6-36D460D259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B665D78-EAC7-4D6D-A69A-6C0FECF2269E}"/>
              </a:ext>
            </a:extLst>
          </p:cNvPr>
          <p:cNvSpPr>
            <a:spLocks noGrp="1"/>
          </p:cNvSpPr>
          <p:nvPr>
            <p:ph type="dt" sz="half" idx="10"/>
          </p:nvPr>
        </p:nvSpPr>
        <p:spPr/>
        <p:txBody>
          <a:bodyPr/>
          <a:lstStyle/>
          <a:p>
            <a:fld id="{E3340DD2-276D-46A6-82A9-4903A84A5423}" type="datetimeFigureOut">
              <a:rPr lang="en-CA" smtClean="0"/>
              <a:t>2024-12-02</a:t>
            </a:fld>
            <a:endParaRPr lang="en-CA"/>
          </a:p>
        </p:txBody>
      </p:sp>
      <p:sp>
        <p:nvSpPr>
          <p:cNvPr id="5" name="Footer Placeholder 4">
            <a:extLst>
              <a:ext uri="{FF2B5EF4-FFF2-40B4-BE49-F238E27FC236}">
                <a16:creationId xmlns:a16="http://schemas.microsoft.com/office/drawing/2014/main" id="{C029B89D-FF97-3126-78DB-2E4434196E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1E8050-8370-0C91-CAC2-BB46EB993BF4}"/>
              </a:ext>
            </a:extLst>
          </p:cNvPr>
          <p:cNvSpPr>
            <a:spLocks noGrp="1"/>
          </p:cNvSpPr>
          <p:nvPr>
            <p:ph type="sldNum" sz="quarter" idx="12"/>
          </p:nvPr>
        </p:nvSpPr>
        <p:spPr/>
        <p:txBody>
          <a:bodyPr/>
          <a:lstStyle/>
          <a:p>
            <a:fld id="{AD7E1121-8C65-4583-A39B-4B8592E22132}" type="slidenum">
              <a:rPr lang="en-CA" smtClean="0"/>
              <a:t>‹#›</a:t>
            </a:fld>
            <a:endParaRPr lang="en-CA"/>
          </a:p>
        </p:txBody>
      </p:sp>
    </p:spTree>
    <p:extLst>
      <p:ext uri="{BB962C8B-B14F-4D97-AF65-F5344CB8AC3E}">
        <p14:creationId xmlns:p14="http://schemas.microsoft.com/office/powerpoint/2010/main" val="12201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06B2-683B-5219-EB78-452ABD14F50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1660092-896B-C90B-A1F7-A6150D13C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CE81400-6E7D-7632-C26C-5F72556A762E}"/>
              </a:ext>
            </a:extLst>
          </p:cNvPr>
          <p:cNvSpPr>
            <a:spLocks noGrp="1"/>
          </p:cNvSpPr>
          <p:nvPr>
            <p:ph type="dt" sz="half" idx="10"/>
          </p:nvPr>
        </p:nvSpPr>
        <p:spPr/>
        <p:txBody>
          <a:bodyPr/>
          <a:lstStyle/>
          <a:p>
            <a:fld id="{E3340DD2-276D-46A6-82A9-4903A84A5423}" type="datetimeFigureOut">
              <a:rPr lang="en-CA" smtClean="0"/>
              <a:t>2024-12-02</a:t>
            </a:fld>
            <a:endParaRPr lang="en-CA"/>
          </a:p>
        </p:txBody>
      </p:sp>
      <p:sp>
        <p:nvSpPr>
          <p:cNvPr id="5" name="Footer Placeholder 4">
            <a:extLst>
              <a:ext uri="{FF2B5EF4-FFF2-40B4-BE49-F238E27FC236}">
                <a16:creationId xmlns:a16="http://schemas.microsoft.com/office/drawing/2014/main" id="{F4A673DD-77A0-9E7C-F6BF-958C0DAF74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6172D3C-27BD-9384-CB6B-9626EBC60BEB}"/>
              </a:ext>
            </a:extLst>
          </p:cNvPr>
          <p:cNvSpPr>
            <a:spLocks noGrp="1"/>
          </p:cNvSpPr>
          <p:nvPr>
            <p:ph type="sldNum" sz="quarter" idx="12"/>
          </p:nvPr>
        </p:nvSpPr>
        <p:spPr/>
        <p:txBody>
          <a:bodyPr/>
          <a:lstStyle/>
          <a:p>
            <a:fld id="{AD7E1121-8C65-4583-A39B-4B8592E22132}" type="slidenum">
              <a:rPr lang="en-CA" smtClean="0"/>
              <a:t>‹#›</a:t>
            </a:fld>
            <a:endParaRPr lang="en-CA"/>
          </a:p>
        </p:txBody>
      </p:sp>
    </p:spTree>
    <p:extLst>
      <p:ext uri="{BB962C8B-B14F-4D97-AF65-F5344CB8AC3E}">
        <p14:creationId xmlns:p14="http://schemas.microsoft.com/office/powerpoint/2010/main" val="773146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52FD0-8C87-CF7F-FE94-71764A9190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36D832A-5B94-BC99-E4BC-8244A9C01D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67033F-346D-5866-963F-96567CD79770}"/>
              </a:ext>
            </a:extLst>
          </p:cNvPr>
          <p:cNvSpPr>
            <a:spLocks noGrp="1"/>
          </p:cNvSpPr>
          <p:nvPr>
            <p:ph type="dt" sz="half" idx="10"/>
          </p:nvPr>
        </p:nvSpPr>
        <p:spPr/>
        <p:txBody>
          <a:bodyPr/>
          <a:lstStyle/>
          <a:p>
            <a:fld id="{E3340DD2-276D-46A6-82A9-4903A84A5423}" type="datetimeFigureOut">
              <a:rPr lang="en-CA" smtClean="0"/>
              <a:t>2024-12-02</a:t>
            </a:fld>
            <a:endParaRPr lang="en-CA"/>
          </a:p>
        </p:txBody>
      </p:sp>
      <p:sp>
        <p:nvSpPr>
          <p:cNvPr id="5" name="Footer Placeholder 4">
            <a:extLst>
              <a:ext uri="{FF2B5EF4-FFF2-40B4-BE49-F238E27FC236}">
                <a16:creationId xmlns:a16="http://schemas.microsoft.com/office/drawing/2014/main" id="{BDD6693B-C443-0DC3-F1E4-A2DC631B82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ACDE074-28ED-2DAC-0D82-D03F27B798D7}"/>
              </a:ext>
            </a:extLst>
          </p:cNvPr>
          <p:cNvSpPr>
            <a:spLocks noGrp="1"/>
          </p:cNvSpPr>
          <p:nvPr>
            <p:ph type="sldNum" sz="quarter" idx="12"/>
          </p:nvPr>
        </p:nvSpPr>
        <p:spPr/>
        <p:txBody>
          <a:bodyPr/>
          <a:lstStyle/>
          <a:p>
            <a:fld id="{AD7E1121-8C65-4583-A39B-4B8592E22132}" type="slidenum">
              <a:rPr lang="en-CA" smtClean="0"/>
              <a:t>‹#›</a:t>
            </a:fld>
            <a:endParaRPr lang="en-CA"/>
          </a:p>
        </p:txBody>
      </p:sp>
    </p:spTree>
    <p:extLst>
      <p:ext uri="{BB962C8B-B14F-4D97-AF65-F5344CB8AC3E}">
        <p14:creationId xmlns:p14="http://schemas.microsoft.com/office/powerpoint/2010/main" val="233275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4EE1-0154-BD3F-D329-559647760F4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4332E9-C5E6-9E0F-E495-C669DA399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BCF1F11-4A91-4BFB-1DB4-53FE30026B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A3D58A6-DFA6-AFD8-61A9-870ACC00B7D8}"/>
              </a:ext>
            </a:extLst>
          </p:cNvPr>
          <p:cNvSpPr>
            <a:spLocks noGrp="1"/>
          </p:cNvSpPr>
          <p:nvPr>
            <p:ph type="dt" sz="half" idx="10"/>
          </p:nvPr>
        </p:nvSpPr>
        <p:spPr/>
        <p:txBody>
          <a:bodyPr/>
          <a:lstStyle/>
          <a:p>
            <a:fld id="{E3340DD2-276D-46A6-82A9-4903A84A5423}" type="datetimeFigureOut">
              <a:rPr lang="en-CA" smtClean="0"/>
              <a:t>2024-12-02</a:t>
            </a:fld>
            <a:endParaRPr lang="en-CA"/>
          </a:p>
        </p:txBody>
      </p:sp>
      <p:sp>
        <p:nvSpPr>
          <p:cNvPr id="6" name="Footer Placeholder 5">
            <a:extLst>
              <a:ext uri="{FF2B5EF4-FFF2-40B4-BE49-F238E27FC236}">
                <a16:creationId xmlns:a16="http://schemas.microsoft.com/office/drawing/2014/main" id="{168F23C8-14CE-094D-1E4A-099CF86D11B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B347AC5-C9C9-C2A3-F566-D2848A259795}"/>
              </a:ext>
            </a:extLst>
          </p:cNvPr>
          <p:cNvSpPr>
            <a:spLocks noGrp="1"/>
          </p:cNvSpPr>
          <p:nvPr>
            <p:ph type="sldNum" sz="quarter" idx="12"/>
          </p:nvPr>
        </p:nvSpPr>
        <p:spPr/>
        <p:txBody>
          <a:bodyPr/>
          <a:lstStyle/>
          <a:p>
            <a:fld id="{AD7E1121-8C65-4583-A39B-4B8592E22132}" type="slidenum">
              <a:rPr lang="en-CA" smtClean="0"/>
              <a:t>‹#›</a:t>
            </a:fld>
            <a:endParaRPr lang="en-CA"/>
          </a:p>
        </p:txBody>
      </p:sp>
    </p:spTree>
    <p:extLst>
      <p:ext uri="{BB962C8B-B14F-4D97-AF65-F5344CB8AC3E}">
        <p14:creationId xmlns:p14="http://schemas.microsoft.com/office/powerpoint/2010/main" val="1413224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4147-29FB-F371-3DEB-02726C96889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7A08B2-372B-22C4-450D-605243B04D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2EDC84-9FEA-5E50-B8F8-2C9C3E9721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0934752-5529-C1E0-7826-4921BC099B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9E8A9-E978-3778-7D15-0228F0392B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9E0FE02-5940-527E-F3A3-54092A196E44}"/>
              </a:ext>
            </a:extLst>
          </p:cNvPr>
          <p:cNvSpPr>
            <a:spLocks noGrp="1"/>
          </p:cNvSpPr>
          <p:nvPr>
            <p:ph type="dt" sz="half" idx="10"/>
          </p:nvPr>
        </p:nvSpPr>
        <p:spPr/>
        <p:txBody>
          <a:bodyPr/>
          <a:lstStyle/>
          <a:p>
            <a:fld id="{E3340DD2-276D-46A6-82A9-4903A84A5423}" type="datetimeFigureOut">
              <a:rPr lang="en-CA" smtClean="0"/>
              <a:t>2024-12-02</a:t>
            </a:fld>
            <a:endParaRPr lang="en-CA"/>
          </a:p>
        </p:txBody>
      </p:sp>
      <p:sp>
        <p:nvSpPr>
          <p:cNvPr id="8" name="Footer Placeholder 7">
            <a:extLst>
              <a:ext uri="{FF2B5EF4-FFF2-40B4-BE49-F238E27FC236}">
                <a16:creationId xmlns:a16="http://schemas.microsoft.com/office/drawing/2014/main" id="{CB397ABE-53B6-2033-B673-19A24EAF502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F1DD73F-B147-7256-0725-01C6BBDF23FD}"/>
              </a:ext>
            </a:extLst>
          </p:cNvPr>
          <p:cNvSpPr>
            <a:spLocks noGrp="1"/>
          </p:cNvSpPr>
          <p:nvPr>
            <p:ph type="sldNum" sz="quarter" idx="12"/>
          </p:nvPr>
        </p:nvSpPr>
        <p:spPr/>
        <p:txBody>
          <a:bodyPr/>
          <a:lstStyle/>
          <a:p>
            <a:fld id="{AD7E1121-8C65-4583-A39B-4B8592E22132}" type="slidenum">
              <a:rPr lang="en-CA" smtClean="0"/>
              <a:t>‹#›</a:t>
            </a:fld>
            <a:endParaRPr lang="en-CA"/>
          </a:p>
        </p:txBody>
      </p:sp>
    </p:spTree>
    <p:extLst>
      <p:ext uri="{BB962C8B-B14F-4D97-AF65-F5344CB8AC3E}">
        <p14:creationId xmlns:p14="http://schemas.microsoft.com/office/powerpoint/2010/main" val="5084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6ABE8-9130-4993-6E66-8E0EB2E00AA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1D776CC-0AE6-D1B8-CC75-1BC6EA337D0E}"/>
              </a:ext>
            </a:extLst>
          </p:cNvPr>
          <p:cNvSpPr>
            <a:spLocks noGrp="1"/>
          </p:cNvSpPr>
          <p:nvPr>
            <p:ph type="dt" sz="half" idx="10"/>
          </p:nvPr>
        </p:nvSpPr>
        <p:spPr/>
        <p:txBody>
          <a:bodyPr/>
          <a:lstStyle/>
          <a:p>
            <a:fld id="{E3340DD2-276D-46A6-82A9-4903A84A5423}" type="datetimeFigureOut">
              <a:rPr lang="en-CA" smtClean="0"/>
              <a:t>2024-12-02</a:t>
            </a:fld>
            <a:endParaRPr lang="en-CA"/>
          </a:p>
        </p:txBody>
      </p:sp>
      <p:sp>
        <p:nvSpPr>
          <p:cNvPr id="4" name="Footer Placeholder 3">
            <a:extLst>
              <a:ext uri="{FF2B5EF4-FFF2-40B4-BE49-F238E27FC236}">
                <a16:creationId xmlns:a16="http://schemas.microsoft.com/office/drawing/2014/main" id="{7405475F-4F15-BC90-87F7-43A438854C3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432F50D-9BD8-869B-1FF8-C77361281E18}"/>
              </a:ext>
            </a:extLst>
          </p:cNvPr>
          <p:cNvSpPr>
            <a:spLocks noGrp="1"/>
          </p:cNvSpPr>
          <p:nvPr>
            <p:ph type="sldNum" sz="quarter" idx="12"/>
          </p:nvPr>
        </p:nvSpPr>
        <p:spPr/>
        <p:txBody>
          <a:bodyPr/>
          <a:lstStyle/>
          <a:p>
            <a:fld id="{AD7E1121-8C65-4583-A39B-4B8592E22132}" type="slidenum">
              <a:rPr lang="en-CA" smtClean="0"/>
              <a:t>‹#›</a:t>
            </a:fld>
            <a:endParaRPr lang="en-CA"/>
          </a:p>
        </p:txBody>
      </p:sp>
    </p:spTree>
    <p:extLst>
      <p:ext uri="{BB962C8B-B14F-4D97-AF65-F5344CB8AC3E}">
        <p14:creationId xmlns:p14="http://schemas.microsoft.com/office/powerpoint/2010/main" val="82794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EF808-3EE2-B717-69CC-D2094EA1FF95}"/>
              </a:ext>
            </a:extLst>
          </p:cNvPr>
          <p:cNvSpPr>
            <a:spLocks noGrp="1"/>
          </p:cNvSpPr>
          <p:nvPr>
            <p:ph type="dt" sz="half" idx="10"/>
          </p:nvPr>
        </p:nvSpPr>
        <p:spPr/>
        <p:txBody>
          <a:bodyPr/>
          <a:lstStyle/>
          <a:p>
            <a:fld id="{E3340DD2-276D-46A6-82A9-4903A84A5423}" type="datetimeFigureOut">
              <a:rPr lang="en-CA" smtClean="0"/>
              <a:t>2024-12-02</a:t>
            </a:fld>
            <a:endParaRPr lang="en-CA"/>
          </a:p>
        </p:txBody>
      </p:sp>
      <p:sp>
        <p:nvSpPr>
          <p:cNvPr id="3" name="Footer Placeholder 2">
            <a:extLst>
              <a:ext uri="{FF2B5EF4-FFF2-40B4-BE49-F238E27FC236}">
                <a16:creationId xmlns:a16="http://schemas.microsoft.com/office/drawing/2014/main" id="{0571FD7A-C944-9BE3-2A79-0FBBE77F503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B8D7CBA-1124-324E-1026-E781418D2D9C}"/>
              </a:ext>
            </a:extLst>
          </p:cNvPr>
          <p:cNvSpPr>
            <a:spLocks noGrp="1"/>
          </p:cNvSpPr>
          <p:nvPr>
            <p:ph type="sldNum" sz="quarter" idx="12"/>
          </p:nvPr>
        </p:nvSpPr>
        <p:spPr/>
        <p:txBody>
          <a:bodyPr/>
          <a:lstStyle/>
          <a:p>
            <a:fld id="{AD7E1121-8C65-4583-A39B-4B8592E22132}" type="slidenum">
              <a:rPr lang="en-CA" smtClean="0"/>
              <a:t>‹#›</a:t>
            </a:fld>
            <a:endParaRPr lang="en-CA"/>
          </a:p>
        </p:txBody>
      </p:sp>
    </p:spTree>
    <p:extLst>
      <p:ext uri="{BB962C8B-B14F-4D97-AF65-F5344CB8AC3E}">
        <p14:creationId xmlns:p14="http://schemas.microsoft.com/office/powerpoint/2010/main" val="385854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BAA8-45B1-D66E-C00B-E2CDDF6EF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2B8AFA9-F475-7FA2-F228-AFD61B7C1D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F89A8A1-E82E-2EE5-149B-C6EAB9499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0F7E4-77B8-1881-7AF7-FA9186B1C1D0}"/>
              </a:ext>
            </a:extLst>
          </p:cNvPr>
          <p:cNvSpPr>
            <a:spLocks noGrp="1"/>
          </p:cNvSpPr>
          <p:nvPr>
            <p:ph type="dt" sz="half" idx="10"/>
          </p:nvPr>
        </p:nvSpPr>
        <p:spPr/>
        <p:txBody>
          <a:bodyPr/>
          <a:lstStyle/>
          <a:p>
            <a:fld id="{E3340DD2-276D-46A6-82A9-4903A84A5423}" type="datetimeFigureOut">
              <a:rPr lang="en-CA" smtClean="0"/>
              <a:t>2024-12-02</a:t>
            </a:fld>
            <a:endParaRPr lang="en-CA"/>
          </a:p>
        </p:txBody>
      </p:sp>
      <p:sp>
        <p:nvSpPr>
          <p:cNvPr id="6" name="Footer Placeholder 5">
            <a:extLst>
              <a:ext uri="{FF2B5EF4-FFF2-40B4-BE49-F238E27FC236}">
                <a16:creationId xmlns:a16="http://schemas.microsoft.com/office/drawing/2014/main" id="{3FEDD8CE-9A56-698D-3720-8992284FB0D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59E4261-F6EF-DCD5-565F-6542FD6F8763}"/>
              </a:ext>
            </a:extLst>
          </p:cNvPr>
          <p:cNvSpPr>
            <a:spLocks noGrp="1"/>
          </p:cNvSpPr>
          <p:nvPr>
            <p:ph type="sldNum" sz="quarter" idx="12"/>
          </p:nvPr>
        </p:nvSpPr>
        <p:spPr/>
        <p:txBody>
          <a:bodyPr/>
          <a:lstStyle/>
          <a:p>
            <a:fld id="{AD7E1121-8C65-4583-A39B-4B8592E22132}" type="slidenum">
              <a:rPr lang="en-CA" smtClean="0"/>
              <a:t>‹#›</a:t>
            </a:fld>
            <a:endParaRPr lang="en-CA"/>
          </a:p>
        </p:txBody>
      </p:sp>
    </p:spTree>
    <p:extLst>
      <p:ext uri="{BB962C8B-B14F-4D97-AF65-F5344CB8AC3E}">
        <p14:creationId xmlns:p14="http://schemas.microsoft.com/office/powerpoint/2010/main" val="280001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48D2-6A63-1073-3A0F-05C5E3742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031265B-9095-82A7-C234-F2469683A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BB258FB-C73F-8A26-BDF7-DEB7A7FB9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1DC2C-118A-9699-F3D0-CBAF549F2599}"/>
              </a:ext>
            </a:extLst>
          </p:cNvPr>
          <p:cNvSpPr>
            <a:spLocks noGrp="1"/>
          </p:cNvSpPr>
          <p:nvPr>
            <p:ph type="dt" sz="half" idx="10"/>
          </p:nvPr>
        </p:nvSpPr>
        <p:spPr/>
        <p:txBody>
          <a:bodyPr/>
          <a:lstStyle/>
          <a:p>
            <a:fld id="{E3340DD2-276D-46A6-82A9-4903A84A5423}" type="datetimeFigureOut">
              <a:rPr lang="en-CA" smtClean="0"/>
              <a:t>2024-12-02</a:t>
            </a:fld>
            <a:endParaRPr lang="en-CA"/>
          </a:p>
        </p:txBody>
      </p:sp>
      <p:sp>
        <p:nvSpPr>
          <p:cNvPr id="6" name="Footer Placeholder 5">
            <a:extLst>
              <a:ext uri="{FF2B5EF4-FFF2-40B4-BE49-F238E27FC236}">
                <a16:creationId xmlns:a16="http://schemas.microsoft.com/office/drawing/2014/main" id="{1EEA25B6-26E9-8DFB-0D98-5FB218FE326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24D42E3-0659-F78A-D5C4-AE8C3F85BDF9}"/>
              </a:ext>
            </a:extLst>
          </p:cNvPr>
          <p:cNvSpPr>
            <a:spLocks noGrp="1"/>
          </p:cNvSpPr>
          <p:nvPr>
            <p:ph type="sldNum" sz="quarter" idx="12"/>
          </p:nvPr>
        </p:nvSpPr>
        <p:spPr/>
        <p:txBody>
          <a:bodyPr/>
          <a:lstStyle/>
          <a:p>
            <a:fld id="{AD7E1121-8C65-4583-A39B-4B8592E22132}" type="slidenum">
              <a:rPr lang="en-CA" smtClean="0"/>
              <a:t>‹#›</a:t>
            </a:fld>
            <a:endParaRPr lang="en-CA"/>
          </a:p>
        </p:txBody>
      </p:sp>
    </p:spTree>
    <p:extLst>
      <p:ext uri="{BB962C8B-B14F-4D97-AF65-F5344CB8AC3E}">
        <p14:creationId xmlns:p14="http://schemas.microsoft.com/office/powerpoint/2010/main" val="192675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D2592-6AA6-23EC-E07B-DE5D621C01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719A70B-AD61-9A83-10BD-8AF992468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8085CB0-86E4-700C-325A-941BB7A953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340DD2-276D-46A6-82A9-4903A84A5423}" type="datetimeFigureOut">
              <a:rPr lang="en-CA" smtClean="0"/>
              <a:t>2024-12-02</a:t>
            </a:fld>
            <a:endParaRPr lang="en-CA"/>
          </a:p>
        </p:txBody>
      </p:sp>
      <p:sp>
        <p:nvSpPr>
          <p:cNvPr id="5" name="Footer Placeholder 4">
            <a:extLst>
              <a:ext uri="{FF2B5EF4-FFF2-40B4-BE49-F238E27FC236}">
                <a16:creationId xmlns:a16="http://schemas.microsoft.com/office/drawing/2014/main" id="{92ED1941-E086-C315-5288-9B572AAD33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819F74BC-D958-E142-2AA0-45BE5ADED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D7E1121-8C65-4583-A39B-4B8592E22132}" type="slidenum">
              <a:rPr lang="en-CA" smtClean="0"/>
              <a:t>‹#›</a:t>
            </a:fld>
            <a:endParaRPr lang="en-CA"/>
          </a:p>
        </p:txBody>
      </p:sp>
    </p:spTree>
    <p:extLst>
      <p:ext uri="{BB962C8B-B14F-4D97-AF65-F5344CB8AC3E}">
        <p14:creationId xmlns:p14="http://schemas.microsoft.com/office/powerpoint/2010/main" val="136046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kaggle.com/datasets/juliasuzuki/waze-dataset-to-predict-user-chur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34.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www.pocket-lint.com/apple-maps-vs-waze/#:~:text=Once%20you've%20chosen%20your,t%20necessarily%20the%20most%20direct"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artoon character with a smile and a few round bubbles">
            <a:extLst>
              <a:ext uri="{FF2B5EF4-FFF2-40B4-BE49-F238E27FC236}">
                <a16:creationId xmlns:a16="http://schemas.microsoft.com/office/drawing/2014/main" id="{C9BFC715-677B-3C84-11B3-2650354758E6}"/>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36D5A1B0-8C46-EE7C-7A71-01068B00467F}"/>
              </a:ext>
            </a:extLst>
          </p:cNvPr>
          <p:cNvSpPr txBox="1"/>
          <p:nvPr/>
        </p:nvSpPr>
        <p:spPr>
          <a:xfrm>
            <a:off x="725214" y="6212064"/>
            <a:ext cx="11183008" cy="523220"/>
          </a:xfrm>
          <a:prstGeom prst="rect">
            <a:avLst/>
          </a:prstGeom>
          <a:noFill/>
        </p:spPr>
        <p:txBody>
          <a:bodyPr wrap="square">
            <a:spAutoFit/>
          </a:bodyPr>
          <a:lstStyle/>
          <a:p>
            <a:r>
              <a:rPr lang="en-CA" sz="2800" b="1" dirty="0">
                <a:solidFill>
                  <a:schemeClr val="bg1"/>
                </a:solidFill>
                <a:hlinkClick r:id="rId4">
                  <a:extLst>
                    <a:ext uri="{A12FA001-AC4F-418D-AE19-62706E023703}">
                      <ahyp:hlinkClr xmlns:ahyp="http://schemas.microsoft.com/office/drawing/2018/hyperlinkcolor" val="tx"/>
                    </a:ext>
                  </a:extLst>
                </a:hlinkClick>
              </a:rPr>
              <a:t>Driving Engagement: Waze User Insights for Marketing Optimization</a:t>
            </a:r>
            <a:endParaRPr lang="en-CA" sz="2800" b="1" dirty="0">
              <a:solidFill>
                <a:schemeClr val="bg1"/>
              </a:solidFill>
            </a:endParaRPr>
          </a:p>
        </p:txBody>
      </p:sp>
    </p:spTree>
    <p:extLst>
      <p:ext uri="{BB962C8B-B14F-4D97-AF65-F5344CB8AC3E}">
        <p14:creationId xmlns:p14="http://schemas.microsoft.com/office/powerpoint/2010/main" val="4244615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DBBADD-9481-609D-9998-EC0588770530}"/>
              </a:ext>
            </a:extLst>
          </p:cNvPr>
          <p:cNvSpPr/>
          <p:nvPr/>
        </p:nvSpPr>
        <p:spPr>
          <a:xfrm>
            <a:off x="0" y="0"/>
            <a:ext cx="12192000" cy="1446141"/>
          </a:xfrm>
          <a:prstGeom prst="rect">
            <a:avLst/>
          </a:prstGeom>
          <a:solidFill>
            <a:schemeClr val="tx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C6E824C-F01D-CE26-6CFB-A65E2C1A9EEC}"/>
              </a:ext>
            </a:extLst>
          </p:cNvPr>
          <p:cNvSpPr>
            <a:spLocks noGrp="1"/>
          </p:cNvSpPr>
          <p:nvPr>
            <p:ph type="title"/>
          </p:nvPr>
        </p:nvSpPr>
        <p:spPr/>
        <p:txBody>
          <a:bodyPr/>
          <a:lstStyle/>
          <a:p>
            <a:r>
              <a:rPr lang="en-CA" b="1" dirty="0">
                <a:solidFill>
                  <a:srgbClr val="00CC99"/>
                </a:solidFill>
              </a:rPr>
              <a:t>Top 10 </a:t>
            </a:r>
            <a:r>
              <a:rPr lang="en-CA" b="1" dirty="0"/>
              <a:t>customers per </a:t>
            </a:r>
            <a:r>
              <a:rPr lang="en-CA" b="1" dirty="0">
                <a:solidFill>
                  <a:srgbClr val="00CC99"/>
                </a:solidFill>
              </a:rPr>
              <a:t>minutes driven</a:t>
            </a:r>
          </a:p>
        </p:txBody>
      </p:sp>
      <p:pic>
        <p:nvPicPr>
          <p:cNvPr id="9" name="Content Placeholder 8">
            <a:extLst>
              <a:ext uri="{FF2B5EF4-FFF2-40B4-BE49-F238E27FC236}">
                <a16:creationId xmlns:a16="http://schemas.microsoft.com/office/drawing/2014/main" id="{E7702F9F-0799-3062-2668-568F9B90E112}"/>
              </a:ext>
            </a:extLst>
          </p:cNvPr>
          <p:cNvPicPr>
            <a:picLocks noGrp="1" noChangeAspect="1"/>
          </p:cNvPicPr>
          <p:nvPr>
            <p:ph idx="1"/>
          </p:nvPr>
        </p:nvPicPr>
        <p:blipFill>
          <a:blip r:embed="rId3"/>
          <a:srcRect t="6836"/>
          <a:stretch/>
        </p:blipFill>
        <p:spPr>
          <a:xfrm>
            <a:off x="838200" y="1690688"/>
            <a:ext cx="6329855" cy="4552349"/>
          </a:xfrm>
          <a:prstGeom prst="rect">
            <a:avLst/>
          </a:prstGeom>
        </p:spPr>
      </p:pic>
      <p:sp>
        <p:nvSpPr>
          <p:cNvPr id="10" name="TextBox 9">
            <a:extLst>
              <a:ext uri="{FF2B5EF4-FFF2-40B4-BE49-F238E27FC236}">
                <a16:creationId xmlns:a16="http://schemas.microsoft.com/office/drawing/2014/main" id="{E9460575-A188-38A0-120C-13E675741107}"/>
              </a:ext>
            </a:extLst>
          </p:cNvPr>
          <p:cNvSpPr txBox="1"/>
          <p:nvPr/>
        </p:nvSpPr>
        <p:spPr>
          <a:xfrm>
            <a:off x="7819697" y="2828835"/>
            <a:ext cx="3384332" cy="1200329"/>
          </a:xfrm>
          <a:prstGeom prst="rect">
            <a:avLst/>
          </a:prstGeom>
          <a:noFill/>
        </p:spPr>
        <p:txBody>
          <a:bodyPr wrap="square" rtlCol="0">
            <a:spAutoFit/>
          </a:bodyPr>
          <a:lstStyle/>
          <a:p>
            <a:r>
              <a:rPr lang="en-CA" dirty="0"/>
              <a:t>Customers who churned, on average, seems to have more minutes driven than the overall average</a:t>
            </a:r>
          </a:p>
        </p:txBody>
      </p:sp>
    </p:spTree>
    <p:extLst>
      <p:ext uri="{BB962C8B-B14F-4D97-AF65-F5344CB8AC3E}">
        <p14:creationId xmlns:p14="http://schemas.microsoft.com/office/powerpoint/2010/main" val="176995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5E2095-0CF6-FF21-9150-6EE8097FBCF4}"/>
              </a:ext>
            </a:extLst>
          </p:cNvPr>
          <p:cNvSpPr/>
          <p:nvPr/>
        </p:nvSpPr>
        <p:spPr>
          <a:xfrm>
            <a:off x="0" y="0"/>
            <a:ext cx="12192000" cy="1446141"/>
          </a:xfrm>
          <a:prstGeom prst="rect">
            <a:avLst/>
          </a:prstGeom>
          <a:solidFill>
            <a:schemeClr val="tx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B5E4A2CB-16A0-B47F-8BE9-471C6AB2D28C}"/>
              </a:ext>
            </a:extLst>
          </p:cNvPr>
          <p:cNvSpPr>
            <a:spLocks noGrp="1"/>
          </p:cNvSpPr>
          <p:nvPr>
            <p:ph type="title"/>
          </p:nvPr>
        </p:nvSpPr>
        <p:spPr>
          <a:xfrm>
            <a:off x="838199" y="120578"/>
            <a:ext cx="10515600" cy="1325563"/>
          </a:xfrm>
        </p:spPr>
        <p:txBody>
          <a:bodyPr/>
          <a:lstStyle/>
          <a:p>
            <a:r>
              <a:rPr lang="en-US" b="1" dirty="0"/>
              <a:t>Customer Segmentation by tenure_group, drives, and device</a:t>
            </a:r>
            <a:endParaRPr lang="en-CA" b="1" dirty="0"/>
          </a:p>
        </p:txBody>
      </p:sp>
      <p:pic>
        <p:nvPicPr>
          <p:cNvPr id="8" name="Picture 7">
            <a:extLst>
              <a:ext uri="{FF2B5EF4-FFF2-40B4-BE49-F238E27FC236}">
                <a16:creationId xmlns:a16="http://schemas.microsoft.com/office/drawing/2014/main" id="{8DD1F939-2383-F391-8252-540EAD5D744A}"/>
              </a:ext>
            </a:extLst>
          </p:cNvPr>
          <p:cNvPicPr>
            <a:picLocks noChangeAspect="1"/>
          </p:cNvPicPr>
          <p:nvPr/>
        </p:nvPicPr>
        <p:blipFill>
          <a:blip r:embed="rId2"/>
          <a:srcRect l="7688" t="6888" r="14013"/>
          <a:stretch/>
        </p:blipFill>
        <p:spPr>
          <a:xfrm>
            <a:off x="489097" y="1701993"/>
            <a:ext cx="6485861" cy="5035429"/>
          </a:xfrm>
          <a:prstGeom prst="rect">
            <a:avLst/>
          </a:prstGeom>
        </p:spPr>
      </p:pic>
      <p:sp>
        <p:nvSpPr>
          <p:cNvPr id="9" name="TextBox 8">
            <a:extLst>
              <a:ext uri="{FF2B5EF4-FFF2-40B4-BE49-F238E27FC236}">
                <a16:creationId xmlns:a16="http://schemas.microsoft.com/office/drawing/2014/main" id="{0A12B747-33FE-8A9D-951C-D49567302939}"/>
              </a:ext>
            </a:extLst>
          </p:cNvPr>
          <p:cNvSpPr txBox="1"/>
          <p:nvPr/>
        </p:nvSpPr>
        <p:spPr>
          <a:xfrm>
            <a:off x="7329917" y="3429000"/>
            <a:ext cx="4536262" cy="1354217"/>
          </a:xfrm>
          <a:prstGeom prst="rect">
            <a:avLst/>
          </a:prstGeom>
          <a:noFill/>
        </p:spPr>
        <p:txBody>
          <a:bodyPr wrap="square" rtlCol="0">
            <a:spAutoFit/>
          </a:bodyPr>
          <a:lstStyle/>
          <a:p>
            <a:r>
              <a:rPr lang="en-CA" dirty="0"/>
              <a:t>Only the group with the </a:t>
            </a:r>
            <a:r>
              <a:rPr lang="en-CA" sz="3200" b="1" dirty="0">
                <a:solidFill>
                  <a:srgbClr val="00CC99"/>
                </a:solidFill>
              </a:rPr>
              <a:t>shortest tenure </a:t>
            </a:r>
            <a:r>
              <a:rPr lang="en-CA" dirty="0"/>
              <a:t>has more drives using Android phones</a:t>
            </a:r>
          </a:p>
        </p:txBody>
      </p:sp>
    </p:spTree>
    <p:extLst>
      <p:ext uri="{BB962C8B-B14F-4D97-AF65-F5344CB8AC3E}">
        <p14:creationId xmlns:p14="http://schemas.microsoft.com/office/powerpoint/2010/main" val="362996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573644-F5CE-4FCC-38FA-C0DBBA1954C3}"/>
              </a:ext>
            </a:extLst>
          </p:cNvPr>
          <p:cNvSpPr/>
          <p:nvPr/>
        </p:nvSpPr>
        <p:spPr>
          <a:xfrm>
            <a:off x="0" y="0"/>
            <a:ext cx="5755168" cy="1573619"/>
          </a:xfrm>
          <a:prstGeom prst="rect">
            <a:avLst/>
          </a:prstGeom>
          <a:solidFill>
            <a:schemeClr val="tx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090169F-0073-20AF-8F65-74BBF9854CE2}"/>
              </a:ext>
            </a:extLst>
          </p:cNvPr>
          <p:cNvSpPr>
            <a:spLocks noGrp="1"/>
          </p:cNvSpPr>
          <p:nvPr>
            <p:ph type="title"/>
          </p:nvPr>
        </p:nvSpPr>
        <p:spPr>
          <a:xfrm>
            <a:off x="244549" y="365125"/>
            <a:ext cx="5510619" cy="1325563"/>
          </a:xfrm>
        </p:spPr>
        <p:txBody>
          <a:bodyPr>
            <a:normAutofit fontScale="90000"/>
          </a:bodyPr>
          <a:lstStyle/>
          <a:p>
            <a:r>
              <a:rPr lang="en-CA" b="1" dirty="0"/>
              <a:t>Relationship between </a:t>
            </a:r>
            <a:r>
              <a:rPr lang="en-CA" b="1" dirty="0">
                <a:solidFill>
                  <a:srgbClr val="00CC99"/>
                </a:solidFill>
              </a:rPr>
              <a:t>minutes</a:t>
            </a:r>
            <a:r>
              <a:rPr lang="en-CA" b="1" dirty="0"/>
              <a:t> and </a:t>
            </a:r>
            <a:r>
              <a:rPr lang="en-CA" b="1" dirty="0">
                <a:solidFill>
                  <a:srgbClr val="00CC99"/>
                </a:solidFill>
              </a:rPr>
              <a:t>kms driven</a:t>
            </a:r>
          </a:p>
        </p:txBody>
      </p:sp>
      <p:pic>
        <p:nvPicPr>
          <p:cNvPr id="5" name="Content Placeholder 4">
            <a:extLst>
              <a:ext uri="{FF2B5EF4-FFF2-40B4-BE49-F238E27FC236}">
                <a16:creationId xmlns:a16="http://schemas.microsoft.com/office/drawing/2014/main" id="{6A88735D-3894-F7FC-723E-B7B718C2D308}"/>
              </a:ext>
            </a:extLst>
          </p:cNvPr>
          <p:cNvPicPr>
            <a:picLocks noGrp="1" noChangeAspect="1"/>
          </p:cNvPicPr>
          <p:nvPr>
            <p:ph idx="1"/>
          </p:nvPr>
        </p:nvPicPr>
        <p:blipFill>
          <a:blip r:embed="rId3"/>
          <a:srcRect t="7338"/>
          <a:stretch/>
        </p:blipFill>
        <p:spPr>
          <a:xfrm>
            <a:off x="392605" y="1998921"/>
            <a:ext cx="5362563" cy="3791072"/>
          </a:xfrm>
        </p:spPr>
      </p:pic>
      <p:pic>
        <p:nvPicPr>
          <p:cNvPr id="7" name="Picture 6" descr="A cell phone with a map on it&#10;&#10;Description automatically generated">
            <a:extLst>
              <a:ext uri="{FF2B5EF4-FFF2-40B4-BE49-F238E27FC236}">
                <a16:creationId xmlns:a16="http://schemas.microsoft.com/office/drawing/2014/main" id="{B1B08554-5C5B-25F2-778F-49CCF47D9E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169" y="0"/>
            <a:ext cx="6436831" cy="6858000"/>
          </a:xfrm>
          <a:prstGeom prst="rect">
            <a:avLst/>
          </a:prstGeom>
        </p:spPr>
      </p:pic>
      <p:sp>
        <p:nvSpPr>
          <p:cNvPr id="4" name="Rectangle 3">
            <a:extLst>
              <a:ext uri="{FF2B5EF4-FFF2-40B4-BE49-F238E27FC236}">
                <a16:creationId xmlns:a16="http://schemas.microsoft.com/office/drawing/2014/main" id="{583F1C75-F5A7-6E76-0B14-1974ED277F8C}"/>
              </a:ext>
            </a:extLst>
          </p:cNvPr>
          <p:cNvSpPr/>
          <p:nvPr/>
        </p:nvSpPr>
        <p:spPr>
          <a:xfrm>
            <a:off x="1276141" y="3245617"/>
            <a:ext cx="2926555" cy="1979525"/>
          </a:xfrm>
          <a:prstGeom prst="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Up 7">
            <a:extLst>
              <a:ext uri="{FF2B5EF4-FFF2-40B4-BE49-F238E27FC236}">
                <a16:creationId xmlns:a16="http://schemas.microsoft.com/office/drawing/2014/main" id="{99F7BFD3-89A9-1567-1C3B-D86106474E52}"/>
              </a:ext>
            </a:extLst>
          </p:cNvPr>
          <p:cNvSpPr/>
          <p:nvPr/>
        </p:nvSpPr>
        <p:spPr>
          <a:xfrm rot="19593684">
            <a:off x="4347297" y="4166795"/>
            <a:ext cx="311499" cy="391885"/>
          </a:xfrm>
          <a:prstGeom prst="up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Arrow: Up 14">
            <a:extLst>
              <a:ext uri="{FF2B5EF4-FFF2-40B4-BE49-F238E27FC236}">
                <a16:creationId xmlns:a16="http://schemas.microsoft.com/office/drawing/2014/main" id="{02280F1C-EEF4-002E-4BFF-8E5F8C3D6859}"/>
              </a:ext>
            </a:extLst>
          </p:cNvPr>
          <p:cNvSpPr/>
          <p:nvPr/>
        </p:nvSpPr>
        <p:spPr>
          <a:xfrm rot="19593684">
            <a:off x="5008330" y="3915823"/>
            <a:ext cx="311499" cy="391885"/>
          </a:xfrm>
          <a:prstGeom prst="up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0998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199F4-BC22-6B6C-E062-CA890ED885E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441E64D-B6A2-3CA3-939C-9C3B60F2F0AC}"/>
              </a:ext>
            </a:extLst>
          </p:cNvPr>
          <p:cNvSpPr/>
          <p:nvPr/>
        </p:nvSpPr>
        <p:spPr>
          <a:xfrm>
            <a:off x="0" y="0"/>
            <a:ext cx="12192000" cy="1446141"/>
          </a:xfrm>
          <a:prstGeom prst="rect">
            <a:avLst/>
          </a:prstGeom>
          <a:solidFill>
            <a:schemeClr val="tx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D0831E4-B096-7A44-E4DA-961C71092392}"/>
              </a:ext>
            </a:extLst>
          </p:cNvPr>
          <p:cNvSpPr>
            <a:spLocks noGrp="1"/>
          </p:cNvSpPr>
          <p:nvPr>
            <p:ph type="title"/>
          </p:nvPr>
        </p:nvSpPr>
        <p:spPr/>
        <p:txBody>
          <a:bodyPr/>
          <a:lstStyle/>
          <a:p>
            <a:r>
              <a:rPr lang="en-US" b="1" dirty="0"/>
              <a:t>Churn Rate by tenure group</a:t>
            </a:r>
            <a:endParaRPr lang="en-CA" b="1" dirty="0"/>
          </a:p>
        </p:txBody>
      </p:sp>
      <p:pic>
        <p:nvPicPr>
          <p:cNvPr id="7" name="Content Placeholder 6">
            <a:extLst>
              <a:ext uri="{FF2B5EF4-FFF2-40B4-BE49-F238E27FC236}">
                <a16:creationId xmlns:a16="http://schemas.microsoft.com/office/drawing/2014/main" id="{C31362CE-16A7-9E53-AA97-6D3EDC745D27}"/>
              </a:ext>
            </a:extLst>
          </p:cNvPr>
          <p:cNvPicPr>
            <a:picLocks noGrp="1" noChangeAspect="1"/>
          </p:cNvPicPr>
          <p:nvPr>
            <p:ph idx="1"/>
          </p:nvPr>
        </p:nvPicPr>
        <p:blipFill>
          <a:blip r:embed="rId2"/>
          <a:srcRect t="6859"/>
          <a:stretch/>
        </p:blipFill>
        <p:spPr>
          <a:xfrm>
            <a:off x="6296025" y="2055813"/>
            <a:ext cx="5486400" cy="4054358"/>
          </a:xfrm>
          <a:prstGeom prst="rect">
            <a:avLst/>
          </a:prstGeom>
        </p:spPr>
      </p:pic>
      <p:pic>
        <p:nvPicPr>
          <p:cNvPr id="13" name="Picture 12">
            <a:extLst>
              <a:ext uri="{FF2B5EF4-FFF2-40B4-BE49-F238E27FC236}">
                <a16:creationId xmlns:a16="http://schemas.microsoft.com/office/drawing/2014/main" id="{EF6A4955-E5BB-7F79-D4BE-7402DFC28C7D}"/>
              </a:ext>
            </a:extLst>
          </p:cNvPr>
          <p:cNvPicPr>
            <a:picLocks noChangeAspect="1"/>
          </p:cNvPicPr>
          <p:nvPr/>
        </p:nvPicPr>
        <p:blipFill>
          <a:blip r:embed="rId3"/>
          <a:stretch>
            <a:fillRect/>
          </a:stretch>
        </p:blipFill>
        <p:spPr>
          <a:xfrm>
            <a:off x="409575" y="2055813"/>
            <a:ext cx="5476875" cy="3914775"/>
          </a:xfrm>
          <a:prstGeom prst="rect">
            <a:avLst/>
          </a:prstGeom>
        </p:spPr>
      </p:pic>
    </p:spTree>
    <p:extLst>
      <p:ext uri="{BB962C8B-B14F-4D97-AF65-F5344CB8AC3E}">
        <p14:creationId xmlns:p14="http://schemas.microsoft.com/office/powerpoint/2010/main" val="113432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999E21-7E87-7459-9706-F782A7D0B90B}"/>
              </a:ext>
            </a:extLst>
          </p:cNvPr>
          <p:cNvSpPr/>
          <p:nvPr/>
        </p:nvSpPr>
        <p:spPr>
          <a:xfrm>
            <a:off x="0" y="0"/>
            <a:ext cx="12191999" cy="6858000"/>
          </a:xfrm>
          <a:prstGeom prst="rect">
            <a:avLst/>
          </a:prstGeom>
          <a:solidFill>
            <a:srgbClr val="33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descr="Police car on the street">
            <a:extLst>
              <a:ext uri="{FF2B5EF4-FFF2-40B4-BE49-F238E27FC236}">
                <a16:creationId xmlns:a16="http://schemas.microsoft.com/office/drawing/2014/main" id="{ED099F8E-D1CF-EBC2-BE91-DC1D1CE40147}"/>
              </a:ext>
            </a:extLst>
          </p:cNvPr>
          <p:cNvPicPr>
            <a:picLocks noChangeAspect="1"/>
          </p:cNvPicPr>
          <p:nvPr/>
        </p:nvPicPr>
        <p:blipFill>
          <a:blip r:embed="rId3">
            <a:alphaModFix amt="20000"/>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4" name="Table 3">
            <a:extLst>
              <a:ext uri="{FF2B5EF4-FFF2-40B4-BE49-F238E27FC236}">
                <a16:creationId xmlns:a16="http://schemas.microsoft.com/office/drawing/2014/main" id="{B9A5ADEE-4C01-462F-CDBE-49885D66CFDC}"/>
              </a:ext>
            </a:extLst>
          </p:cNvPr>
          <p:cNvGraphicFramePr>
            <a:graphicFrameLocks noGrp="1"/>
          </p:cNvGraphicFramePr>
          <p:nvPr>
            <p:extLst>
              <p:ext uri="{D42A27DB-BD31-4B8C-83A1-F6EECF244321}">
                <p14:modId xmlns:p14="http://schemas.microsoft.com/office/powerpoint/2010/main" val="1000533832"/>
              </p:ext>
            </p:extLst>
          </p:nvPr>
        </p:nvGraphicFramePr>
        <p:xfrm>
          <a:off x="771197" y="1879874"/>
          <a:ext cx="10649606" cy="4450080"/>
        </p:xfrm>
        <a:graphic>
          <a:graphicData uri="http://schemas.openxmlformats.org/drawingml/2006/table">
            <a:tbl>
              <a:tblPr firstRow="1" bandRow="1">
                <a:tableStyleId>{7E9639D4-E3E2-4D34-9284-5A2195B3D0D7}</a:tableStyleId>
              </a:tblPr>
              <a:tblGrid>
                <a:gridCol w="2661746">
                  <a:extLst>
                    <a:ext uri="{9D8B030D-6E8A-4147-A177-3AD203B41FA5}">
                      <a16:colId xmlns:a16="http://schemas.microsoft.com/office/drawing/2014/main" val="3741935749"/>
                    </a:ext>
                  </a:extLst>
                </a:gridCol>
                <a:gridCol w="1996965">
                  <a:extLst>
                    <a:ext uri="{9D8B030D-6E8A-4147-A177-3AD203B41FA5}">
                      <a16:colId xmlns:a16="http://schemas.microsoft.com/office/drawing/2014/main" val="3236194426"/>
                    </a:ext>
                  </a:extLst>
                </a:gridCol>
                <a:gridCol w="1996965">
                  <a:extLst>
                    <a:ext uri="{9D8B030D-6E8A-4147-A177-3AD203B41FA5}">
                      <a16:colId xmlns:a16="http://schemas.microsoft.com/office/drawing/2014/main" val="1339087754"/>
                    </a:ext>
                  </a:extLst>
                </a:gridCol>
                <a:gridCol w="1996965">
                  <a:extLst>
                    <a:ext uri="{9D8B030D-6E8A-4147-A177-3AD203B41FA5}">
                      <a16:colId xmlns:a16="http://schemas.microsoft.com/office/drawing/2014/main" val="932912986"/>
                    </a:ext>
                  </a:extLst>
                </a:gridCol>
                <a:gridCol w="1996965">
                  <a:extLst>
                    <a:ext uri="{9D8B030D-6E8A-4147-A177-3AD203B41FA5}">
                      <a16:colId xmlns:a16="http://schemas.microsoft.com/office/drawing/2014/main" val="793028608"/>
                    </a:ext>
                  </a:extLst>
                </a:gridCol>
              </a:tblGrid>
              <a:tr h="370840">
                <a:tc>
                  <a:txBody>
                    <a:bodyPr/>
                    <a:lstStyle/>
                    <a:p>
                      <a:r>
                        <a:rPr lang="en-CA" dirty="0">
                          <a:solidFill>
                            <a:schemeClr val="bg1"/>
                          </a:solidFill>
                        </a:rPr>
                        <a:t>Feature</a:t>
                      </a:r>
                    </a:p>
                  </a:txBody>
                  <a:tcPr/>
                </a:tc>
                <a:tc>
                  <a:txBody>
                    <a:bodyPr/>
                    <a:lstStyle/>
                    <a:p>
                      <a:pPr algn="ctr"/>
                      <a:r>
                        <a:rPr lang="en-CA" dirty="0"/>
                        <a:t>0-25%</a:t>
                      </a:r>
                    </a:p>
                  </a:txBody>
                  <a:tcPr/>
                </a:tc>
                <a:tc>
                  <a:txBody>
                    <a:bodyPr/>
                    <a:lstStyle/>
                    <a:p>
                      <a:pPr algn="ctr"/>
                      <a:r>
                        <a:rPr lang="en-CA"/>
                        <a:t>26-50%</a:t>
                      </a:r>
                      <a:endParaRPr lang="en-CA" dirty="0"/>
                    </a:p>
                  </a:txBody>
                  <a:tcPr/>
                </a:tc>
                <a:tc>
                  <a:txBody>
                    <a:bodyPr/>
                    <a:lstStyle/>
                    <a:p>
                      <a:pPr algn="ctr"/>
                      <a:r>
                        <a:rPr lang="en-CA" dirty="0"/>
                        <a:t>51-75%</a:t>
                      </a:r>
                    </a:p>
                  </a:txBody>
                  <a:tcPr/>
                </a:tc>
                <a:tc>
                  <a:txBody>
                    <a:bodyPr/>
                    <a:lstStyle/>
                    <a:p>
                      <a:pPr algn="ctr"/>
                      <a:r>
                        <a:rPr lang="en-CA"/>
                        <a:t>+75%</a:t>
                      </a:r>
                      <a:endParaRPr lang="en-CA" dirty="0"/>
                    </a:p>
                  </a:txBody>
                  <a:tcPr/>
                </a:tc>
                <a:extLst>
                  <a:ext uri="{0D108BD9-81ED-4DB2-BD59-A6C34878D82A}">
                    <a16:rowId xmlns:a16="http://schemas.microsoft.com/office/drawing/2014/main" val="1166408407"/>
                  </a:ext>
                </a:extLst>
              </a:tr>
              <a:tr h="370840">
                <a:tc>
                  <a:txBody>
                    <a:bodyPr/>
                    <a:lstStyle/>
                    <a:p>
                      <a:r>
                        <a:rPr lang="en-CA">
                          <a:solidFill>
                            <a:schemeClr val="bg1"/>
                          </a:solidFill>
                        </a:rPr>
                        <a:t>Sessions</a:t>
                      </a:r>
                      <a:endParaRPr lang="en-CA" dirty="0">
                        <a:solidFill>
                          <a:schemeClr val="bg1"/>
                        </a:solidFill>
                      </a:endParaRPr>
                    </a:p>
                  </a:txBody>
                  <a:tcPr/>
                </a:tc>
                <a:tc>
                  <a:txBody>
                    <a:bodyPr/>
                    <a:lstStyle/>
                    <a:p>
                      <a:pPr algn="ctr"/>
                      <a:r>
                        <a:rPr lang="en-CA" b="0" cap="none" spc="0" dirty="0">
                          <a:ln w="0"/>
                          <a:solidFill>
                            <a:schemeClr val="accent1"/>
                          </a:solidFill>
                          <a:effectLst>
                            <a:outerShdw blurRad="38100" dist="25400" dir="5400000" algn="ctr" rotWithShape="0">
                              <a:srgbClr val="6E747A">
                                <a:alpha val="43000"/>
                              </a:srgbClr>
                            </a:outerShdw>
                          </a:effectLst>
                        </a:rPr>
                        <a:t>X</a:t>
                      </a: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extLst>
                  <a:ext uri="{0D108BD9-81ED-4DB2-BD59-A6C34878D82A}">
                    <a16:rowId xmlns:a16="http://schemas.microsoft.com/office/drawing/2014/main" val="1317487926"/>
                  </a:ext>
                </a:extLst>
              </a:tr>
              <a:tr h="370840">
                <a:tc>
                  <a:txBody>
                    <a:bodyPr/>
                    <a:lstStyle/>
                    <a:p>
                      <a:r>
                        <a:rPr lang="en-CA">
                          <a:solidFill>
                            <a:schemeClr val="bg1"/>
                          </a:solidFill>
                        </a:rPr>
                        <a:t>Drives</a:t>
                      </a:r>
                      <a:endParaRPr lang="en-CA" dirty="0">
                        <a:solidFill>
                          <a:schemeClr val="bg1"/>
                        </a:solidFill>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r>
                        <a:rPr lang="en-CA" b="0" cap="none" spc="0" dirty="0">
                          <a:ln w="0"/>
                          <a:solidFill>
                            <a:schemeClr val="accent1"/>
                          </a:solidFill>
                          <a:effectLst>
                            <a:outerShdw blurRad="38100" dist="25400" dir="5400000" algn="ctr" rotWithShape="0">
                              <a:srgbClr val="6E747A">
                                <a:alpha val="43000"/>
                              </a:srgbClr>
                            </a:outerShdw>
                          </a:effectLst>
                        </a:rPr>
                        <a:t>X</a:t>
                      </a:r>
                    </a:p>
                  </a:txBody>
                  <a:tcPr/>
                </a:tc>
                <a:tc>
                  <a:txBody>
                    <a:bodyPr/>
                    <a:lstStyle/>
                    <a:p>
                      <a:pPr algn="ctr"/>
                      <a:endParaRPr lang="en-CA" b="0" cap="none" spc="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extLst>
                  <a:ext uri="{0D108BD9-81ED-4DB2-BD59-A6C34878D82A}">
                    <a16:rowId xmlns:a16="http://schemas.microsoft.com/office/drawing/2014/main" val="3348647775"/>
                  </a:ext>
                </a:extLst>
              </a:tr>
              <a:tr h="370840">
                <a:tc>
                  <a:txBody>
                    <a:bodyPr/>
                    <a:lstStyle/>
                    <a:p>
                      <a:r>
                        <a:rPr lang="en-CA">
                          <a:solidFill>
                            <a:schemeClr val="bg1"/>
                          </a:solidFill>
                        </a:rPr>
                        <a:t>Total_sessions</a:t>
                      </a:r>
                      <a:endParaRPr lang="en-CA" dirty="0">
                        <a:solidFill>
                          <a:schemeClr val="bg1"/>
                        </a:solidFill>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r>
                        <a:rPr lang="en-CA" b="0" cap="none" spc="0" dirty="0">
                          <a:ln w="0"/>
                          <a:solidFill>
                            <a:schemeClr val="accent1"/>
                          </a:solidFill>
                          <a:effectLst>
                            <a:outerShdw blurRad="38100" dist="25400" dir="5400000" algn="ctr" rotWithShape="0">
                              <a:srgbClr val="6E747A">
                                <a:alpha val="43000"/>
                              </a:srgbClr>
                            </a:outerShdw>
                          </a:effectLst>
                        </a:rPr>
                        <a:t>X</a:t>
                      </a:r>
                    </a:p>
                  </a:txBody>
                  <a:tcPr/>
                </a:tc>
                <a:extLst>
                  <a:ext uri="{0D108BD9-81ED-4DB2-BD59-A6C34878D82A}">
                    <a16:rowId xmlns:a16="http://schemas.microsoft.com/office/drawing/2014/main" val="196593694"/>
                  </a:ext>
                </a:extLst>
              </a:tr>
              <a:tr h="370840">
                <a:tc>
                  <a:txBody>
                    <a:bodyPr/>
                    <a:lstStyle/>
                    <a:p>
                      <a:r>
                        <a:rPr lang="en-CA">
                          <a:solidFill>
                            <a:schemeClr val="bg1"/>
                          </a:solidFill>
                        </a:rPr>
                        <a:t>Tenure</a:t>
                      </a:r>
                      <a:endParaRPr lang="en-CA" dirty="0">
                        <a:solidFill>
                          <a:schemeClr val="bg1"/>
                        </a:solidFill>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r>
                        <a:rPr lang="en-CA" b="0" cap="none" spc="0" dirty="0">
                          <a:ln w="0"/>
                          <a:solidFill>
                            <a:schemeClr val="accent1"/>
                          </a:solidFill>
                          <a:effectLst>
                            <a:outerShdw blurRad="38100" dist="25400" dir="5400000" algn="ctr" rotWithShape="0">
                              <a:srgbClr val="6E747A">
                                <a:alpha val="43000"/>
                              </a:srgbClr>
                            </a:outerShdw>
                          </a:effectLst>
                        </a:rPr>
                        <a:t>X</a:t>
                      </a: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extLst>
                  <a:ext uri="{0D108BD9-81ED-4DB2-BD59-A6C34878D82A}">
                    <a16:rowId xmlns:a16="http://schemas.microsoft.com/office/drawing/2014/main" val="760295172"/>
                  </a:ext>
                </a:extLst>
              </a:tr>
              <a:tr h="370840">
                <a:tc>
                  <a:txBody>
                    <a:bodyPr/>
                    <a:lstStyle/>
                    <a:p>
                      <a:r>
                        <a:rPr lang="en-CA" sz="1800" b="0" kern="1200">
                          <a:solidFill>
                            <a:schemeClr val="bg1"/>
                          </a:solidFill>
                          <a:effectLst/>
                        </a:rPr>
                        <a:t>total_navigations_fav1</a:t>
                      </a:r>
                      <a:endParaRPr lang="en-CA" dirty="0">
                        <a:solidFill>
                          <a:schemeClr val="bg1"/>
                        </a:solidFill>
                      </a:endParaRPr>
                    </a:p>
                  </a:txBody>
                  <a:tcPr/>
                </a:tc>
                <a:tc>
                  <a:txBody>
                    <a:bodyPr/>
                    <a:lstStyle/>
                    <a:p>
                      <a:pPr algn="ctr"/>
                      <a:r>
                        <a:rPr lang="en-CA" b="0" cap="none" spc="0" dirty="0">
                          <a:ln w="0"/>
                          <a:solidFill>
                            <a:schemeClr val="accent1"/>
                          </a:solidFill>
                          <a:effectLst>
                            <a:outerShdw blurRad="38100" dist="25400" dir="5400000" algn="ctr" rotWithShape="0">
                              <a:srgbClr val="6E747A">
                                <a:alpha val="43000"/>
                              </a:srgbClr>
                            </a:outerShdw>
                          </a:effectLst>
                        </a:rPr>
                        <a:t>X</a:t>
                      </a: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extLst>
                  <a:ext uri="{0D108BD9-81ED-4DB2-BD59-A6C34878D82A}">
                    <a16:rowId xmlns:a16="http://schemas.microsoft.com/office/drawing/2014/main" val="1657109655"/>
                  </a:ext>
                </a:extLst>
              </a:tr>
              <a:tr h="370840">
                <a:tc>
                  <a:txBody>
                    <a:bodyPr/>
                    <a:lstStyle/>
                    <a:p>
                      <a:r>
                        <a:rPr lang="en-CA" sz="1800" b="0" kern="1200">
                          <a:solidFill>
                            <a:schemeClr val="bg1"/>
                          </a:solidFill>
                          <a:effectLst/>
                        </a:rPr>
                        <a:t>total_navigations_fav2</a:t>
                      </a:r>
                      <a:endParaRPr lang="en-CA" dirty="0">
                        <a:solidFill>
                          <a:schemeClr val="bg1"/>
                        </a:solidFill>
                      </a:endParaRPr>
                    </a:p>
                  </a:txBody>
                  <a:tcPr/>
                </a:tc>
                <a:tc>
                  <a:txBody>
                    <a:bodyPr/>
                    <a:lstStyle/>
                    <a:p>
                      <a:pPr algn="ctr"/>
                      <a:r>
                        <a:rPr lang="en-CA" b="0" cap="none" spc="0" dirty="0">
                          <a:ln w="0"/>
                          <a:solidFill>
                            <a:schemeClr val="accent1"/>
                          </a:solidFill>
                          <a:effectLst>
                            <a:outerShdw blurRad="38100" dist="25400" dir="5400000" algn="ctr" rotWithShape="0">
                              <a:srgbClr val="6E747A">
                                <a:alpha val="43000"/>
                              </a:srgbClr>
                            </a:outerShdw>
                          </a:effectLst>
                        </a:rPr>
                        <a:t>X</a:t>
                      </a: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extLst>
                  <a:ext uri="{0D108BD9-81ED-4DB2-BD59-A6C34878D82A}">
                    <a16:rowId xmlns:a16="http://schemas.microsoft.com/office/drawing/2014/main" val="3688765324"/>
                  </a:ext>
                </a:extLst>
              </a:tr>
              <a:tr h="370840">
                <a:tc>
                  <a:txBody>
                    <a:bodyPr/>
                    <a:lstStyle/>
                    <a:p>
                      <a:r>
                        <a:rPr lang="en-CA" sz="1800" b="0" kern="1200">
                          <a:solidFill>
                            <a:schemeClr val="bg1"/>
                          </a:solidFill>
                          <a:effectLst/>
                        </a:rPr>
                        <a:t>driven_km_drives</a:t>
                      </a:r>
                      <a:endParaRPr lang="en-CA" dirty="0">
                        <a:solidFill>
                          <a:schemeClr val="bg1"/>
                        </a:solidFill>
                      </a:endParaRPr>
                    </a:p>
                  </a:txBody>
                  <a:tcPr/>
                </a:tc>
                <a:tc>
                  <a:txBody>
                    <a:bodyPr/>
                    <a:lstStyle/>
                    <a:p>
                      <a:pPr algn="ctr"/>
                      <a:endParaRPr lang="en-CA" b="0" cap="none" spc="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r>
                        <a:rPr lang="en-CA" b="0" cap="none" spc="0" dirty="0">
                          <a:ln w="0"/>
                          <a:solidFill>
                            <a:schemeClr val="accent1"/>
                          </a:solidFill>
                          <a:effectLst>
                            <a:outerShdw blurRad="38100" dist="25400" dir="5400000" algn="ctr" rotWithShape="0">
                              <a:srgbClr val="6E747A">
                                <a:alpha val="43000"/>
                              </a:srgbClr>
                            </a:outerShdw>
                          </a:effectLst>
                        </a:rPr>
                        <a:t>X</a:t>
                      </a:r>
                    </a:p>
                  </a:txBody>
                  <a:tcPr/>
                </a:tc>
                <a:extLst>
                  <a:ext uri="{0D108BD9-81ED-4DB2-BD59-A6C34878D82A}">
                    <a16:rowId xmlns:a16="http://schemas.microsoft.com/office/drawing/2014/main" val="214408094"/>
                  </a:ext>
                </a:extLst>
              </a:tr>
              <a:tr h="370840">
                <a:tc>
                  <a:txBody>
                    <a:bodyPr/>
                    <a:lstStyle/>
                    <a:p>
                      <a:r>
                        <a:rPr lang="en-CA" sz="1800" b="0" kern="1200">
                          <a:solidFill>
                            <a:schemeClr val="bg1"/>
                          </a:solidFill>
                          <a:effectLst/>
                        </a:rPr>
                        <a:t>duration_minutes_drives</a:t>
                      </a:r>
                      <a:endParaRPr lang="en-CA" dirty="0">
                        <a:solidFill>
                          <a:schemeClr val="bg1"/>
                        </a:solidFill>
                      </a:endParaRPr>
                    </a:p>
                  </a:txBody>
                  <a:tcPr/>
                </a:tc>
                <a:tc>
                  <a:txBody>
                    <a:bodyPr/>
                    <a:lstStyle/>
                    <a:p>
                      <a:pPr algn="ctr"/>
                      <a:endParaRPr lang="en-CA" b="0" cap="none" spc="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r>
                        <a:rPr lang="en-CA" b="0" cap="none" spc="0" dirty="0">
                          <a:ln w="0"/>
                          <a:solidFill>
                            <a:schemeClr val="accent1"/>
                          </a:solidFill>
                          <a:effectLst>
                            <a:outerShdw blurRad="38100" dist="25400" dir="5400000" algn="ctr" rotWithShape="0">
                              <a:srgbClr val="6E747A">
                                <a:alpha val="43000"/>
                              </a:srgbClr>
                            </a:outerShdw>
                          </a:effectLst>
                        </a:rPr>
                        <a:t>X</a:t>
                      </a:r>
                    </a:p>
                  </a:txBody>
                  <a:tcPr/>
                </a:tc>
                <a:extLst>
                  <a:ext uri="{0D108BD9-81ED-4DB2-BD59-A6C34878D82A}">
                    <a16:rowId xmlns:a16="http://schemas.microsoft.com/office/drawing/2014/main" val="3533882390"/>
                  </a:ext>
                </a:extLst>
              </a:tr>
              <a:tr h="370840">
                <a:tc>
                  <a:txBody>
                    <a:bodyPr/>
                    <a:lstStyle/>
                    <a:p>
                      <a:r>
                        <a:rPr lang="en-CA" sz="1800" b="0" kern="1200">
                          <a:solidFill>
                            <a:schemeClr val="bg1"/>
                          </a:solidFill>
                          <a:effectLst/>
                        </a:rPr>
                        <a:t>activity_days</a:t>
                      </a:r>
                      <a:endParaRPr lang="en-CA" dirty="0">
                        <a:solidFill>
                          <a:schemeClr val="bg1"/>
                        </a:solidFill>
                      </a:endParaRPr>
                    </a:p>
                  </a:txBody>
                  <a:tcPr/>
                </a:tc>
                <a:tc>
                  <a:txBody>
                    <a:bodyPr/>
                    <a:lstStyle/>
                    <a:p>
                      <a:pPr algn="ctr"/>
                      <a:r>
                        <a:rPr lang="en-CA" b="0" cap="none" spc="0" dirty="0">
                          <a:ln w="0"/>
                          <a:solidFill>
                            <a:schemeClr val="accent1"/>
                          </a:solidFill>
                          <a:effectLst>
                            <a:outerShdw blurRad="38100" dist="25400" dir="5400000" algn="ctr" rotWithShape="0">
                              <a:srgbClr val="6E747A">
                                <a:alpha val="43000"/>
                              </a:srgbClr>
                            </a:outerShdw>
                          </a:effectLst>
                        </a:rPr>
                        <a:t>X</a:t>
                      </a:r>
                    </a:p>
                  </a:txBody>
                  <a:tcPr/>
                </a:tc>
                <a:tc>
                  <a:txBody>
                    <a:bodyPr/>
                    <a:lstStyle/>
                    <a:p>
                      <a:pPr algn="ctr"/>
                      <a:endParaRPr lang="en-CA" b="0" cap="none" spc="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extLst>
                  <a:ext uri="{0D108BD9-81ED-4DB2-BD59-A6C34878D82A}">
                    <a16:rowId xmlns:a16="http://schemas.microsoft.com/office/drawing/2014/main" val="3244214268"/>
                  </a:ext>
                </a:extLst>
              </a:tr>
              <a:tr h="370840">
                <a:tc>
                  <a:txBody>
                    <a:bodyPr/>
                    <a:lstStyle/>
                    <a:p>
                      <a:r>
                        <a:rPr lang="en-CA" sz="1800" b="0" kern="1200" dirty="0">
                          <a:solidFill>
                            <a:schemeClr val="bg1"/>
                          </a:solidFill>
                          <a:effectLst/>
                        </a:rPr>
                        <a:t>driving_days</a:t>
                      </a:r>
                      <a:endParaRPr lang="en-CA" dirty="0">
                        <a:solidFill>
                          <a:schemeClr val="bg1"/>
                        </a:solidFill>
                      </a:endParaRP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tc>
                  <a:txBody>
                    <a:bodyPr/>
                    <a:lstStyle/>
                    <a:p>
                      <a:pPr algn="ctr"/>
                      <a:endParaRPr lang="en-CA" b="0" cap="none" spc="0">
                        <a:ln w="0"/>
                        <a:solidFill>
                          <a:schemeClr val="accent1"/>
                        </a:solidFill>
                        <a:effectLst>
                          <a:outerShdw blurRad="38100" dist="25400" dir="5400000" algn="ctr" rotWithShape="0">
                            <a:srgbClr val="6E747A">
                              <a:alpha val="43000"/>
                            </a:srgbClr>
                          </a:outerShdw>
                        </a:effectLst>
                      </a:endParaRPr>
                    </a:p>
                  </a:txBody>
                  <a:tcPr/>
                </a:tc>
                <a:tc>
                  <a:txBody>
                    <a:bodyPr/>
                    <a:lstStyle/>
                    <a:p>
                      <a:pPr algn="ctr"/>
                      <a:r>
                        <a:rPr lang="en-CA" b="0" cap="none" spc="0" dirty="0">
                          <a:ln w="0"/>
                          <a:solidFill>
                            <a:schemeClr val="accent1"/>
                          </a:solidFill>
                          <a:effectLst>
                            <a:outerShdw blurRad="38100" dist="25400" dir="5400000" algn="ctr" rotWithShape="0">
                              <a:srgbClr val="6E747A">
                                <a:alpha val="43000"/>
                              </a:srgbClr>
                            </a:outerShdw>
                          </a:effectLst>
                        </a:rPr>
                        <a:t>X</a:t>
                      </a:r>
                    </a:p>
                  </a:txBody>
                  <a:tcPr/>
                </a:tc>
                <a:tc>
                  <a:txBody>
                    <a:bodyPr/>
                    <a:lstStyle/>
                    <a:p>
                      <a:pPr algn="ctr"/>
                      <a:endParaRPr lang="en-CA" b="0" cap="none" spc="0" dirty="0">
                        <a:ln w="0"/>
                        <a:solidFill>
                          <a:schemeClr val="accent1"/>
                        </a:solidFill>
                        <a:effectLst>
                          <a:outerShdw blurRad="38100" dist="25400" dir="5400000" algn="ctr" rotWithShape="0">
                            <a:srgbClr val="6E747A">
                              <a:alpha val="43000"/>
                            </a:srgbClr>
                          </a:outerShdw>
                        </a:effectLst>
                      </a:endParaRPr>
                    </a:p>
                  </a:txBody>
                  <a:tcPr/>
                </a:tc>
                <a:extLst>
                  <a:ext uri="{0D108BD9-81ED-4DB2-BD59-A6C34878D82A}">
                    <a16:rowId xmlns:a16="http://schemas.microsoft.com/office/drawing/2014/main" val="594606104"/>
                  </a:ext>
                </a:extLst>
              </a:tr>
              <a:tr h="370840">
                <a:tc>
                  <a:txBody>
                    <a:bodyPr/>
                    <a:lstStyle/>
                    <a:p>
                      <a:r>
                        <a:rPr lang="en-CA" dirty="0">
                          <a:solidFill>
                            <a:schemeClr val="bg1"/>
                          </a:solidFill>
                        </a:rPr>
                        <a:t>device</a:t>
                      </a:r>
                    </a:p>
                  </a:txBody>
                  <a:tcPr/>
                </a:tc>
                <a:tc gridSpan="4">
                  <a:txBody>
                    <a:bodyPr/>
                    <a:lstStyle/>
                    <a:p>
                      <a:pPr algn="ctr"/>
                      <a:r>
                        <a:rPr lang="en-CA" b="0" cap="none" spc="0" dirty="0">
                          <a:ln w="0"/>
                          <a:solidFill>
                            <a:schemeClr val="accent1"/>
                          </a:solidFill>
                          <a:effectLst>
                            <a:outerShdw blurRad="38100" dist="25400" dir="5400000" algn="ctr" rotWithShape="0">
                              <a:srgbClr val="6E747A">
                                <a:alpha val="43000"/>
                              </a:srgbClr>
                            </a:outerShdw>
                          </a:effectLst>
                        </a:rPr>
                        <a:t>iPhone</a:t>
                      </a:r>
                    </a:p>
                  </a:txBody>
                  <a:tcPr/>
                </a:tc>
                <a:tc hMerge="1">
                  <a:txBody>
                    <a:bodyPr/>
                    <a:lstStyle/>
                    <a:p>
                      <a:pPr algn="ctr"/>
                      <a:endParaRPr lang="en-CA" b="1" cap="none" spc="0" dirty="0">
                        <a:ln w="22225">
                          <a:solidFill>
                            <a:schemeClr val="accent2"/>
                          </a:solidFill>
                          <a:prstDash val="solid"/>
                        </a:ln>
                        <a:solidFill>
                          <a:schemeClr val="accent2">
                            <a:lumMod val="40000"/>
                            <a:lumOff val="60000"/>
                          </a:schemeClr>
                        </a:solidFill>
                        <a:effectLst/>
                      </a:endParaRPr>
                    </a:p>
                  </a:txBody>
                  <a:tcPr/>
                </a:tc>
                <a:tc hMerge="1">
                  <a:txBody>
                    <a:bodyPr/>
                    <a:lstStyle/>
                    <a:p>
                      <a:pPr algn="ctr"/>
                      <a:endParaRPr lang="en-CA" b="1" cap="none" spc="0" dirty="0">
                        <a:ln w="22225">
                          <a:solidFill>
                            <a:schemeClr val="accent2"/>
                          </a:solidFill>
                          <a:prstDash val="solid"/>
                        </a:ln>
                        <a:solidFill>
                          <a:schemeClr val="accent2">
                            <a:lumMod val="40000"/>
                            <a:lumOff val="60000"/>
                          </a:schemeClr>
                        </a:solidFill>
                        <a:effectLst/>
                      </a:endParaRPr>
                    </a:p>
                  </a:txBody>
                  <a:tcPr/>
                </a:tc>
                <a:tc hMerge="1">
                  <a:txBody>
                    <a:bodyPr/>
                    <a:lstStyle/>
                    <a:p>
                      <a:pPr algn="ctr"/>
                      <a:endParaRPr lang="en-CA" b="1" cap="none" spc="0" dirty="0">
                        <a:ln w="22225">
                          <a:solidFill>
                            <a:schemeClr val="accent2"/>
                          </a:solidFill>
                          <a:prstDash val="solid"/>
                        </a:ln>
                        <a:solidFill>
                          <a:schemeClr val="accent2">
                            <a:lumMod val="40000"/>
                            <a:lumOff val="60000"/>
                          </a:schemeClr>
                        </a:solidFill>
                        <a:effectLst/>
                      </a:endParaRPr>
                    </a:p>
                  </a:txBody>
                  <a:tcPr/>
                </a:tc>
                <a:extLst>
                  <a:ext uri="{0D108BD9-81ED-4DB2-BD59-A6C34878D82A}">
                    <a16:rowId xmlns:a16="http://schemas.microsoft.com/office/drawing/2014/main" val="1586745252"/>
                  </a:ext>
                </a:extLst>
              </a:tr>
            </a:tbl>
          </a:graphicData>
        </a:graphic>
      </p:graphicFrame>
      <p:sp>
        <p:nvSpPr>
          <p:cNvPr id="2" name="Title 1">
            <a:extLst>
              <a:ext uri="{FF2B5EF4-FFF2-40B4-BE49-F238E27FC236}">
                <a16:creationId xmlns:a16="http://schemas.microsoft.com/office/drawing/2014/main" id="{09784AD7-2D60-22DA-D63F-19BE56FC37DB}"/>
              </a:ext>
            </a:extLst>
          </p:cNvPr>
          <p:cNvSpPr>
            <a:spLocks noGrp="1"/>
          </p:cNvSpPr>
          <p:nvPr>
            <p:ph type="title"/>
          </p:nvPr>
        </p:nvSpPr>
        <p:spPr/>
        <p:txBody>
          <a:bodyPr/>
          <a:lstStyle/>
          <a:p>
            <a:r>
              <a:rPr lang="en-CA" b="1" dirty="0">
                <a:solidFill>
                  <a:schemeClr val="bg1"/>
                </a:solidFill>
              </a:rPr>
              <a:t>Customer Attrition Profile</a:t>
            </a:r>
          </a:p>
        </p:txBody>
      </p:sp>
    </p:spTree>
    <p:extLst>
      <p:ext uri="{BB962C8B-B14F-4D97-AF65-F5344CB8AC3E}">
        <p14:creationId xmlns:p14="http://schemas.microsoft.com/office/powerpoint/2010/main" val="74478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EA6455-E20B-EECF-213D-A59CFEFEAD34}"/>
              </a:ext>
            </a:extLst>
          </p:cNvPr>
          <p:cNvSpPr/>
          <p:nvPr/>
        </p:nvSpPr>
        <p:spPr>
          <a:xfrm>
            <a:off x="0" y="0"/>
            <a:ext cx="12192000" cy="1446141"/>
          </a:xfrm>
          <a:prstGeom prst="rect">
            <a:avLst/>
          </a:prstGeom>
          <a:solidFill>
            <a:schemeClr val="tx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071615-AE81-7EDB-8FDB-FBB632A69B7D}"/>
              </a:ext>
            </a:extLst>
          </p:cNvPr>
          <p:cNvSpPr>
            <a:spLocks noGrp="1"/>
          </p:cNvSpPr>
          <p:nvPr>
            <p:ph type="title"/>
          </p:nvPr>
        </p:nvSpPr>
        <p:spPr/>
        <p:txBody>
          <a:bodyPr/>
          <a:lstStyle/>
          <a:p>
            <a:r>
              <a:rPr lang="en-CA" b="1" dirty="0"/>
              <a:t>Correlation Matrix of Numerical Features</a:t>
            </a:r>
          </a:p>
        </p:txBody>
      </p:sp>
      <p:pic>
        <p:nvPicPr>
          <p:cNvPr id="5" name="Content Placeholder 4">
            <a:extLst>
              <a:ext uri="{FF2B5EF4-FFF2-40B4-BE49-F238E27FC236}">
                <a16:creationId xmlns:a16="http://schemas.microsoft.com/office/drawing/2014/main" id="{27B218AE-F309-3ED6-C8B1-C18067C6473E}"/>
              </a:ext>
            </a:extLst>
          </p:cNvPr>
          <p:cNvPicPr>
            <a:picLocks noGrp="1" noChangeAspect="1"/>
          </p:cNvPicPr>
          <p:nvPr>
            <p:ph idx="1"/>
          </p:nvPr>
        </p:nvPicPr>
        <p:blipFill>
          <a:blip r:embed="rId2"/>
          <a:srcRect t="4211"/>
          <a:stretch/>
        </p:blipFill>
        <p:spPr>
          <a:xfrm>
            <a:off x="2200698" y="1859093"/>
            <a:ext cx="7790604" cy="4998907"/>
          </a:xfrm>
        </p:spPr>
      </p:pic>
    </p:spTree>
    <p:extLst>
      <p:ext uri="{BB962C8B-B14F-4D97-AF65-F5344CB8AC3E}">
        <p14:creationId xmlns:p14="http://schemas.microsoft.com/office/powerpoint/2010/main" val="222529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6F974723-2AED-39B6-9522-56F0D0425C7C}"/>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300" b="1" dirty="0"/>
              <a:t>Confusion Matrix of Decision Tree model</a:t>
            </a:r>
          </a:p>
        </p:txBody>
      </p:sp>
      <p:sp>
        <p:nvSpPr>
          <p:cNvPr id="14" name="Freeform: Shape 13">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D635B9-4FE5-1362-CB5A-13947846563D}"/>
              </a:ext>
            </a:extLst>
          </p:cNvPr>
          <p:cNvPicPr>
            <a:picLocks noChangeAspect="1"/>
          </p:cNvPicPr>
          <p:nvPr/>
        </p:nvPicPr>
        <p:blipFill>
          <a:blip r:embed="rId3"/>
          <a:stretch>
            <a:fillRect/>
          </a:stretch>
        </p:blipFill>
        <p:spPr>
          <a:xfrm>
            <a:off x="6334842" y="2247904"/>
            <a:ext cx="4600952" cy="3483408"/>
          </a:xfrm>
          <a:prstGeom prst="rect">
            <a:avLst/>
          </a:prstGeom>
        </p:spPr>
      </p:pic>
      <p:pic>
        <p:nvPicPr>
          <p:cNvPr id="6" name="Picture 5">
            <a:extLst>
              <a:ext uri="{FF2B5EF4-FFF2-40B4-BE49-F238E27FC236}">
                <a16:creationId xmlns:a16="http://schemas.microsoft.com/office/drawing/2014/main" id="{737B4363-0E57-EEA2-0AF1-B5E9159706EB}"/>
              </a:ext>
            </a:extLst>
          </p:cNvPr>
          <p:cNvPicPr>
            <a:picLocks noChangeAspect="1"/>
          </p:cNvPicPr>
          <p:nvPr/>
        </p:nvPicPr>
        <p:blipFill>
          <a:blip r:embed="rId4"/>
          <a:stretch>
            <a:fillRect/>
          </a:stretch>
        </p:blipFill>
        <p:spPr>
          <a:xfrm>
            <a:off x="1256205" y="2247904"/>
            <a:ext cx="3822432" cy="3396365"/>
          </a:xfrm>
          <a:prstGeom prst="rect">
            <a:avLst/>
          </a:prstGeom>
        </p:spPr>
      </p:pic>
    </p:spTree>
    <p:extLst>
      <p:ext uri="{BB962C8B-B14F-4D97-AF65-F5344CB8AC3E}">
        <p14:creationId xmlns:p14="http://schemas.microsoft.com/office/powerpoint/2010/main" val="347142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229C6B-0C88-E577-8F7B-BA493B0D8BCE}"/>
              </a:ext>
            </a:extLst>
          </p:cNvPr>
          <p:cNvPicPr>
            <a:picLocks noChangeAspect="1"/>
          </p:cNvPicPr>
          <p:nvPr/>
        </p:nvPicPr>
        <p:blipFill>
          <a:blip r:embed="rId2"/>
          <a:stretch>
            <a:fillRect/>
          </a:stretch>
        </p:blipFill>
        <p:spPr>
          <a:xfrm>
            <a:off x="3498959" y="442495"/>
            <a:ext cx="7834887" cy="5771782"/>
          </a:xfrm>
          <a:prstGeom prst="rect">
            <a:avLst/>
          </a:prstGeom>
        </p:spPr>
      </p:pic>
      <p:sp>
        <p:nvSpPr>
          <p:cNvPr id="12" name="Rectangle 11">
            <a:extLst>
              <a:ext uri="{FF2B5EF4-FFF2-40B4-BE49-F238E27FC236}">
                <a16:creationId xmlns:a16="http://schemas.microsoft.com/office/drawing/2014/main" id="{9DEE0684-969C-F02F-0FC4-58F8027CD3E4}"/>
              </a:ext>
            </a:extLst>
          </p:cNvPr>
          <p:cNvSpPr/>
          <p:nvPr/>
        </p:nvSpPr>
        <p:spPr>
          <a:xfrm>
            <a:off x="0" y="0"/>
            <a:ext cx="2133600" cy="6857999"/>
          </a:xfrm>
          <a:prstGeom prst="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3B6B80B4-F3E5-6DDC-D177-CF14CAD59F34}"/>
              </a:ext>
            </a:extLst>
          </p:cNvPr>
          <p:cNvSpPr>
            <a:spLocks noGrp="1"/>
          </p:cNvSpPr>
          <p:nvPr>
            <p:ph type="title" idx="4294967295"/>
          </p:nvPr>
        </p:nvSpPr>
        <p:spPr>
          <a:xfrm>
            <a:off x="746234" y="2985731"/>
            <a:ext cx="2752725" cy="2708275"/>
          </a:xfrm>
          <a:prstGeom prst="ellipse">
            <a:avLst/>
          </a:prstGeom>
          <a:solidFill>
            <a:schemeClr val="tx1"/>
          </a:solidFill>
          <a:ln w="174625" cmpd="thinThick">
            <a:solidFill>
              <a:schemeClr val="tx1"/>
            </a:solidFill>
          </a:ln>
        </p:spPr>
        <p:txBody>
          <a:bodyPr vert="horz" lIns="91440" tIns="45720" rIns="91440" bIns="45720" rtlCol="0" anchor="ctr">
            <a:normAutofit/>
          </a:bodyPr>
          <a:lstStyle/>
          <a:p>
            <a:pPr algn="ctr"/>
            <a:r>
              <a:rPr lang="en-US" sz="2200" b="1" kern="1200" dirty="0">
                <a:solidFill>
                  <a:srgbClr val="FFFFFF"/>
                </a:solidFill>
                <a:latin typeface="+mj-lt"/>
                <a:ea typeface="+mj-ea"/>
                <a:cs typeface="+mj-cs"/>
              </a:rPr>
              <a:t>Feature importances using MDI</a:t>
            </a:r>
            <a:br>
              <a:rPr lang="en-US" sz="2200" b="1" kern="1200" dirty="0">
                <a:solidFill>
                  <a:srgbClr val="FFFFFF"/>
                </a:solidFill>
                <a:latin typeface="+mj-lt"/>
                <a:ea typeface="+mj-ea"/>
                <a:cs typeface="+mj-cs"/>
              </a:rPr>
            </a:br>
            <a:r>
              <a:rPr lang="en-US" sz="2200" kern="1200" dirty="0">
                <a:solidFill>
                  <a:srgbClr val="FFFFFF"/>
                </a:solidFill>
                <a:latin typeface="+mj-lt"/>
                <a:ea typeface="+mj-ea"/>
                <a:cs typeface="+mj-cs"/>
              </a:rPr>
              <a:t>(mean decrease in impurity)</a:t>
            </a:r>
          </a:p>
        </p:txBody>
      </p:sp>
    </p:spTree>
    <p:extLst>
      <p:ext uri="{BB962C8B-B14F-4D97-AF65-F5344CB8AC3E}">
        <p14:creationId xmlns:p14="http://schemas.microsoft.com/office/powerpoint/2010/main" val="263773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0254E03-CFE2-2577-C561-6ABAC7BF83FF}"/>
              </a:ext>
            </a:extLst>
          </p:cNvPr>
          <p:cNvSpPr/>
          <p:nvPr/>
        </p:nvSpPr>
        <p:spPr>
          <a:xfrm>
            <a:off x="0" y="0"/>
            <a:ext cx="12192000" cy="6858000"/>
          </a:xfrm>
          <a:prstGeom prst="rect">
            <a:avLst/>
          </a:prstGeom>
          <a:solidFill>
            <a:srgbClr val="33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 name="Picture 3" descr="Blue arrow amid grey arrows">
            <a:extLst>
              <a:ext uri="{FF2B5EF4-FFF2-40B4-BE49-F238E27FC236}">
                <a16:creationId xmlns:a16="http://schemas.microsoft.com/office/drawing/2014/main" id="{7819E4B3-D470-6584-6DFD-5D1994495AA3}"/>
              </a:ext>
            </a:extLst>
          </p:cNvPr>
          <p:cNvPicPr>
            <a:picLocks noGrp="1" noRot="1" noChangeAspect="1" noMove="1" noResize="1" noEditPoints="1" noAdjustHandles="1" noChangeArrowheads="1" noChangeShapeType="1" noCrop="1"/>
          </p:cNvPicPr>
          <p:nvPr/>
        </p:nvPicPr>
        <p:blipFill>
          <a:blip r:embed="rId3">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7E73167-3B05-681B-0819-6424090699FA}"/>
              </a:ext>
            </a:extLst>
          </p:cNvPr>
          <p:cNvSpPr>
            <a:spLocks noGrp="1"/>
          </p:cNvSpPr>
          <p:nvPr>
            <p:ph type="title"/>
          </p:nvPr>
        </p:nvSpPr>
        <p:spPr>
          <a:xfrm>
            <a:off x="2736516" y="811328"/>
            <a:ext cx="6718967" cy="911148"/>
          </a:xfrm>
        </p:spPr>
        <p:txBody>
          <a:bodyPr>
            <a:noAutofit/>
          </a:bodyPr>
          <a:lstStyle/>
          <a:p>
            <a:r>
              <a:rPr lang="en-CA" sz="5400" b="1" dirty="0">
                <a:solidFill>
                  <a:schemeClr val="bg1"/>
                </a:solidFill>
              </a:rPr>
              <a:t>RECOMMENDATIONS</a:t>
            </a:r>
          </a:p>
        </p:txBody>
      </p:sp>
      <p:sp>
        <p:nvSpPr>
          <p:cNvPr id="7" name="TextBox 6">
            <a:extLst>
              <a:ext uri="{FF2B5EF4-FFF2-40B4-BE49-F238E27FC236}">
                <a16:creationId xmlns:a16="http://schemas.microsoft.com/office/drawing/2014/main" id="{AC671091-B9D8-EFBB-AD86-63E31B6CA5F3}"/>
              </a:ext>
            </a:extLst>
          </p:cNvPr>
          <p:cNvSpPr txBox="1"/>
          <p:nvPr/>
        </p:nvSpPr>
        <p:spPr>
          <a:xfrm>
            <a:off x="2186306" y="5400341"/>
            <a:ext cx="7819385" cy="646331"/>
          </a:xfrm>
          <a:prstGeom prst="rect">
            <a:avLst/>
          </a:prstGeom>
          <a:noFill/>
        </p:spPr>
        <p:txBody>
          <a:bodyPr wrap="none" rtlCol="0">
            <a:spAutoFit/>
          </a:bodyPr>
          <a:lstStyle/>
          <a:p>
            <a:r>
              <a:rPr lang="en-CA" sz="3600" b="1" dirty="0">
                <a:solidFill>
                  <a:schemeClr val="bg1"/>
                </a:solidFill>
              </a:rPr>
              <a:t>How to improve customer retention?</a:t>
            </a:r>
          </a:p>
        </p:txBody>
      </p:sp>
    </p:spTree>
    <p:extLst>
      <p:ext uri="{BB962C8B-B14F-4D97-AF65-F5344CB8AC3E}">
        <p14:creationId xmlns:p14="http://schemas.microsoft.com/office/powerpoint/2010/main" val="336841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DCB9AE-C599-2920-5B54-9B8666BB82BE}"/>
              </a:ext>
            </a:extLst>
          </p:cNvPr>
          <p:cNvSpPr>
            <a:spLocks noGrp="1" noRot="1" noMove="1" noResize="1" noEditPoints="1" noAdjustHandles="1" noChangeArrowheads="1" noChangeShapeType="1"/>
          </p:cNvSpPr>
          <p:nvPr/>
        </p:nvSpPr>
        <p:spPr>
          <a:xfrm>
            <a:off x="0" y="-315"/>
            <a:ext cx="12192000" cy="1680370"/>
          </a:xfrm>
          <a:prstGeom prst="rect">
            <a:avLst/>
          </a:prstGeom>
          <a:solidFill>
            <a:srgbClr val="33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3966375F-53F8-1FE0-C154-3CA08E4E717C}"/>
              </a:ext>
            </a:extLst>
          </p:cNvPr>
          <p:cNvSpPr>
            <a:spLocks noGrp="1"/>
          </p:cNvSpPr>
          <p:nvPr>
            <p:ph type="title"/>
          </p:nvPr>
        </p:nvSpPr>
        <p:spPr>
          <a:xfrm>
            <a:off x="839788" y="365125"/>
            <a:ext cx="8580659" cy="1325563"/>
          </a:xfrm>
        </p:spPr>
        <p:txBody>
          <a:bodyPr/>
          <a:lstStyle/>
          <a:p>
            <a:r>
              <a:rPr lang="en-CA" b="1" dirty="0">
                <a:solidFill>
                  <a:schemeClr val="bg1"/>
                </a:solidFill>
              </a:rPr>
              <a:t>Personalize Retention Strategies</a:t>
            </a:r>
          </a:p>
        </p:txBody>
      </p:sp>
      <p:sp>
        <p:nvSpPr>
          <p:cNvPr id="3" name="Text Placeholder 2">
            <a:extLst>
              <a:ext uri="{FF2B5EF4-FFF2-40B4-BE49-F238E27FC236}">
                <a16:creationId xmlns:a16="http://schemas.microsoft.com/office/drawing/2014/main" id="{92625F17-DB4B-9469-15B3-EAE2B23E0E35}"/>
              </a:ext>
            </a:extLst>
          </p:cNvPr>
          <p:cNvSpPr>
            <a:spLocks noGrp="1"/>
          </p:cNvSpPr>
          <p:nvPr>
            <p:ph type="body" idx="1"/>
          </p:nvPr>
        </p:nvSpPr>
        <p:spPr/>
        <p:txBody>
          <a:bodyPr/>
          <a:lstStyle/>
          <a:p>
            <a:r>
              <a:rPr lang="en-CA" dirty="0"/>
              <a:t>Insight</a:t>
            </a:r>
          </a:p>
        </p:txBody>
      </p:sp>
      <p:sp>
        <p:nvSpPr>
          <p:cNvPr id="4" name="Content Placeholder 3">
            <a:extLst>
              <a:ext uri="{FF2B5EF4-FFF2-40B4-BE49-F238E27FC236}">
                <a16:creationId xmlns:a16="http://schemas.microsoft.com/office/drawing/2014/main" id="{A3FD57D5-B60E-27DF-FE0F-86E212AC10DB}"/>
              </a:ext>
            </a:extLst>
          </p:cNvPr>
          <p:cNvSpPr>
            <a:spLocks noGrp="1"/>
          </p:cNvSpPr>
          <p:nvPr>
            <p:ph sz="half" idx="2"/>
          </p:nvPr>
        </p:nvSpPr>
        <p:spPr/>
        <p:txBody>
          <a:bodyPr/>
          <a:lstStyle/>
          <a:p>
            <a:pPr marL="0" indent="0">
              <a:buNone/>
            </a:pPr>
            <a:r>
              <a:rPr lang="en-US" dirty="0"/>
              <a:t>Users with higher tenure tend to have better retention rates</a:t>
            </a:r>
            <a:endParaRPr lang="en-CA" dirty="0"/>
          </a:p>
        </p:txBody>
      </p:sp>
      <p:sp>
        <p:nvSpPr>
          <p:cNvPr id="5" name="Text Placeholder 4">
            <a:extLst>
              <a:ext uri="{FF2B5EF4-FFF2-40B4-BE49-F238E27FC236}">
                <a16:creationId xmlns:a16="http://schemas.microsoft.com/office/drawing/2014/main" id="{3071AC56-9D39-B6A9-D546-37F137651306}"/>
              </a:ext>
            </a:extLst>
          </p:cNvPr>
          <p:cNvSpPr>
            <a:spLocks noGrp="1"/>
          </p:cNvSpPr>
          <p:nvPr>
            <p:ph type="body" sz="quarter" idx="3"/>
          </p:nvPr>
        </p:nvSpPr>
        <p:spPr>
          <a:xfrm>
            <a:off x="839788" y="3402418"/>
            <a:ext cx="5183188" cy="516786"/>
          </a:xfrm>
        </p:spPr>
        <p:txBody>
          <a:bodyPr/>
          <a:lstStyle/>
          <a:p>
            <a:r>
              <a:rPr lang="en-CA" dirty="0">
                <a:solidFill>
                  <a:srgbClr val="00CC99"/>
                </a:solidFill>
              </a:rPr>
              <a:t>Action</a:t>
            </a:r>
          </a:p>
        </p:txBody>
      </p:sp>
      <p:sp>
        <p:nvSpPr>
          <p:cNvPr id="6" name="Content Placeholder 5">
            <a:extLst>
              <a:ext uri="{FF2B5EF4-FFF2-40B4-BE49-F238E27FC236}">
                <a16:creationId xmlns:a16="http://schemas.microsoft.com/office/drawing/2014/main" id="{9EA3FBA6-B203-3BDD-E8D1-87BC2A100D09}"/>
              </a:ext>
            </a:extLst>
          </p:cNvPr>
          <p:cNvSpPr>
            <a:spLocks noGrp="1"/>
          </p:cNvSpPr>
          <p:nvPr>
            <p:ph sz="quarter" idx="4"/>
          </p:nvPr>
        </p:nvSpPr>
        <p:spPr>
          <a:xfrm>
            <a:off x="839788" y="3943475"/>
            <a:ext cx="5183188" cy="2649021"/>
          </a:xfrm>
        </p:spPr>
        <p:txBody>
          <a:bodyPr/>
          <a:lstStyle/>
          <a:p>
            <a:pPr marL="0" indent="0">
              <a:buNone/>
            </a:pPr>
            <a:r>
              <a:rPr lang="en-US" dirty="0">
                <a:solidFill>
                  <a:srgbClr val="00CC99"/>
                </a:solidFill>
              </a:rPr>
              <a:t>Develop personalized engagement campaigns for long-tenure users, such as loyalty rewards, exclusive offers, or personalized notifications based on driving habits.</a:t>
            </a:r>
            <a:endParaRPr lang="en-CA" dirty="0">
              <a:solidFill>
                <a:srgbClr val="00CC99"/>
              </a:solidFill>
            </a:endParaRPr>
          </a:p>
        </p:txBody>
      </p:sp>
      <p:grpSp>
        <p:nvGrpSpPr>
          <p:cNvPr id="14" name="Group 13">
            <a:extLst>
              <a:ext uri="{FF2B5EF4-FFF2-40B4-BE49-F238E27FC236}">
                <a16:creationId xmlns:a16="http://schemas.microsoft.com/office/drawing/2014/main" id="{7A34F825-2766-6EFA-B878-0468D9D9444A}"/>
              </a:ext>
            </a:extLst>
          </p:cNvPr>
          <p:cNvGrpSpPr/>
          <p:nvPr/>
        </p:nvGrpSpPr>
        <p:grpSpPr>
          <a:xfrm>
            <a:off x="6351587" y="2045495"/>
            <a:ext cx="5486400" cy="4352925"/>
            <a:chOff x="6351587" y="2170906"/>
            <a:chExt cx="5486400" cy="4352925"/>
          </a:xfrm>
        </p:grpSpPr>
        <p:pic>
          <p:nvPicPr>
            <p:cNvPr id="9" name="Picture 8">
              <a:extLst>
                <a:ext uri="{FF2B5EF4-FFF2-40B4-BE49-F238E27FC236}">
                  <a16:creationId xmlns:a16="http://schemas.microsoft.com/office/drawing/2014/main" id="{469DB04C-7B4E-2B36-9CA1-F7F6F7562B7E}"/>
                </a:ext>
              </a:extLst>
            </p:cNvPr>
            <p:cNvPicPr>
              <a:picLocks noChangeAspect="1"/>
            </p:cNvPicPr>
            <p:nvPr/>
          </p:nvPicPr>
          <p:blipFill>
            <a:blip r:embed="rId3"/>
            <a:stretch>
              <a:fillRect/>
            </a:stretch>
          </p:blipFill>
          <p:spPr>
            <a:xfrm>
              <a:off x="6351587" y="2170906"/>
              <a:ext cx="5486400" cy="4352925"/>
            </a:xfrm>
            <a:prstGeom prst="rect">
              <a:avLst/>
            </a:prstGeom>
          </p:spPr>
        </p:pic>
        <p:sp>
          <p:nvSpPr>
            <p:cNvPr id="10" name="Rectangle 9">
              <a:extLst>
                <a:ext uri="{FF2B5EF4-FFF2-40B4-BE49-F238E27FC236}">
                  <a16:creationId xmlns:a16="http://schemas.microsoft.com/office/drawing/2014/main" id="{004B8783-90F9-0787-D2E1-B6498A859572}"/>
                </a:ext>
              </a:extLst>
            </p:cNvPr>
            <p:cNvSpPr>
              <a:spLocks/>
            </p:cNvSpPr>
            <p:nvPr/>
          </p:nvSpPr>
          <p:spPr>
            <a:xfrm>
              <a:off x="7113181" y="3997085"/>
              <a:ext cx="978195" cy="2020186"/>
            </a:xfrm>
            <a:prstGeom prst="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27E38358-89C4-0B95-1821-31D18DA7FFA3}"/>
                </a:ext>
              </a:extLst>
            </p:cNvPr>
            <p:cNvSpPr>
              <a:spLocks/>
            </p:cNvSpPr>
            <p:nvPr/>
          </p:nvSpPr>
          <p:spPr>
            <a:xfrm>
              <a:off x="8286713" y="3369763"/>
              <a:ext cx="978195" cy="2647508"/>
            </a:xfrm>
            <a:prstGeom prst="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DA0D1BCA-7EFE-0471-D673-8C01CBC2B48E}"/>
                </a:ext>
              </a:extLst>
            </p:cNvPr>
            <p:cNvSpPr>
              <a:spLocks/>
            </p:cNvSpPr>
            <p:nvPr/>
          </p:nvSpPr>
          <p:spPr>
            <a:xfrm>
              <a:off x="9470878" y="4389900"/>
              <a:ext cx="978195" cy="1626023"/>
            </a:xfrm>
            <a:prstGeom prst="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91557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C251-93FF-D724-473B-04608120B5E8}"/>
              </a:ext>
            </a:extLst>
          </p:cNvPr>
          <p:cNvSpPr>
            <a:spLocks noGrp="1"/>
          </p:cNvSpPr>
          <p:nvPr>
            <p:ph type="title"/>
          </p:nvPr>
        </p:nvSpPr>
        <p:spPr/>
        <p:txBody>
          <a:bodyPr>
            <a:normAutofit/>
          </a:bodyPr>
          <a:lstStyle/>
          <a:p>
            <a:r>
              <a:rPr lang="en-CA" sz="4600" b="1" dirty="0">
                <a:solidFill>
                  <a:srgbClr val="33CCFF"/>
                </a:solidFill>
                <a:latin typeface="Arial" panose="020B0604020202020204" pitchFamily="34" charset="0"/>
                <a:cs typeface="Arial" panose="020B0604020202020204" pitchFamily="34" charset="0"/>
              </a:rPr>
              <a:t>Timeline</a:t>
            </a:r>
          </a:p>
        </p:txBody>
      </p:sp>
      <p:graphicFrame>
        <p:nvGraphicFramePr>
          <p:cNvPr id="4" name="Diagram 3">
            <a:extLst>
              <a:ext uri="{FF2B5EF4-FFF2-40B4-BE49-F238E27FC236}">
                <a16:creationId xmlns:a16="http://schemas.microsoft.com/office/drawing/2014/main" id="{7CC348FA-5714-457E-2CD1-74725FBEDED1}"/>
              </a:ext>
            </a:extLst>
          </p:cNvPr>
          <p:cNvGraphicFramePr/>
          <p:nvPr>
            <p:extLst>
              <p:ext uri="{D42A27DB-BD31-4B8C-83A1-F6EECF244321}">
                <p14:modId xmlns:p14="http://schemas.microsoft.com/office/powerpoint/2010/main" val="3641639669"/>
              </p:ext>
            </p:extLst>
          </p:nvPr>
        </p:nvGraphicFramePr>
        <p:xfrm>
          <a:off x="838200" y="1690688"/>
          <a:ext cx="10515600" cy="48598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1DA36FBC-792C-4EA0-2070-8A8219FCA8D1}"/>
              </a:ext>
            </a:extLst>
          </p:cNvPr>
          <p:cNvSpPr txBox="1"/>
          <p:nvPr/>
        </p:nvSpPr>
        <p:spPr>
          <a:xfrm>
            <a:off x="838200" y="6412057"/>
            <a:ext cx="3021083" cy="276999"/>
          </a:xfrm>
          <a:prstGeom prst="rect">
            <a:avLst/>
          </a:prstGeom>
          <a:noFill/>
        </p:spPr>
        <p:txBody>
          <a:bodyPr wrap="none" rtlCol="0">
            <a:spAutoFit/>
          </a:bodyPr>
          <a:lstStyle/>
          <a:p>
            <a:r>
              <a:rPr lang="en-CA" sz="1200" dirty="0">
                <a:solidFill>
                  <a:schemeClr val="bg2">
                    <a:lumMod val="75000"/>
                  </a:schemeClr>
                </a:solidFill>
              </a:rPr>
              <a:t>Source: https://en.wikipedia.org/wiki/Waze</a:t>
            </a:r>
          </a:p>
        </p:txBody>
      </p:sp>
    </p:spTree>
    <p:extLst>
      <p:ext uri="{BB962C8B-B14F-4D97-AF65-F5344CB8AC3E}">
        <p14:creationId xmlns:p14="http://schemas.microsoft.com/office/powerpoint/2010/main" val="2509728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9FE71-BAF2-06FE-88B6-D68764FA95BB}"/>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59038AD2-5563-403F-A8C2-7B909D4C7723}"/>
              </a:ext>
            </a:extLst>
          </p:cNvPr>
          <p:cNvSpPr>
            <a:spLocks noGrp="1" noRot="1" noMove="1" noResize="1" noEditPoints="1" noAdjustHandles="1" noChangeArrowheads="1" noChangeShapeType="1"/>
          </p:cNvSpPr>
          <p:nvPr/>
        </p:nvSpPr>
        <p:spPr>
          <a:xfrm>
            <a:off x="0" y="-315"/>
            <a:ext cx="12192000" cy="1680370"/>
          </a:xfrm>
          <a:prstGeom prst="rect">
            <a:avLst/>
          </a:prstGeom>
          <a:solidFill>
            <a:srgbClr val="33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8F351486-E842-0AFE-96C7-3687301A8164}"/>
              </a:ext>
            </a:extLst>
          </p:cNvPr>
          <p:cNvSpPr>
            <a:spLocks noGrp="1"/>
          </p:cNvSpPr>
          <p:nvPr>
            <p:ph type="title"/>
          </p:nvPr>
        </p:nvSpPr>
        <p:spPr>
          <a:xfrm>
            <a:off x="839788" y="365125"/>
            <a:ext cx="8580659" cy="1325563"/>
          </a:xfrm>
        </p:spPr>
        <p:txBody>
          <a:bodyPr/>
          <a:lstStyle/>
          <a:p>
            <a:r>
              <a:rPr lang="en-CA" b="1" dirty="0">
                <a:solidFill>
                  <a:schemeClr val="bg1"/>
                </a:solidFill>
              </a:rPr>
              <a:t>Re-engage with Churn-Prone users</a:t>
            </a:r>
          </a:p>
        </p:txBody>
      </p:sp>
      <p:sp>
        <p:nvSpPr>
          <p:cNvPr id="3" name="Text Placeholder 2">
            <a:extLst>
              <a:ext uri="{FF2B5EF4-FFF2-40B4-BE49-F238E27FC236}">
                <a16:creationId xmlns:a16="http://schemas.microsoft.com/office/drawing/2014/main" id="{8AF4BA4B-430D-335F-C15D-4D8F19C45585}"/>
              </a:ext>
            </a:extLst>
          </p:cNvPr>
          <p:cNvSpPr>
            <a:spLocks noGrp="1"/>
          </p:cNvSpPr>
          <p:nvPr>
            <p:ph type="body" idx="1"/>
          </p:nvPr>
        </p:nvSpPr>
        <p:spPr/>
        <p:txBody>
          <a:bodyPr/>
          <a:lstStyle/>
          <a:p>
            <a:r>
              <a:rPr lang="en-CA" dirty="0"/>
              <a:t>Insight</a:t>
            </a:r>
          </a:p>
        </p:txBody>
      </p:sp>
      <p:sp>
        <p:nvSpPr>
          <p:cNvPr id="4" name="Content Placeholder 3">
            <a:extLst>
              <a:ext uri="{FF2B5EF4-FFF2-40B4-BE49-F238E27FC236}">
                <a16:creationId xmlns:a16="http://schemas.microsoft.com/office/drawing/2014/main" id="{602E7A3A-7938-C76E-6EA1-C800C352FD3F}"/>
              </a:ext>
            </a:extLst>
          </p:cNvPr>
          <p:cNvSpPr>
            <a:spLocks noGrp="1"/>
          </p:cNvSpPr>
          <p:nvPr>
            <p:ph sz="half" idx="2"/>
          </p:nvPr>
        </p:nvSpPr>
        <p:spPr>
          <a:xfrm>
            <a:off x="839788" y="2505075"/>
            <a:ext cx="5511799" cy="3684588"/>
          </a:xfrm>
        </p:spPr>
        <p:txBody>
          <a:bodyPr>
            <a:normAutofit fontScale="92500" lnSpcReduction="20000"/>
          </a:bodyPr>
          <a:lstStyle/>
          <a:p>
            <a:pPr marL="0" indent="0">
              <a:buNone/>
            </a:pPr>
            <a:r>
              <a:rPr lang="en-US" dirty="0"/>
              <a:t>Churn likelihood increases when users have lower engagement metrics (e.g., fewer sessions or drives)</a:t>
            </a:r>
            <a:endParaRPr lang="en-CA" dirty="0"/>
          </a:p>
        </p:txBody>
      </p:sp>
      <p:sp>
        <p:nvSpPr>
          <p:cNvPr id="5" name="Text Placeholder 4">
            <a:extLst>
              <a:ext uri="{FF2B5EF4-FFF2-40B4-BE49-F238E27FC236}">
                <a16:creationId xmlns:a16="http://schemas.microsoft.com/office/drawing/2014/main" id="{B6BAEF1E-C670-1F94-A717-364762886ABC}"/>
              </a:ext>
            </a:extLst>
          </p:cNvPr>
          <p:cNvSpPr>
            <a:spLocks noGrp="1"/>
          </p:cNvSpPr>
          <p:nvPr>
            <p:ph type="body" sz="quarter" idx="3"/>
          </p:nvPr>
        </p:nvSpPr>
        <p:spPr>
          <a:xfrm>
            <a:off x="6351587" y="1690688"/>
            <a:ext cx="5183188" cy="823912"/>
          </a:xfrm>
        </p:spPr>
        <p:txBody>
          <a:bodyPr/>
          <a:lstStyle/>
          <a:p>
            <a:r>
              <a:rPr lang="en-CA" dirty="0">
                <a:solidFill>
                  <a:srgbClr val="00CC99"/>
                </a:solidFill>
              </a:rPr>
              <a:t>Action</a:t>
            </a:r>
          </a:p>
        </p:txBody>
      </p:sp>
      <p:sp>
        <p:nvSpPr>
          <p:cNvPr id="6" name="Content Placeholder 5">
            <a:extLst>
              <a:ext uri="{FF2B5EF4-FFF2-40B4-BE49-F238E27FC236}">
                <a16:creationId xmlns:a16="http://schemas.microsoft.com/office/drawing/2014/main" id="{C91666CE-A200-2029-C349-1C68C8BC4E43}"/>
              </a:ext>
            </a:extLst>
          </p:cNvPr>
          <p:cNvSpPr>
            <a:spLocks noGrp="1"/>
          </p:cNvSpPr>
          <p:nvPr>
            <p:ph sz="quarter" idx="4"/>
          </p:nvPr>
        </p:nvSpPr>
        <p:spPr>
          <a:xfrm>
            <a:off x="6351587" y="2598146"/>
            <a:ext cx="5183188" cy="2649021"/>
          </a:xfrm>
        </p:spPr>
        <p:txBody>
          <a:bodyPr>
            <a:normAutofit fontScale="92500" lnSpcReduction="20000"/>
          </a:bodyPr>
          <a:lstStyle/>
          <a:p>
            <a:r>
              <a:rPr lang="en-US" dirty="0">
                <a:solidFill>
                  <a:srgbClr val="00CC99"/>
                </a:solidFill>
              </a:rPr>
              <a:t>Deploy reactivation campaigns targeting low-engagement users with special offers or new feature highlights.</a:t>
            </a:r>
          </a:p>
          <a:p>
            <a:r>
              <a:rPr lang="en-US" dirty="0">
                <a:solidFill>
                  <a:srgbClr val="00CC99"/>
                </a:solidFill>
              </a:rPr>
              <a:t>Send personalized emails reminding users of app benefits (e.g., "Avoid traffic with Waze today!").</a:t>
            </a:r>
            <a:endParaRPr lang="en-CA" dirty="0">
              <a:solidFill>
                <a:srgbClr val="00CC99"/>
              </a:solidFill>
            </a:endParaRPr>
          </a:p>
        </p:txBody>
      </p:sp>
    </p:spTree>
    <p:extLst>
      <p:ext uri="{BB962C8B-B14F-4D97-AF65-F5344CB8AC3E}">
        <p14:creationId xmlns:p14="http://schemas.microsoft.com/office/powerpoint/2010/main" val="222186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97C3D-349E-04F7-C597-DB7E6EE0B4D5}"/>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BD5FE5DC-6D62-F54F-ADA8-47EE3939D5AE}"/>
              </a:ext>
            </a:extLst>
          </p:cNvPr>
          <p:cNvSpPr>
            <a:spLocks noGrp="1" noRot="1" noMove="1" noResize="1" noEditPoints="1" noAdjustHandles="1" noChangeArrowheads="1" noChangeShapeType="1"/>
          </p:cNvSpPr>
          <p:nvPr/>
        </p:nvSpPr>
        <p:spPr>
          <a:xfrm>
            <a:off x="0" y="-315"/>
            <a:ext cx="12192000" cy="1680370"/>
          </a:xfrm>
          <a:prstGeom prst="rect">
            <a:avLst/>
          </a:prstGeom>
          <a:solidFill>
            <a:srgbClr val="33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11" descr="A grey apple logo with a bite taken out of it">
            <a:extLst>
              <a:ext uri="{FF2B5EF4-FFF2-40B4-BE49-F238E27FC236}">
                <a16:creationId xmlns:a16="http://schemas.microsoft.com/office/drawing/2014/main" id="{19006AC7-6DD8-EB38-072E-6CC7F7FB5FC3}"/>
              </a:ext>
            </a:extLst>
          </p:cNvPr>
          <p:cNvPicPr>
            <a:picLocks noChangeAspect="1"/>
          </p:cNvPicPr>
          <p:nvPr/>
        </p:nvPicPr>
        <p:blipFill>
          <a:blip r:embed="rId3">
            <a:alphaModFix amt="35000"/>
            <a:extLst>
              <a:ext uri="{BEBA8EAE-BF5A-486C-A8C5-ECC9F3942E4B}">
                <a14:imgProps xmlns:a14="http://schemas.microsoft.com/office/drawing/2010/main">
                  <a14:imgLayer r:embed="rId4">
                    <a14:imgEffect>
                      <a14:backgroundRemoval t="3875" b="95500" l="10000" r="90000">
                        <a14:foregroundMark x1="59111" y1="14875" x2="59111" y2="14875"/>
                        <a14:foregroundMark x1="63333" y1="3875" x2="63333" y2="3875"/>
                        <a14:foregroundMark x1="68111" y1="90750" x2="68111" y2="90750"/>
                        <a14:foregroundMark x1="66000" y1="95000" x2="66000" y2="95000"/>
                        <a14:foregroundMark x1="37778" y1="95375" x2="37778" y2="95375"/>
                        <a14:foregroundMark x1="65000" y1="95500" x2="65000" y2="95500"/>
                      </a14:backgroundRemoval>
                    </a14:imgEffect>
                  </a14:imgLayer>
                </a14:imgProps>
              </a:ext>
              <a:ext uri="{28A0092B-C50C-407E-A947-70E740481C1C}">
                <a14:useLocalDpi xmlns:a14="http://schemas.microsoft.com/office/drawing/2010/main" val="0"/>
              </a:ext>
            </a:extLst>
          </a:blip>
          <a:stretch>
            <a:fillRect/>
          </a:stretch>
        </p:blipFill>
        <p:spPr>
          <a:xfrm rot="19032633">
            <a:off x="8246777" y="3300792"/>
            <a:ext cx="5412511" cy="4811121"/>
          </a:xfrm>
          <a:prstGeom prst="rect">
            <a:avLst/>
          </a:prstGeom>
        </p:spPr>
      </p:pic>
      <p:pic>
        <p:nvPicPr>
          <p:cNvPr id="14" name="Picture 13" descr="A white logo with a square shape&#10;&#10;Description automatically generated with medium confidence">
            <a:extLst>
              <a:ext uri="{FF2B5EF4-FFF2-40B4-BE49-F238E27FC236}">
                <a16:creationId xmlns:a16="http://schemas.microsoft.com/office/drawing/2014/main" id="{C0759A42-81DB-F22B-206D-DA5A09E158A3}"/>
              </a:ext>
            </a:extLst>
          </p:cNvPr>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ackgroundRemoval t="3000" b="90000" l="10000" r="90000">
                        <a14:foregroundMark x1="54250" y1="11125" x2="54250" y2="11125"/>
                        <a14:foregroundMark x1="52250" y1="6625" x2="52250" y2="6625"/>
                        <a14:foregroundMark x1="62500" y1="3000" x2="62500" y2="3000"/>
                        <a14:foregroundMark x1="22250" y1="34625" x2="22250" y2="34625"/>
                        <a14:foregroundMark x1="76875" y1="38500" x2="76875" y2="38500"/>
                      </a14:backgroundRemoval>
                    </a14:imgEffect>
                  </a14:imgLayer>
                </a14:imgProps>
              </a:ext>
              <a:ext uri="{28A0092B-C50C-407E-A947-70E740481C1C}">
                <a14:useLocalDpi xmlns:a14="http://schemas.microsoft.com/office/drawing/2010/main" val="0"/>
              </a:ext>
            </a:extLst>
          </a:blip>
          <a:stretch>
            <a:fillRect/>
          </a:stretch>
        </p:blipFill>
        <p:spPr>
          <a:xfrm rot="2362700">
            <a:off x="-2018024" y="3176376"/>
            <a:ext cx="6398098" cy="6398098"/>
          </a:xfrm>
          <a:prstGeom prst="rect">
            <a:avLst/>
          </a:prstGeom>
        </p:spPr>
      </p:pic>
      <p:sp>
        <p:nvSpPr>
          <p:cNvPr id="2" name="Title 1">
            <a:extLst>
              <a:ext uri="{FF2B5EF4-FFF2-40B4-BE49-F238E27FC236}">
                <a16:creationId xmlns:a16="http://schemas.microsoft.com/office/drawing/2014/main" id="{EA9DF279-9D68-ADDC-CDA2-4D8BB174A4BF}"/>
              </a:ext>
            </a:extLst>
          </p:cNvPr>
          <p:cNvSpPr>
            <a:spLocks noGrp="1"/>
          </p:cNvSpPr>
          <p:nvPr>
            <p:ph type="title"/>
          </p:nvPr>
        </p:nvSpPr>
        <p:spPr>
          <a:xfrm>
            <a:off x="839788" y="365125"/>
            <a:ext cx="8580659" cy="1325563"/>
          </a:xfrm>
        </p:spPr>
        <p:txBody>
          <a:bodyPr/>
          <a:lstStyle/>
          <a:p>
            <a:r>
              <a:rPr lang="en-US" b="1" dirty="0">
                <a:solidFill>
                  <a:schemeClr val="bg1"/>
                </a:solidFill>
              </a:rPr>
              <a:t>Targeted Marketing by Device Type</a:t>
            </a:r>
            <a:endParaRPr lang="en-CA" b="1" dirty="0">
              <a:solidFill>
                <a:schemeClr val="bg1"/>
              </a:solidFill>
            </a:endParaRPr>
          </a:p>
        </p:txBody>
      </p:sp>
      <p:sp>
        <p:nvSpPr>
          <p:cNvPr id="3" name="Text Placeholder 2">
            <a:extLst>
              <a:ext uri="{FF2B5EF4-FFF2-40B4-BE49-F238E27FC236}">
                <a16:creationId xmlns:a16="http://schemas.microsoft.com/office/drawing/2014/main" id="{84357B1E-77F1-7BBC-3C0F-01BDF45AB06D}"/>
              </a:ext>
            </a:extLst>
          </p:cNvPr>
          <p:cNvSpPr>
            <a:spLocks noGrp="1"/>
          </p:cNvSpPr>
          <p:nvPr>
            <p:ph type="body" idx="1"/>
          </p:nvPr>
        </p:nvSpPr>
        <p:spPr/>
        <p:txBody>
          <a:bodyPr/>
          <a:lstStyle/>
          <a:p>
            <a:r>
              <a:rPr lang="en-CA" dirty="0"/>
              <a:t>Insight</a:t>
            </a:r>
          </a:p>
        </p:txBody>
      </p:sp>
      <p:sp>
        <p:nvSpPr>
          <p:cNvPr id="4" name="Content Placeholder 3">
            <a:extLst>
              <a:ext uri="{FF2B5EF4-FFF2-40B4-BE49-F238E27FC236}">
                <a16:creationId xmlns:a16="http://schemas.microsoft.com/office/drawing/2014/main" id="{E3A19173-289C-A953-9227-ED580A1F10BD}"/>
              </a:ext>
            </a:extLst>
          </p:cNvPr>
          <p:cNvSpPr>
            <a:spLocks noGrp="1"/>
          </p:cNvSpPr>
          <p:nvPr>
            <p:ph sz="half" idx="2"/>
          </p:nvPr>
        </p:nvSpPr>
        <p:spPr>
          <a:xfrm>
            <a:off x="839788" y="2505075"/>
            <a:ext cx="5511799" cy="3684588"/>
          </a:xfrm>
        </p:spPr>
        <p:txBody>
          <a:bodyPr>
            <a:normAutofit lnSpcReduction="10000"/>
          </a:bodyPr>
          <a:lstStyle/>
          <a:p>
            <a:pPr marL="0" indent="0">
              <a:buNone/>
            </a:pPr>
            <a:r>
              <a:rPr lang="en-US" dirty="0"/>
              <a:t>Engagement and churn rates differ between Android and iPhone users.</a:t>
            </a:r>
            <a:endParaRPr lang="en-CA" dirty="0"/>
          </a:p>
        </p:txBody>
      </p:sp>
      <p:sp>
        <p:nvSpPr>
          <p:cNvPr id="5" name="Text Placeholder 4">
            <a:extLst>
              <a:ext uri="{FF2B5EF4-FFF2-40B4-BE49-F238E27FC236}">
                <a16:creationId xmlns:a16="http://schemas.microsoft.com/office/drawing/2014/main" id="{C841BD4B-ECE0-1D6D-A4AB-4A3EAB879A5F}"/>
              </a:ext>
            </a:extLst>
          </p:cNvPr>
          <p:cNvSpPr>
            <a:spLocks noGrp="1"/>
          </p:cNvSpPr>
          <p:nvPr>
            <p:ph type="body" sz="quarter" idx="3"/>
          </p:nvPr>
        </p:nvSpPr>
        <p:spPr>
          <a:xfrm>
            <a:off x="6351587" y="1690688"/>
            <a:ext cx="5183188" cy="823912"/>
          </a:xfrm>
        </p:spPr>
        <p:txBody>
          <a:bodyPr/>
          <a:lstStyle/>
          <a:p>
            <a:r>
              <a:rPr lang="en-CA" dirty="0">
                <a:solidFill>
                  <a:srgbClr val="00CC99"/>
                </a:solidFill>
              </a:rPr>
              <a:t>Action</a:t>
            </a:r>
          </a:p>
        </p:txBody>
      </p:sp>
      <p:sp>
        <p:nvSpPr>
          <p:cNvPr id="6" name="Content Placeholder 5">
            <a:extLst>
              <a:ext uri="{FF2B5EF4-FFF2-40B4-BE49-F238E27FC236}">
                <a16:creationId xmlns:a16="http://schemas.microsoft.com/office/drawing/2014/main" id="{B3ECD4D8-8425-3D1F-D5AC-0655AC1C6E32}"/>
              </a:ext>
            </a:extLst>
          </p:cNvPr>
          <p:cNvSpPr>
            <a:spLocks noGrp="1"/>
          </p:cNvSpPr>
          <p:nvPr>
            <p:ph sz="quarter" idx="4"/>
          </p:nvPr>
        </p:nvSpPr>
        <p:spPr>
          <a:xfrm>
            <a:off x="6351587" y="2598146"/>
            <a:ext cx="5183188" cy="2649021"/>
          </a:xfrm>
        </p:spPr>
        <p:txBody>
          <a:bodyPr>
            <a:normAutofit lnSpcReduction="10000"/>
          </a:bodyPr>
          <a:lstStyle/>
          <a:p>
            <a:pPr marL="0" indent="0">
              <a:buNone/>
            </a:pPr>
            <a:r>
              <a:rPr lang="en-US" dirty="0">
                <a:solidFill>
                  <a:srgbClr val="00CC99"/>
                </a:solidFill>
              </a:rPr>
              <a:t>Create device-specific marketing campaigns:</a:t>
            </a:r>
          </a:p>
          <a:p>
            <a:r>
              <a:rPr lang="en-US" dirty="0">
                <a:solidFill>
                  <a:srgbClr val="00CC99"/>
                </a:solidFill>
              </a:rPr>
              <a:t>Optimize notifications for iOS and Android users separately.</a:t>
            </a:r>
          </a:p>
          <a:p>
            <a:r>
              <a:rPr lang="en-US" dirty="0">
                <a:solidFill>
                  <a:srgbClr val="00CC99"/>
                </a:solidFill>
              </a:rPr>
              <a:t>Highlight unique app features tailored to each platform.</a:t>
            </a:r>
          </a:p>
          <a:p>
            <a:endParaRPr lang="en-CA" dirty="0">
              <a:solidFill>
                <a:srgbClr val="00CC99"/>
              </a:solidFill>
            </a:endParaRPr>
          </a:p>
        </p:txBody>
      </p:sp>
    </p:spTree>
    <p:extLst>
      <p:ext uri="{BB962C8B-B14F-4D97-AF65-F5344CB8AC3E}">
        <p14:creationId xmlns:p14="http://schemas.microsoft.com/office/powerpoint/2010/main" val="411984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F0110-6C34-C5B1-F1C9-11557C358E1D}"/>
              </a:ext>
            </a:extLst>
          </p:cNvPr>
          <p:cNvSpPr/>
          <p:nvPr/>
        </p:nvSpPr>
        <p:spPr>
          <a:xfrm>
            <a:off x="0" y="0"/>
            <a:ext cx="5151178" cy="6858000"/>
          </a:xfrm>
          <a:prstGeom prst="rect">
            <a:avLst/>
          </a:prstGeom>
          <a:solidFill>
            <a:srgbClr val="33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EFA8C91E-BB8B-EABE-F1F9-B716B3D5CCA2}"/>
              </a:ext>
            </a:extLst>
          </p:cNvPr>
          <p:cNvSpPr>
            <a:spLocks noGrp="1"/>
          </p:cNvSpPr>
          <p:nvPr>
            <p:ph type="title"/>
          </p:nvPr>
        </p:nvSpPr>
        <p:spPr>
          <a:xfrm>
            <a:off x="5868557" y="1138036"/>
            <a:ext cx="5444382" cy="1402470"/>
          </a:xfrm>
        </p:spPr>
        <p:txBody>
          <a:bodyPr anchor="t">
            <a:normAutofit/>
          </a:bodyPr>
          <a:lstStyle/>
          <a:p>
            <a:r>
              <a:rPr lang="en-US" sz="3200" b="1"/>
              <a:t>Driving Forward: Key Takeaways and Next Steps</a:t>
            </a:r>
            <a:endParaRPr lang="en-CA" sz="3200" b="1"/>
          </a:p>
        </p:txBody>
      </p:sp>
      <p:pic>
        <p:nvPicPr>
          <p:cNvPr id="5" name="Picture 4" descr="Mobile device with apps">
            <a:extLst>
              <a:ext uri="{FF2B5EF4-FFF2-40B4-BE49-F238E27FC236}">
                <a16:creationId xmlns:a16="http://schemas.microsoft.com/office/drawing/2014/main" id="{9C62AC63-7BFC-B75E-9965-B9C9AA51D766}"/>
              </a:ext>
            </a:extLst>
          </p:cNvPr>
          <p:cNvPicPr>
            <a:picLocks noChangeAspect="1"/>
          </p:cNvPicPr>
          <p:nvPr/>
        </p:nvPicPr>
        <p:blipFill>
          <a:blip r:embed="rId3">
            <a:alphaModFix amt="50000"/>
          </a:blip>
          <a:srcRect l="48660" r="9089"/>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C1C12C-0D05-9630-E100-319641F30E22}"/>
              </a:ext>
            </a:extLst>
          </p:cNvPr>
          <p:cNvSpPr>
            <a:spLocks noGrp="1"/>
          </p:cNvSpPr>
          <p:nvPr>
            <p:ph idx="1"/>
          </p:nvPr>
        </p:nvSpPr>
        <p:spPr>
          <a:xfrm>
            <a:off x="5868557" y="2551176"/>
            <a:ext cx="5444382" cy="3591207"/>
          </a:xfrm>
        </p:spPr>
        <p:txBody>
          <a:bodyPr>
            <a:normAutofit/>
          </a:bodyPr>
          <a:lstStyle/>
          <a:p>
            <a:pPr marL="514350" indent="-514350">
              <a:buFont typeface="+mj-lt"/>
              <a:buAutoNum type="arabicPeriod"/>
            </a:pPr>
            <a:r>
              <a:rPr lang="en-CA" sz="2000"/>
              <a:t>Improve data collection</a:t>
            </a:r>
          </a:p>
          <a:p>
            <a:pPr marL="514350" indent="-514350">
              <a:buFont typeface="+mj-lt"/>
              <a:buAutoNum type="arabicPeriod"/>
            </a:pPr>
            <a:r>
              <a:rPr lang="en-US" sz="2000"/>
              <a:t>Engagement varies significantly between Android and iPhone users</a:t>
            </a:r>
            <a:r>
              <a:rPr lang="en-CA" sz="2000"/>
              <a:t>.</a:t>
            </a:r>
          </a:p>
          <a:p>
            <a:pPr marL="514350" indent="-514350">
              <a:buFont typeface="+mj-lt"/>
              <a:buAutoNum type="arabicPeriod"/>
            </a:pPr>
            <a:r>
              <a:rPr lang="en-US" sz="2000"/>
              <a:t>Personalize retention strategies for high-value and long-tenure users</a:t>
            </a:r>
            <a:endParaRPr lang="en-CA" sz="2000"/>
          </a:p>
          <a:p>
            <a:pPr marL="514350" indent="-514350">
              <a:buFont typeface="+mj-lt"/>
              <a:buAutoNum type="arabicPeriod"/>
            </a:pPr>
            <a:endParaRPr lang="en-CA" sz="2000"/>
          </a:p>
        </p:txBody>
      </p:sp>
    </p:spTree>
    <p:extLst>
      <p:ext uri="{BB962C8B-B14F-4D97-AF65-F5344CB8AC3E}">
        <p14:creationId xmlns:p14="http://schemas.microsoft.com/office/powerpoint/2010/main" val="2884852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838306-5F1C-DB44-314E-DF62A56A0DD1}"/>
              </a:ext>
            </a:extLst>
          </p:cNvPr>
          <p:cNvSpPr txBox="1"/>
          <p:nvPr/>
        </p:nvSpPr>
        <p:spPr>
          <a:xfrm>
            <a:off x="7485322" y="3075057"/>
            <a:ext cx="2952090" cy="707886"/>
          </a:xfrm>
          <a:prstGeom prst="rect">
            <a:avLst/>
          </a:prstGeom>
          <a:noFill/>
        </p:spPr>
        <p:txBody>
          <a:bodyPr wrap="none" rtlCol="0">
            <a:spAutoFit/>
          </a:bodyPr>
          <a:lstStyle/>
          <a:p>
            <a:r>
              <a:rPr lang="en-CA" sz="4000" b="1" dirty="0"/>
              <a:t>THANK YOU</a:t>
            </a:r>
          </a:p>
        </p:txBody>
      </p:sp>
      <p:pic>
        <p:nvPicPr>
          <p:cNvPr id="6" name="Picture 5" descr="A blue square with a white and black logo&#10;&#10;Description automatically generated">
            <a:extLst>
              <a:ext uri="{FF2B5EF4-FFF2-40B4-BE49-F238E27FC236}">
                <a16:creationId xmlns:a16="http://schemas.microsoft.com/office/drawing/2014/main" id="{A79E5C34-5386-8B7D-93DD-4BA0A9A2595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53721" y1="33974" x2="49767" y2="56197"/>
                        <a14:foregroundMark x1="49767" y1="56197" x2="44302" y2="51923"/>
                        <a14:foregroundMark x1="44302" y1="51923" x2="48953" y2="41880"/>
                        <a14:foregroundMark x1="48953" y1="41880" x2="61279" y2="51068"/>
                        <a14:foregroundMark x1="61279" y1="51068" x2="49070" y2="54487"/>
                        <a14:foregroundMark x1="49070" y1="54487" x2="55698" y2="38034"/>
                        <a14:foregroundMark x1="55698" y1="38034" x2="50698" y2="52564"/>
                        <a14:foregroundMark x1="50698" y1="52564" x2="57442" y2="50427"/>
                        <a14:foregroundMark x1="57442" y1="50427" x2="48488" y2="49573"/>
                        <a14:foregroundMark x1="48488" y1="49573" x2="46628" y2="52350"/>
                        <a14:foregroundMark x1="47791" y1="33333" x2="42907" y2="45726"/>
                        <a14:foregroundMark x1="42907" y1="45726" x2="40349" y2="60897"/>
                        <a14:foregroundMark x1="40349" y1="60897" x2="52093" y2="61325"/>
                        <a14:foregroundMark x1="52093" y1="61325" x2="61977" y2="60256"/>
                        <a14:foregroundMark x1="61977" y1="60256" x2="62674" y2="42094"/>
                        <a14:foregroundMark x1="62674" y1="42094" x2="53372" y2="34188"/>
                        <a14:foregroundMark x1="53372" y1="34188" x2="49302" y2="33333"/>
                      </a14:backgroundRemoval>
                    </a14:imgEffect>
                  </a14:imgLayer>
                </a14:imgProps>
              </a:ext>
              <a:ext uri="{28A0092B-C50C-407E-A947-70E740481C1C}">
                <a14:useLocalDpi xmlns:a14="http://schemas.microsoft.com/office/drawing/2010/main" val="0"/>
              </a:ext>
            </a:extLst>
          </a:blip>
          <a:srcRect l="26229" t="8757" r="26835" b="8813"/>
          <a:stretch/>
        </p:blipFill>
        <p:spPr>
          <a:xfrm>
            <a:off x="1056167" y="1020726"/>
            <a:ext cx="5039833" cy="4816548"/>
          </a:xfrm>
          <a:prstGeom prst="rect">
            <a:avLst/>
          </a:prstGeom>
        </p:spPr>
      </p:pic>
    </p:spTree>
    <p:extLst>
      <p:ext uri="{BB962C8B-B14F-4D97-AF65-F5344CB8AC3E}">
        <p14:creationId xmlns:p14="http://schemas.microsoft.com/office/powerpoint/2010/main" val="240457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9EDE-0D77-0414-E971-393FAADA37AA}"/>
              </a:ext>
            </a:extLst>
          </p:cNvPr>
          <p:cNvSpPr>
            <a:spLocks noGrp="1"/>
          </p:cNvSpPr>
          <p:nvPr>
            <p:ph type="title"/>
          </p:nvPr>
        </p:nvSpPr>
        <p:spPr/>
        <p:txBody>
          <a:bodyPr/>
          <a:lstStyle/>
          <a:p>
            <a:r>
              <a:rPr lang="en-CA" sz="4600" b="1">
                <a:solidFill>
                  <a:srgbClr val="33CCFF"/>
                </a:solidFill>
                <a:latin typeface="Arial" panose="020B0604020202020204" pitchFamily="34" charset="0"/>
                <a:cs typeface="Arial" panose="020B0604020202020204" pitchFamily="34" charset="0"/>
              </a:rPr>
              <a:t>Overview</a:t>
            </a:r>
            <a:endParaRPr lang="en-CA" sz="4600" b="1" dirty="0">
              <a:solidFill>
                <a:srgbClr val="33CCFF"/>
              </a:solidFill>
              <a:latin typeface="Arial" panose="020B0604020202020204" pitchFamily="34" charset="0"/>
              <a:cs typeface="Arial" panose="020B0604020202020204" pitchFamily="34" charset="0"/>
            </a:endParaRPr>
          </a:p>
        </p:txBody>
      </p:sp>
      <p:graphicFrame>
        <p:nvGraphicFramePr>
          <p:cNvPr id="17" name="Content Placeholder 2">
            <a:extLst>
              <a:ext uri="{FF2B5EF4-FFF2-40B4-BE49-F238E27FC236}">
                <a16:creationId xmlns:a16="http://schemas.microsoft.com/office/drawing/2014/main" id="{6D9783F9-A445-CF50-5887-DA3283A7DFFD}"/>
              </a:ext>
            </a:extLst>
          </p:cNvPr>
          <p:cNvGraphicFramePr>
            <a:graphicFrameLocks noGrp="1"/>
          </p:cNvGraphicFramePr>
          <p:nvPr>
            <p:ph idx="1"/>
            <p:extLst>
              <p:ext uri="{D42A27DB-BD31-4B8C-83A1-F6EECF244321}">
                <p14:modId xmlns:p14="http://schemas.microsoft.com/office/powerpoint/2010/main" val="32031413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163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FC731-E21B-938D-C5DE-C735F975E8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7FF323-33D5-BE49-32BD-97A3431BB6C6}"/>
              </a:ext>
            </a:extLst>
          </p:cNvPr>
          <p:cNvSpPr>
            <a:spLocks noGrp="1"/>
          </p:cNvSpPr>
          <p:nvPr>
            <p:ph type="title"/>
          </p:nvPr>
        </p:nvSpPr>
        <p:spPr/>
        <p:txBody>
          <a:bodyPr>
            <a:normAutofit/>
          </a:bodyPr>
          <a:lstStyle/>
          <a:p>
            <a:r>
              <a:rPr lang="en-CA" sz="4600" b="1" dirty="0">
                <a:solidFill>
                  <a:srgbClr val="33CCFF"/>
                </a:solidFill>
                <a:latin typeface="Arial" panose="020B0604020202020204" pitchFamily="34" charset="0"/>
                <a:cs typeface="Arial" panose="020B0604020202020204" pitchFamily="34" charset="0"/>
              </a:rPr>
              <a:t>Competitors</a:t>
            </a:r>
          </a:p>
        </p:txBody>
      </p:sp>
      <p:pic>
        <p:nvPicPr>
          <p:cNvPr id="5" name="Picture 4" descr="A logo for a company&#10;&#10;Description automatically generated">
            <a:extLst>
              <a:ext uri="{FF2B5EF4-FFF2-40B4-BE49-F238E27FC236}">
                <a16:creationId xmlns:a16="http://schemas.microsoft.com/office/drawing/2014/main" id="{58AFA0BA-CA74-4569-1BBC-DEA62AEF8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12" y="1650595"/>
            <a:ext cx="11305576" cy="3556810"/>
          </a:xfrm>
          <a:prstGeom prst="rect">
            <a:avLst/>
          </a:prstGeom>
        </p:spPr>
      </p:pic>
      <p:sp>
        <p:nvSpPr>
          <p:cNvPr id="8" name="Rectangle: Rounded Corners 7">
            <a:extLst>
              <a:ext uri="{FF2B5EF4-FFF2-40B4-BE49-F238E27FC236}">
                <a16:creationId xmlns:a16="http://schemas.microsoft.com/office/drawing/2014/main" id="{85D6B671-3601-0C71-7CEB-45FCA79AA84A}"/>
              </a:ext>
            </a:extLst>
          </p:cNvPr>
          <p:cNvSpPr/>
          <p:nvPr/>
        </p:nvSpPr>
        <p:spPr>
          <a:xfrm>
            <a:off x="4258733" y="1586380"/>
            <a:ext cx="6739467" cy="3725334"/>
          </a:xfrm>
          <a:prstGeom prst="roundRect">
            <a:avLst/>
          </a:prstGeom>
          <a:noFill/>
          <a:ln>
            <a:solidFill>
              <a:srgbClr val="33CC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558BD4DF-375F-FBD2-C8A6-B8D7230D68C7}"/>
              </a:ext>
            </a:extLst>
          </p:cNvPr>
          <p:cNvSpPr txBox="1"/>
          <p:nvPr/>
        </p:nvSpPr>
        <p:spPr>
          <a:xfrm>
            <a:off x="6498990" y="5375929"/>
            <a:ext cx="2258952" cy="338554"/>
          </a:xfrm>
          <a:prstGeom prst="rect">
            <a:avLst/>
          </a:prstGeom>
          <a:noFill/>
        </p:spPr>
        <p:txBody>
          <a:bodyPr wrap="none" rtlCol="0">
            <a:spAutoFit/>
          </a:bodyPr>
          <a:lstStyle/>
          <a:p>
            <a:r>
              <a:rPr lang="en-CA" sz="1600" b="1" dirty="0">
                <a:solidFill>
                  <a:schemeClr val="tx1">
                    <a:lumMod val="50000"/>
                    <a:lumOff val="50000"/>
                  </a:schemeClr>
                </a:solidFill>
              </a:rPr>
              <a:t>Google Inc companies</a:t>
            </a:r>
          </a:p>
        </p:txBody>
      </p:sp>
    </p:spTree>
    <p:extLst>
      <p:ext uri="{BB962C8B-B14F-4D97-AF65-F5344CB8AC3E}">
        <p14:creationId xmlns:p14="http://schemas.microsoft.com/office/powerpoint/2010/main" val="22773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for a company&#10;&#10;Description automatically generated">
            <a:extLst>
              <a:ext uri="{FF2B5EF4-FFF2-40B4-BE49-F238E27FC236}">
                <a16:creationId xmlns:a16="http://schemas.microsoft.com/office/drawing/2014/main" id="{0C49FFFA-C3CC-9D3C-6184-1DF8E725E13E}"/>
              </a:ext>
            </a:extLst>
          </p:cNvPr>
          <p:cNvPicPr>
            <a:picLocks noChangeAspect="1"/>
          </p:cNvPicPr>
          <p:nvPr/>
        </p:nvPicPr>
        <p:blipFill>
          <a:blip r:embed="rId3">
            <a:extLst>
              <a:ext uri="{28A0092B-C50C-407E-A947-70E740481C1C}">
                <a14:useLocalDpi xmlns:a14="http://schemas.microsoft.com/office/drawing/2010/main" val="0"/>
              </a:ext>
            </a:extLst>
          </a:blip>
          <a:srcRect l="67097"/>
          <a:stretch/>
        </p:blipFill>
        <p:spPr>
          <a:xfrm>
            <a:off x="5978389" y="702633"/>
            <a:ext cx="5971122" cy="5709317"/>
          </a:xfrm>
          <a:prstGeom prst="rect">
            <a:avLst/>
          </a:prstGeom>
        </p:spPr>
      </p:pic>
      <p:sp>
        <p:nvSpPr>
          <p:cNvPr id="7" name="TextBox 6">
            <a:extLst>
              <a:ext uri="{FF2B5EF4-FFF2-40B4-BE49-F238E27FC236}">
                <a16:creationId xmlns:a16="http://schemas.microsoft.com/office/drawing/2014/main" id="{526AC37C-D8AC-8481-46AC-7BFDDD19252C}"/>
              </a:ext>
            </a:extLst>
          </p:cNvPr>
          <p:cNvSpPr txBox="1"/>
          <p:nvPr/>
        </p:nvSpPr>
        <p:spPr>
          <a:xfrm>
            <a:off x="1081668" y="1526093"/>
            <a:ext cx="5862754" cy="461665"/>
          </a:xfrm>
          <a:prstGeom prst="rect">
            <a:avLst/>
          </a:prstGeom>
          <a:noFill/>
        </p:spPr>
        <p:txBody>
          <a:bodyPr wrap="square">
            <a:spAutoFit/>
          </a:bodyPr>
          <a:lstStyle/>
          <a:p>
            <a:pPr marL="342900" indent="-342900">
              <a:buFont typeface="Arial" panose="020B0604020202020204" pitchFamily="34" charset="0"/>
              <a:buChar char="•"/>
            </a:pPr>
            <a:r>
              <a:rPr lang="en-CA" sz="2400" dirty="0"/>
              <a:t>Specially designed for driving directions</a:t>
            </a:r>
          </a:p>
        </p:txBody>
      </p:sp>
      <p:sp>
        <p:nvSpPr>
          <p:cNvPr id="13" name="TextBox 12">
            <a:extLst>
              <a:ext uri="{FF2B5EF4-FFF2-40B4-BE49-F238E27FC236}">
                <a16:creationId xmlns:a16="http://schemas.microsoft.com/office/drawing/2014/main" id="{3B3D3B2A-117F-85D7-5EFC-3718AE0D0FB7}"/>
              </a:ext>
            </a:extLst>
          </p:cNvPr>
          <p:cNvSpPr txBox="1"/>
          <p:nvPr/>
        </p:nvSpPr>
        <p:spPr>
          <a:xfrm>
            <a:off x="1081668" y="2144813"/>
            <a:ext cx="6094140" cy="830997"/>
          </a:xfrm>
          <a:prstGeom prst="rect">
            <a:avLst/>
          </a:prstGeom>
          <a:noFill/>
        </p:spPr>
        <p:txBody>
          <a:bodyPr wrap="square">
            <a:spAutoFit/>
          </a:bodyPr>
          <a:lstStyle>
            <a:defPPr>
              <a:defRPr lang="en-US"/>
            </a:defPPr>
            <a:lvl1pPr marL="342900" indent="-342900">
              <a:buFont typeface="Arial" panose="020B0604020202020204" pitchFamily="34" charset="0"/>
              <a:buChar char="•"/>
              <a:defRPr sz="2400"/>
            </a:lvl1pPr>
          </a:lstStyle>
          <a:p>
            <a:r>
              <a:rPr lang="en-US" dirty="0"/>
              <a:t>Fastest route, even if it isn't necessarily the most direct</a:t>
            </a:r>
            <a:endParaRPr lang="en-CA" dirty="0"/>
          </a:p>
        </p:txBody>
      </p:sp>
      <p:sp>
        <p:nvSpPr>
          <p:cNvPr id="14" name="TextBox 13">
            <a:extLst>
              <a:ext uri="{FF2B5EF4-FFF2-40B4-BE49-F238E27FC236}">
                <a16:creationId xmlns:a16="http://schemas.microsoft.com/office/drawing/2014/main" id="{A66AA661-7112-6503-7A99-7A97EC6C1094}"/>
              </a:ext>
            </a:extLst>
          </p:cNvPr>
          <p:cNvSpPr txBox="1"/>
          <p:nvPr/>
        </p:nvSpPr>
        <p:spPr>
          <a:xfrm>
            <a:off x="1081668" y="3132865"/>
            <a:ext cx="6094140" cy="461665"/>
          </a:xfrm>
          <a:prstGeom prst="rect">
            <a:avLst/>
          </a:prstGeom>
          <a:noFill/>
        </p:spPr>
        <p:txBody>
          <a:bodyPr wrap="square">
            <a:spAutoFit/>
          </a:bodyPr>
          <a:lstStyle>
            <a:defPPr>
              <a:defRPr lang="en-US"/>
            </a:defPPr>
            <a:lvl1pPr marL="342900" indent="-342900">
              <a:buFont typeface="Arial" panose="020B0604020202020204" pitchFamily="34" charset="0"/>
              <a:buChar char="•"/>
              <a:defRPr sz="2400"/>
            </a:lvl1pPr>
          </a:lstStyle>
          <a:p>
            <a:r>
              <a:rPr lang="en-US" dirty="0"/>
              <a:t>Update the route if a faster option is found</a:t>
            </a:r>
            <a:endParaRPr lang="en-CA" dirty="0"/>
          </a:p>
        </p:txBody>
      </p:sp>
      <p:sp>
        <p:nvSpPr>
          <p:cNvPr id="16" name="TextBox 15">
            <a:extLst>
              <a:ext uri="{FF2B5EF4-FFF2-40B4-BE49-F238E27FC236}">
                <a16:creationId xmlns:a16="http://schemas.microsoft.com/office/drawing/2014/main" id="{0BD8A2BB-D002-CD53-A8A1-0942F1AA000B}"/>
              </a:ext>
            </a:extLst>
          </p:cNvPr>
          <p:cNvSpPr txBox="1"/>
          <p:nvPr/>
        </p:nvSpPr>
        <p:spPr>
          <a:xfrm>
            <a:off x="1081668" y="3751586"/>
            <a:ext cx="6094140" cy="461665"/>
          </a:xfrm>
          <a:prstGeom prst="rect">
            <a:avLst/>
          </a:prstGeom>
          <a:noFill/>
        </p:spPr>
        <p:txBody>
          <a:bodyPr wrap="square">
            <a:spAutoFit/>
          </a:bodyPr>
          <a:lstStyle>
            <a:defPPr>
              <a:defRPr lang="en-US"/>
            </a:defPPr>
            <a:lvl1pPr marL="342900" indent="-342900">
              <a:buFont typeface="Arial" panose="020B0604020202020204" pitchFamily="34" charset="0"/>
              <a:buChar char="•"/>
              <a:defRPr sz="2400"/>
            </a:lvl1pPr>
          </a:lstStyle>
          <a:p>
            <a:r>
              <a:rPr lang="en-US" dirty="0"/>
              <a:t>Traffic and other information</a:t>
            </a:r>
            <a:endParaRPr lang="en-CA" dirty="0"/>
          </a:p>
        </p:txBody>
      </p:sp>
      <p:sp>
        <p:nvSpPr>
          <p:cNvPr id="17" name="TextBox 16">
            <a:extLst>
              <a:ext uri="{FF2B5EF4-FFF2-40B4-BE49-F238E27FC236}">
                <a16:creationId xmlns:a16="http://schemas.microsoft.com/office/drawing/2014/main" id="{02EA20A3-A4BE-BB08-2BBA-C008D464E820}"/>
              </a:ext>
            </a:extLst>
          </p:cNvPr>
          <p:cNvSpPr txBox="1"/>
          <p:nvPr/>
        </p:nvSpPr>
        <p:spPr>
          <a:xfrm>
            <a:off x="1081668" y="6126799"/>
            <a:ext cx="10075772" cy="276999"/>
          </a:xfrm>
          <a:prstGeom prst="rect">
            <a:avLst/>
          </a:prstGeom>
          <a:noFill/>
        </p:spPr>
        <p:txBody>
          <a:bodyPr wrap="none" rtlCol="0">
            <a:spAutoFit/>
          </a:bodyPr>
          <a:lstStyle/>
          <a:p>
            <a:r>
              <a:rPr lang="en-CA" sz="1200" dirty="0">
                <a:solidFill>
                  <a:schemeClr val="bg2">
                    <a:lumMod val="75000"/>
                  </a:schemeClr>
                </a:solidFill>
              </a:rPr>
              <a:t>Source</a:t>
            </a:r>
            <a:r>
              <a:rPr lang="en-CA" sz="1200" dirty="0">
                <a:solidFill>
                  <a:schemeClr val="bg2">
                    <a:lumMod val="75000"/>
                  </a:schemeClr>
                </a:solidFill>
                <a:hlinkClick r:id="rId4"/>
              </a:rPr>
              <a:t>: https://www.pocket-lint.com/apple-maps-vs-waze/#:~:text=Once%20you've%20chosen%20your,t%20necessarily%20the%20most%20direct</a:t>
            </a:r>
            <a:endParaRPr lang="en-CA" sz="1200" dirty="0">
              <a:solidFill>
                <a:schemeClr val="bg2">
                  <a:lumMod val="75000"/>
                </a:schemeClr>
              </a:solidFill>
            </a:endParaRPr>
          </a:p>
        </p:txBody>
      </p:sp>
    </p:spTree>
    <p:extLst>
      <p:ext uri="{BB962C8B-B14F-4D97-AF65-F5344CB8AC3E}">
        <p14:creationId xmlns:p14="http://schemas.microsoft.com/office/powerpoint/2010/main" val="50652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100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100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3500"/>
                            </p:stCondLst>
                            <p:childTnLst>
                              <p:par>
                                <p:cTn id="20" presetID="2" presetClass="entr" presetSubtype="8" fill="hold" grpId="0" nodeType="afterEffect">
                                  <p:stCondLst>
                                    <p:cond delay="100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C498DBB-5CEC-8C74-296B-5643EFC519E2}"/>
              </a:ext>
            </a:extLst>
          </p:cNvPr>
          <p:cNvSpPr/>
          <p:nvPr/>
        </p:nvSpPr>
        <p:spPr>
          <a:xfrm>
            <a:off x="659219" y="3827890"/>
            <a:ext cx="10694581" cy="2349795"/>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Rounded Corners 4">
            <a:extLst>
              <a:ext uri="{FF2B5EF4-FFF2-40B4-BE49-F238E27FC236}">
                <a16:creationId xmlns:a16="http://schemas.microsoft.com/office/drawing/2014/main" id="{841243FA-3565-C4ED-AE0A-D5E367510B30}"/>
              </a:ext>
            </a:extLst>
          </p:cNvPr>
          <p:cNvSpPr/>
          <p:nvPr/>
        </p:nvSpPr>
        <p:spPr>
          <a:xfrm>
            <a:off x="659219" y="1467291"/>
            <a:ext cx="10694581" cy="2349795"/>
          </a:xfrm>
          <a:prstGeom prst="roundRect">
            <a:avLst/>
          </a:prstGeom>
          <a:solidFill>
            <a:schemeClr val="tx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a:extLst>
              <a:ext uri="{FF2B5EF4-FFF2-40B4-BE49-F238E27FC236}">
                <a16:creationId xmlns:a16="http://schemas.microsoft.com/office/drawing/2014/main" id="{381E6D51-64B7-89D0-BB52-411ED8AD7B05}"/>
              </a:ext>
            </a:extLst>
          </p:cNvPr>
          <p:cNvSpPr>
            <a:spLocks noGrp="1"/>
          </p:cNvSpPr>
          <p:nvPr>
            <p:ph type="title"/>
          </p:nvPr>
        </p:nvSpPr>
        <p:spPr/>
        <p:txBody>
          <a:bodyPr/>
          <a:lstStyle/>
          <a:p>
            <a:r>
              <a:rPr lang="en-CA" b="1" dirty="0"/>
              <a:t>SWOT ANALYSIS</a:t>
            </a:r>
          </a:p>
        </p:txBody>
      </p:sp>
      <p:graphicFrame>
        <p:nvGraphicFramePr>
          <p:cNvPr id="4" name="Diagram 3">
            <a:extLst>
              <a:ext uri="{FF2B5EF4-FFF2-40B4-BE49-F238E27FC236}">
                <a16:creationId xmlns:a16="http://schemas.microsoft.com/office/drawing/2014/main" id="{6D790903-0A6D-6360-F2AF-FBFAE511B03E}"/>
              </a:ext>
            </a:extLst>
          </p:cNvPr>
          <p:cNvGraphicFramePr/>
          <p:nvPr>
            <p:extLst>
              <p:ext uri="{D42A27DB-BD31-4B8C-83A1-F6EECF244321}">
                <p14:modId xmlns:p14="http://schemas.microsoft.com/office/powerpoint/2010/main" val="2454832116"/>
              </p:ext>
            </p:extLst>
          </p:nvPr>
        </p:nvGraphicFramePr>
        <p:xfrm>
          <a:off x="4591492" y="1690688"/>
          <a:ext cx="6647122" cy="4252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02733F36-90B7-FBA3-859B-6FDA20ABC4C5}"/>
              </a:ext>
            </a:extLst>
          </p:cNvPr>
          <p:cNvSpPr txBox="1"/>
          <p:nvPr/>
        </p:nvSpPr>
        <p:spPr>
          <a:xfrm>
            <a:off x="1592861" y="3232311"/>
            <a:ext cx="2064989" cy="584775"/>
          </a:xfrm>
          <a:prstGeom prst="rect">
            <a:avLst/>
          </a:prstGeom>
          <a:noFill/>
        </p:spPr>
        <p:txBody>
          <a:bodyPr wrap="none" rtlCol="0">
            <a:spAutoFit/>
          </a:bodyPr>
          <a:lstStyle/>
          <a:p>
            <a:r>
              <a:rPr lang="en-CA" sz="3200" b="1" dirty="0"/>
              <a:t>INTERNAL</a:t>
            </a:r>
          </a:p>
        </p:txBody>
      </p:sp>
      <p:sp>
        <p:nvSpPr>
          <p:cNvPr id="8" name="TextBox 7">
            <a:extLst>
              <a:ext uri="{FF2B5EF4-FFF2-40B4-BE49-F238E27FC236}">
                <a16:creationId xmlns:a16="http://schemas.microsoft.com/office/drawing/2014/main" id="{276ECD0A-AFBB-F6A9-1FB0-8E6EAE0F3631}"/>
              </a:ext>
            </a:extLst>
          </p:cNvPr>
          <p:cNvSpPr txBox="1"/>
          <p:nvPr/>
        </p:nvSpPr>
        <p:spPr>
          <a:xfrm>
            <a:off x="1592861" y="3817086"/>
            <a:ext cx="2129109" cy="584775"/>
          </a:xfrm>
          <a:prstGeom prst="rect">
            <a:avLst/>
          </a:prstGeom>
          <a:noFill/>
        </p:spPr>
        <p:txBody>
          <a:bodyPr wrap="none" rtlCol="0">
            <a:spAutoFit/>
          </a:bodyPr>
          <a:lstStyle/>
          <a:p>
            <a:r>
              <a:rPr lang="en-CA" sz="3200" b="1" dirty="0">
                <a:solidFill>
                  <a:schemeClr val="tx2">
                    <a:lumMod val="75000"/>
                  </a:schemeClr>
                </a:solidFill>
              </a:rPr>
              <a:t>EXTERNAL</a:t>
            </a:r>
          </a:p>
        </p:txBody>
      </p:sp>
    </p:spTree>
    <p:extLst>
      <p:ext uri="{BB962C8B-B14F-4D97-AF65-F5344CB8AC3E}">
        <p14:creationId xmlns:p14="http://schemas.microsoft.com/office/powerpoint/2010/main" val="361061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BAC54B-5232-1180-8A24-D6EF6A80C75F}"/>
              </a:ext>
            </a:extLst>
          </p:cNvPr>
          <p:cNvSpPr>
            <a:spLocks noGrp="1"/>
          </p:cNvSpPr>
          <p:nvPr>
            <p:ph type="title"/>
          </p:nvPr>
        </p:nvSpPr>
        <p:spPr>
          <a:xfrm>
            <a:off x="838200" y="1195697"/>
            <a:ext cx="3200400" cy="4238118"/>
          </a:xfrm>
        </p:spPr>
        <p:txBody>
          <a:bodyPr>
            <a:normAutofit/>
          </a:bodyPr>
          <a:lstStyle/>
          <a:p>
            <a:r>
              <a:rPr lang="en-US" b="1" dirty="0">
                <a:solidFill>
                  <a:schemeClr val="bg1"/>
                </a:solidFill>
              </a:rPr>
              <a:t>Outline objectives</a:t>
            </a:r>
            <a:endParaRPr lang="en-CA" b="1" dirty="0">
              <a:solidFill>
                <a:schemeClr val="bg1"/>
              </a:solidFill>
            </a:endParaRPr>
          </a:p>
        </p:txBody>
      </p:sp>
      <p:grpSp>
        <p:nvGrpSpPr>
          <p:cNvPr id="8"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12" name="Content Placeholder 2">
            <a:extLst>
              <a:ext uri="{FF2B5EF4-FFF2-40B4-BE49-F238E27FC236}">
                <a16:creationId xmlns:a16="http://schemas.microsoft.com/office/drawing/2014/main" id="{D58892B6-AA83-A108-BA0D-3027BCC1E6A7}"/>
              </a:ext>
            </a:extLst>
          </p:cNvPr>
          <p:cNvGraphicFramePr>
            <a:graphicFrameLocks noGrp="1"/>
          </p:cNvGraphicFramePr>
          <p:nvPr>
            <p:ph idx="1"/>
            <p:extLst>
              <p:ext uri="{D42A27DB-BD31-4B8C-83A1-F6EECF244321}">
                <p14:modId xmlns:p14="http://schemas.microsoft.com/office/powerpoint/2010/main" val="1121520987"/>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604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B64852-59FB-9755-C2C9-8AB692B41F53}"/>
              </a:ext>
            </a:extLst>
          </p:cNvPr>
          <p:cNvSpPr>
            <a:spLocks noGrp="1"/>
          </p:cNvSpPr>
          <p:nvPr>
            <p:ph type="title"/>
          </p:nvPr>
        </p:nvSpPr>
        <p:spPr>
          <a:xfrm>
            <a:off x="838200" y="1641752"/>
            <a:ext cx="4391024" cy="1323439"/>
          </a:xfrm>
        </p:spPr>
        <p:txBody>
          <a:bodyPr anchor="t">
            <a:normAutofit/>
          </a:bodyPr>
          <a:lstStyle/>
          <a:p>
            <a:r>
              <a:rPr lang="en-CA" sz="4000" b="1">
                <a:solidFill>
                  <a:schemeClr val="bg1"/>
                </a:solidFill>
              </a:rPr>
              <a:t>Data Overview</a:t>
            </a:r>
            <a:endParaRPr lang="en-CA" sz="4000" b="1" dirty="0">
              <a:solidFill>
                <a:schemeClr val="bg1"/>
              </a:solidFill>
            </a:endParaRPr>
          </a:p>
        </p:txBody>
      </p:sp>
      <p:grpSp>
        <p:nvGrpSpPr>
          <p:cNvPr id="14" name="Group 13">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5" name="Group 14">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9" name="Freeform: Shape 18">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6" name="Group 15">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7" name="Freeform: Shape 16">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Content Placeholder 4" descr="A screenshot of a computer&#10;&#10;Description automatically generated">
            <a:extLst>
              <a:ext uri="{FF2B5EF4-FFF2-40B4-BE49-F238E27FC236}">
                <a16:creationId xmlns:a16="http://schemas.microsoft.com/office/drawing/2014/main" id="{505AA6CC-4099-41FC-DAB7-A93116713713}"/>
              </a:ext>
            </a:extLst>
          </p:cNvPr>
          <p:cNvPicPr>
            <a:picLocks noChangeAspect="1"/>
          </p:cNvPicPr>
          <p:nvPr/>
        </p:nvPicPr>
        <p:blipFill>
          <a:blip r:embed="rId4"/>
          <a:stretch>
            <a:fillRect/>
          </a:stretch>
        </p:blipFill>
        <p:spPr>
          <a:xfrm>
            <a:off x="7163556" y="1350833"/>
            <a:ext cx="3125863" cy="3063347"/>
          </a:xfrm>
          <a:prstGeom prst="rect">
            <a:avLst/>
          </a:prstGeom>
        </p:spPr>
      </p:pic>
      <p:sp>
        <p:nvSpPr>
          <p:cNvPr id="9" name="Content Placeholder 8">
            <a:extLst>
              <a:ext uri="{FF2B5EF4-FFF2-40B4-BE49-F238E27FC236}">
                <a16:creationId xmlns:a16="http://schemas.microsoft.com/office/drawing/2014/main" id="{69CBE28B-A337-A5FF-B559-1F836B3491FF}"/>
              </a:ext>
            </a:extLst>
          </p:cNvPr>
          <p:cNvSpPr>
            <a:spLocks noGrp="1"/>
          </p:cNvSpPr>
          <p:nvPr>
            <p:ph idx="1"/>
          </p:nvPr>
        </p:nvSpPr>
        <p:spPr>
          <a:xfrm>
            <a:off x="835024" y="2981421"/>
            <a:ext cx="4953000" cy="2865517"/>
          </a:xfrm>
        </p:spPr>
        <p:txBody>
          <a:bodyPr>
            <a:normAutofit/>
          </a:bodyPr>
          <a:lstStyle/>
          <a:p>
            <a:pPr marL="0" indent="0">
              <a:buNone/>
            </a:pPr>
            <a:r>
              <a:rPr lang="en-US" sz="3200" dirty="0">
                <a:solidFill>
                  <a:schemeClr val="bg1">
                    <a:alpha val="80000"/>
                  </a:schemeClr>
                </a:solidFill>
              </a:rPr>
              <a:t>Some key columns include label (churn), drives, n_of_days_onboarding (tenure), and device</a:t>
            </a:r>
          </a:p>
        </p:txBody>
      </p:sp>
    </p:spTree>
    <p:extLst>
      <p:ext uri="{BB962C8B-B14F-4D97-AF65-F5344CB8AC3E}">
        <p14:creationId xmlns:p14="http://schemas.microsoft.com/office/powerpoint/2010/main" val="288105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BFC645-6A41-011B-0721-9172B2EB0D4E}"/>
              </a:ext>
            </a:extLst>
          </p:cNvPr>
          <p:cNvSpPr/>
          <p:nvPr/>
        </p:nvSpPr>
        <p:spPr>
          <a:xfrm>
            <a:off x="0" y="0"/>
            <a:ext cx="12192000" cy="1446141"/>
          </a:xfrm>
          <a:prstGeom prst="rect">
            <a:avLst/>
          </a:prstGeom>
          <a:solidFill>
            <a:schemeClr val="tx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7063E922-C28F-111E-1722-BEC993B43B9E}"/>
              </a:ext>
            </a:extLst>
          </p:cNvPr>
          <p:cNvSpPr>
            <a:spLocks noGrp="1"/>
          </p:cNvSpPr>
          <p:nvPr>
            <p:ph type="title"/>
          </p:nvPr>
        </p:nvSpPr>
        <p:spPr/>
        <p:txBody>
          <a:bodyPr/>
          <a:lstStyle/>
          <a:p>
            <a:r>
              <a:rPr lang="en-CA" b="1" dirty="0"/>
              <a:t>Customer Segmentation</a:t>
            </a:r>
          </a:p>
        </p:txBody>
      </p:sp>
      <p:pic>
        <p:nvPicPr>
          <p:cNvPr id="5" name="Content Placeholder 4">
            <a:extLst>
              <a:ext uri="{FF2B5EF4-FFF2-40B4-BE49-F238E27FC236}">
                <a16:creationId xmlns:a16="http://schemas.microsoft.com/office/drawing/2014/main" id="{1D19F5AD-16A1-1723-FFF3-1D510A5F0CC9}"/>
              </a:ext>
            </a:extLst>
          </p:cNvPr>
          <p:cNvPicPr>
            <a:picLocks noGrp="1" noChangeAspect="1"/>
          </p:cNvPicPr>
          <p:nvPr>
            <p:ph idx="1"/>
          </p:nvPr>
        </p:nvPicPr>
        <p:blipFill>
          <a:blip r:embed="rId3"/>
          <a:stretch>
            <a:fillRect/>
          </a:stretch>
        </p:blipFill>
        <p:spPr>
          <a:xfrm>
            <a:off x="277377" y="1690688"/>
            <a:ext cx="6410502" cy="4890818"/>
          </a:xfrm>
        </p:spPr>
      </p:pic>
      <p:pic>
        <p:nvPicPr>
          <p:cNvPr id="9" name="Picture 8" descr="A grey apple logo with a bite taken out of it&#10;&#10;Description automatically generated">
            <a:extLst>
              <a:ext uri="{FF2B5EF4-FFF2-40B4-BE49-F238E27FC236}">
                <a16:creationId xmlns:a16="http://schemas.microsoft.com/office/drawing/2014/main" id="{C29E2E87-7E96-9707-0087-E6DE3358F81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750" b="96125" l="10000" r="90000">
                        <a14:foregroundMark x1="58556" y1="12625" x2="58556" y2="12625"/>
                        <a14:foregroundMark x1="64000" y1="4750" x2="64000" y2="4750"/>
                        <a14:foregroundMark x1="37778" y1="95000" x2="37778" y2="95000"/>
                        <a14:foregroundMark x1="66444" y1="95625" x2="66444" y2="95625"/>
                        <a14:foregroundMark x1="38000" y1="96000" x2="38000" y2="96000"/>
                        <a14:foregroundMark x1="65222" y1="96125" x2="65222" y2="96125"/>
                      </a14:backgroundRemoval>
                    </a14:imgEffect>
                  </a14:imgLayer>
                </a14:imgProps>
              </a:ext>
              <a:ext uri="{28A0092B-C50C-407E-A947-70E740481C1C}">
                <a14:useLocalDpi xmlns:a14="http://schemas.microsoft.com/office/drawing/2010/main" val="0"/>
              </a:ext>
            </a:extLst>
          </a:blip>
          <a:stretch>
            <a:fillRect/>
          </a:stretch>
        </p:blipFill>
        <p:spPr>
          <a:xfrm>
            <a:off x="8124055" y="2229608"/>
            <a:ext cx="3251999" cy="2890666"/>
          </a:xfrm>
          <a:prstGeom prst="rect">
            <a:avLst/>
          </a:prstGeom>
        </p:spPr>
      </p:pic>
      <p:sp>
        <p:nvSpPr>
          <p:cNvPr id="10" name="TextBox 9">
            <a:extLst>
              <a:ext uri="{FF2B5EF4-FFF2-40B4-BE49-F238E27FC236}">
                <a16:creationId xmlns:a16="http://schemas.microsoft.com/office/drawing/2014/main" id="{3F8F8C50-FB59-8F78-357B-A7B5385E1B65}"/>
              </a:ext>
            </a:extLst>
          </p:cNvPr>
          <p:cNvSpPr txBox="1"/>
          <p:nvPr/>
        </p:nvSpPr>
        <p:spPr>
          <a:xfrm>
            <a:off x="3482628" y="2659559"/>
            <a:ext cx="3062176" cy="769441"/>
          </a:xfrm>
          <a:prstGeom prst="rect">
            <a:avLst/>
          </a:prstGeom>
          <a:noFill/>
        </p:spPr>
        <p:txBody>
          <a:bodyPr wrap="square" rtlCol="0">
            <a:spAutoFit/>
          </a:bodyPr>
          <a:lstStyle/>
          <a:p>
            <a:r>
              <a:rPr lang="en-CA" sz="4400" b="1" dirty="0">
                <a:solidFill>
                  <a:schemeClr val="bg1"/>
                </a:solidFill>
              </a:rPr>
              <a:t>65% users</a:t>
            </a:r>
          </a:p>
        </p:txBody>
      </p:sp>
      <p:sp>
        <p:nvSpPr>
          <p:cNvPr id="16" name="Equals 15">
            <a:extLst>
              <a:ext uri="{FF2B5EF4-FFF2-40B4-BE49-F238E27FC236}">
                <a16:creationId xmlns:a16="http://schemas.microsoft.com/office/drawing/2014/main" id="{04652883-25E5-3B5E-91F4-9C5DB818035A}"/>
              </a:ext>
            </a:extLst>
          </p:cNvPr>
          <p:cNvSpPr/>
          <p:nvPr/>
        </p:nvSpPr>
        <p:spPr>
          <a:xfrm>
            <a:off x="7028901" y="3499829"/>
            <a:ext cx="691117" cy="783442"/>
          </a:xfrm>
          <a:prstGeom prst="mathEqual">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23783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2000"/>
                                  </p:stCondLst>
                                  <p:childTnLst>
                                    <p:set>
                                      <p:cBhvr>
                                        <p:cTn id="10" dur="1" fill="hold">
                                          <p:stCondLst>
                                            <p:cond delay="0"/>
                                          </p:stCondLst>
                                        </p:cTn>
                                        <p:tgtEl>
                                          <p:spTgt spid="9"/>
                                        </p:tgtEl>
                                        <p:attrNameLst>
                                          <p:attrName>style.visibility</p:attrName>
                                        </p:attrNameLst>
                                      </p:cBhvr>
                                      <p:to>
                                        <p:strVal val="visible"/>
                                      </p:to>
                                    </p:set>
                                  </p:childTnLst>
                                </p:cTn>
                              </p:par>
                              <p:par>
                                <p:cTn id="11" presetID="10" presetClass="entr" presetSubtype="0" fill="hold" grpId="0" nodeType="withEffect">
                                  <p:stCondLst>
                                    <p:cond delay="20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Lst>
  </p:timing>
</p:sld>
</file>

<file path=ppt/theme/theme1.xml><?xml version="1.0" encoding="utf-8"?>
<a:theme xmlns:a="http://schemas.openxmlformats.org/drawingml/2006/main" name="Office Theme">
  <a:themeElements>
    <a:clrScheme name="Custom 4">
      <a:dk1>
        <a:srgbClr val="33CCFF"/>
      </a:dk1>
      <a:lt1>
        <a:srgbClr val="FFFFFF"/>
      </a:lt1>
      <a:dk2>
        <a:srgbClr val="30E79A"/>
      </a:dk2>
      <a:lt2>
        <a:srgbClr val="C7C7C7"/>
      </a:lt2>
      <a:accent1>
        <a:srgbClr val="747474"/>
      </a:accent1>
      <a:accent2>
        <a:srgbClr val="E97132"/>
      </a:accent2>
      <a:accent3>
        <a:srgbClr val="196B24"/>
      </a:accent3>
      <a:accent4>
        <a:srgbClr val="0F9ED5"/>
      </a:accent4>
      <a:accent5>
        <a:srgbClr val="A02B93"/>
      </a:accent5>
      <a:accent6>
        <a:srgbClr val="4EA72E"/>
      </a:accent6>
      <a:hlink>
        <a:srgbClr val="AEAEAE"/>
      </a:hlink>
      <a:folHlink>
        <a:srgbClr val="AEAEAE"/>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3E8DE81-9D07-4ADC-8FBF-6467EB4421E2}">
  <we:reference id="wa200006067" version="1.0.0.5" store="en-US" storeType="OMEX"/>
  <we:alternateReferences>
    <we:reference id="WA200006067" version="1.0.0.5" store="" storeType="OMEX"/>
  </we:alternateReferences>
  <we:properties/>
  <we:bindings/>
  <we:snapshot xmlns:r="http://schemas.openxmlformats.org/officeDocument/2006/relationships"/>
  <we:extLst>
    <a:ext xmlns:a="http://schemas.openxmlformats.org/drawingml/2006/main" uri="{0858819E-0033-43BF-8937-05EC82904868}">
      <we:backgroundApp state="1" runtimeId=""/>
    </a:ext>
  </we:extLst>
</we:webextension>
</file>

<file path=docProps/app.xml><?xml version="1.0" encoding="utf-8"?>
<Properties xmlns="http://schemas.openxmlformats.org/officeDocument/2006/extended-properties" xmlns:vt="http://schemas.openxmlformats.org/officeDocument/2006/docPropsVTypes">
  <TotalTime>2711</TotalTime>
  <Words>1614</Words>
  <Application>Microsoft Office PowerPoint</Application>
  <PresentationFormat>Widescreen</PresentationFormat>
  <Paragraphs>180</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Google Sans</vt:lpstr>
      <vt:lpstr>Roboto</vt:lpstr>
      <vt:lpstr>Office Theme</vt:lpstr>
      <vt:lpstr>PowerPoint Presentation</vt:lpstr>
      <vt:lpstr>Timeline</vt:lpstr>
      <vt:lpstr>Overview</vt:lpstr>
      <vt:lpstr>Competitors</vt:lpstr>
      <vt:lpstr>PowerPoint Presentation</vt:lpstr>
      <vt:lpstr>SWOT ANALYSIS</vt:lpstr>
      <vt:lpstr>Outline objectives</vt:lpstr>
      <vt:lpstr>Data Overview</vt:lpstr>
      <vt:lpstr>Customer Segmentation</vt:lpstr>
      <vt:lpstr>Top 10 customers per minutes driven</vt:lpstr>
      <vt:lpstr>Customer Segmentation by tenure_group, drives, and device</vt:lpstr>
      <vt:lpstr>Relationship between minutes and kms driven</vt:lpstr>
      <vt:lpstr>Churn Rate by tenure group</vt:lpstr>
      <vt:lpstr>Customer Attrition Profile</vt:lpstr>
      <vt:lpstr>Correlation Matrix of Numerical Features</vt:lpstr>
      <vt:lpstr>Confusion Matrix of Decision Tree model</vt:lpstr>
      <vt:lpstr>Feature importances using MDI (mean decrease in impurity)</vt:lpstr>
      <vt:lpstr>RECOMMENDATIONS</vt:lpstr>
      <vt:lpstr>Personalize Retention Strategies</vt:lpstr>
      <vt:lpstr>Re-engage with Churn-Prone users</vt:lpstr>
      <vt:lpstr>Targeted Marketing by Device Type</vt:lpstr>
      <vt:lpstr>Driving Forward: Key Takeaways and 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Kaike Vieira</dc:creator>
  <cp:lastModifiedBy>Kaike Vieira</cp:lastModifiedBy>
  <cp:revision>7</cp:revision>
  <dcterms:created xsi:type="dcterms:W3CDTF">2024-11-18T17:55:51Z</dcterms:created>
  <dcterms:modified xsi:type="dcterms:W3CDTF">2024-12-02T21:16:35Z</dcterms:modified>
</cp:coreProperties>
</file>