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Meios de transmissão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Kaiki</a:t>
            </a:r>
            <a:r>
              <a:rPr lang="pt-BR" dirty="0" smtClean="0"/>
              <a:t> santos 13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37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Wi-fi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 esquema de transmissão de dados em redes Wi-Fi é uma forma de enviar e receber informações sem fio. Ele permite que dispositivos, como celulares, </a:t>
            </a:r>
            <a:r>
              <a:rPr lang="pt-BR" dirty="0" err="1"/>
              <a:t>tablets</a:t>
            </a:r>
            <a:r>
              <a:rPr lang="pt-BR" dirty="0"/>
              <a:t> e computadores, se conectem à internet sem a necessidade de fios.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416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telefonia celular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telefonia fixa é transmitida por meio de um aparelho que fica ligado a outro telefone ou a uma central de condutores metálicos. O equipamento é composto por circuitos de conversação que se encarregam da voz e também por um circuito de marcação que é associado às chamadas telefônicas.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42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meio guiado é a transmissão por cabos ou fios de cobre, onde os dados transmitidos são convertidos em sinais elétricos que propagam pelo material condutor, e a transmissão por fibras ópticas, onde os dados são convertidos em sinais luminosos e então propagados pelo material transparente da fibra óptica.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35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Cabo coaxial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Ele consegue transmitir dados em até 10 Megabits por segundo (Mbps). Por permitir frequências muito elevadas sem a necessidade de replicar o sinal em grandes distâncias, este cabo também é bastante utilizado para transmissões de imagens para televisão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887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Fibra </a:t>
            </a:r>
            <a:r>
              <a:rPr lang="pt-BR" dirty="0" err="1" smtClean="0"/>
              <a:t>otica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velocidade de transmissão de dados na fibra óptica ocorre de 10 a 40 </a:t>
            </a:r>
            <a:r>
              <a:rPr lang="pt-BR" dirty="0" err="1"/>
              <a:t>Gbps</a:t>
            </a:r>
            <a:r>
              <a:rPr lang="pt-BR" dirty="0"/>
              <a:t>, sendo da ordem de 10</a:t>
            </a:r>
            <a:r>
              <a:rPr lang="pt-BR" baseline="30000" dirty="0"/>
              <a:t>9</a:t>
            </a:r>
            <a:r>
              <a:rPr lang="pt-BR" dirty="0"/>
              <a:t> a 10</a:t>
            </a:r>
            <a:r>
              <a:rPr lang="pt-BR" baseline="30000" dirty="0"/>
              <a:t>10</a:t>
            </a:r>
            <a:r>
              <a:rPr lang="pt-BR" dirty="0"/>
              <a:t> bits por segundo. A fibra óptica é produzida através dos materiais de sílica pura, sílica dopada, polímeros de plástico ou vidro, de acordo com as necessidades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27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Cabo par trançado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velocidade de transmissão de dados na fibra óptica ocorre de 10 a 40 </a:t>
            </a:r>
            <a:r>
              <a:rPr lang="pt-BR" dirty="0" err="1"/>
              <a:t>Gbps</a:t>
            </a:r>
            <a:r>
              <a:rPr lang="pt-BR" dirty="0"/>
              <a:t>, sendo da ordem de 10</a:t>
            </a:r>
            <a:r>
              <a:rPr lang="pt-BR" baseline="30000" dirty="0"/>
              <a:t>9</a:t>
            </a:r>
            <a:r>
              <a:rPr lang="pt-BR" dirty="0"/>
              <a:t> a 10</a:t>
            </a:r>
            <a:r>
              <a:rPr lang="pt-BR" baseline="30000" dirty="0"/>
              <a:t>10</a:t>
            </a:r>
            <a:r>
              <a:rPr lang="pt-BR" dirty="0"/>
              <a:t> bits por segundo. A fibra óptica é produzida através dos materiais de sílica pura, sílica dopada, polímeros de plástico ou vidro, de acordo com as necessidades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998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 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Comunicação wireless (sem fios) é um tipo de conexão engloba diversas tecnologias que não utilizam cabos, incluindo Wi-Fi, Bluetooth, 4G LTE, 5G, satélite, infravermelho, NFC e RFID.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6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RFID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 princípio do funcionamento da comunicação da tecnologia RFID é bastante simples. O sistema é composto por um transceptor (ou leitora) que transmite uma onda de frequência de rádio através de uma antena para um </a:t>
            </a:r>
            <a:r>
              <a:rPr lang="pt-BR" dirty="0" err="1"/>
              <a:t>transponder</a:t>
            </a:r>
            <a:r>
              <a:rPr lang="pt-BR" dirty="0"/>
              <a:t>, mais conhecido por </a:t>
            </a:r>
            <a:r>
              <a:rPr lang="pt-BR" dirty="0" err="1"/>
              <a:t>tag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81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NFC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Near</a:t>
            </a:r>
            <a:r>
              <a:rPr lang="pt-BR" dirty="0"/>
              <a:t> Field Communication ou NFC significa Comunicação de Campo Próximo, que é uma tecnologia que faz a troca de dados quando dois dispositivos estão próximos. É uma comunicação sem fio que está presente em diversos celulares.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16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 comunicação via Bluetooth é feita por meio de ondas de rádio de curto alcance que operam, tipicamente, na frequência de 2,4 GHz, podendo chegar a 2,483 GHz. Essa é a faixa de frequências ISM, reservada para aplicações industriais, científicas e médicas. Isso garante o funcionamento do Bluetooth em escala global.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64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31</TotalTime>
  <Words>167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Meios de transmissão de dados</vt:lpstr>
      <vt:lpstr>Com fio</vt:lpstr>
      <vt:lpstr>Cabo coaxial </vt:lpstr>
      <vt:lpstr>Fibra otica</vt:lpstr>
      <vt:lpstr>Cabo par trançado</vt:lpstr>
      <vt:lpstr>Sem fio</vt:lpstr>
      <vt:lpstr>RFID</vt:lpstr>
      <vt:lpstr>NFC</vt:lpstr>
      <vt:lpstr>bluetooth</vt:lpstr>
      <vt:lpstr>Wi-fi</vt:lpstr>
      <vt:lpstr>Rede de telefonia celular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Meios de transmissão de dados</dc:title>
  <dc:creator>DEV-1D</dc:creator>
  <cp:lastModifiedBy>DEV-1D</cp:lastModifiedBy>
  <cp:revision>3</cp:revision>
  <dcterms:created xsi:type="dcterms:W3CDTF">2024-03-05T11:10:47Z</dcterms:created>
  <dcterms:modified xsi:type="dcterms:W3CDTF">2024-03-05T11:42:31Z</dcterms:modified>
</cp:coreProperties>
</file>