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概念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定義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將數據結構與操作分開。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時機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藉由訪問者對象，處理元素對象上的操作。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解決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在想被訪問的對象中，加入一個可以訪問的接口。</a:t>
            </a: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560840" cy="562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3629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4392488" cy="259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3360" y="2770785"/>
            <a:ext cx="5760640" cy="408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308072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4012" y="404664"/>
            <a:ext cx="578998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221088"/>
            <a:ext cx="387252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628800"/>
            <a:ext cx="5832648" cy="222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擴展性好，只要在結構類中添加</a:t>
            </a:r>
            <a:r>
              <a:rPr lang="en-US" altLang="zh-TW" sz="2400" dirty="0" smtClean="0"/>
              <a:t>visit</a:t>
            </a:r>
            <a:r>
              <a:rPr lang="zh-TW" altLang="en-US" sz="2400" dirty="0" smtClean="0"/>
              <a:t>的方法，就可以由外部來改變對象中的元素。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透過訪問者，將無關的行為分離。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當需要新功能時，不須改變對象類的架構，只需更動訪問者的行為。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概念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定義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通過</a:t>
            </a:r>
            <a:r>
              <a:rPr lang="en-US" altLang="zh-TW" sz="2400" dirty="0" smtClean="0"/>
              <a:t>clone</a:t>
            </a:r>
            <a:r>
              <a:rPr lang="zh-TW" altLang="en-US" sz="2400" dirty="0" smtClean="0"/>
              <a:t>的概念，拷貝這些原型，並創建對象。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時機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需要重複創建對象的場景，或是創建過於複雜，可以使用原型來提高效能。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解決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實作</a:t>
            </a:r>
            <a:r>
              <a:rPr lang="en-US" altLang="zh-TW" sz="2400" dirty="0" err="1" smtClean="0"/>
              <a:t>cloneable</a:t>
            </a:r>
            <a:r>
              <a:rPr lang="zh-TW" altLang="en-US" sz="2400" dirty="0" smtClean="0"/>
              <a:t>介面，利用</a:t>
            </a:r>
            <a:r>
              <a:rPr lang="zh-TW" altLang="en-US" sz="2400" dirty="0" smtClean="0"/>
              <a:t>已有的原型，快速生成跟對象一樣的實例。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例子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細胞分裂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18" y="1412776"/>
            <a:ext cx="893318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2656"/>
            <a:ext cx="5184576" cy="628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0648"/>
            <a:ext cx="5184576" cy="274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429000"/>
            <a:ext cx="572262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56979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691276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229200"/>
            <a:ext cx="5328592" cy="149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Object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clone()</a:t>
            </a:r>
            <a:r>
              <a:rPr lang="zh-TW" altLang="en-US" sz="2400" dirty="0" smtClean="0"/>
              <a:t>，屬內存拷貝。可以無視</a:t>
            </a:r>
            <a:r>
              <a:rPr lang="en-US" altLang="zh-TW" sz="2400" dirty="0" smtClean="0"/>
              <a:t>constructor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通常與工廠方法一起出現。由原型</a:t>
            </a:r>
            <a:r>
              <a:rPr lang="en-US" altLang="zh-TW" sz="2400" dirty="0" smtClean="0"/>
              <a:t>clone</a:t>
            </a:r>
            <a:r>
              <a:rPr lang="zh-TW" altLang="en-US" sz="2400" dirty="0" smtClean="0"/>
              <a:t>對象，再由工廠提供給調用者。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訪問者模式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201</Words>
  <Application>Microsoft Office PowerPoint</Application>
  <PresentationFormat>如螢幕大小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Prototype</vt:lpstr>
      <vt:lpstr>概念</vt:lpstr>
      <vt:lpstr>UML</vt:lpstr>
      <vt:lpstr>投影片 4</vt:lpstr>
      <vt:lpstr>投影片 5</vt:lpstr>
      <vt:lpstr>投影片 6</vt:lpstr>
      <vt:lpstr>結果</vt:lpstr>
      <vt:lpstr>結論</vt:lpstr>
      <vt:lpstr>訪問者模式</vt:lpstr>
      <vt:lpstr>概念</vt:lpstr>
      <vt:lpstr>UML</vt:lpstr>
      <vt:lpstr>投影片 12</vt:lpstr>
      <vt:lpstr>投影片 13</vt:lpstr>
      <vt:lpstr>結果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chuankai[林傳凱]</dc:creator>
  <cp:lastModifiedBy>chuankai</cp:lastModifiedBy>
  <cp:revision>28</cp:revision>
  <dcterms:created xsi:type="dcterms:W3CDTF">2021-05-06T09:46:20Z</dcterms:created>
  <dcterms:modified xsi:type="dcterms:W3CDTF">2021-05-12T09:39:16Z</dcterms:modified>
</cp:coreProperties>
</file>