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2021/1/27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2021/1/27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Command_Pattern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角色移動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32656"/>
            <a:ext cx="22288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764704"/>
            <a:ext cx="20288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772816"/>
            <a:ext cx="31718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0" y="2420888"/>
            <a:ext cx="304800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線單箭頭接點 7"/>
          <p:cNvCxnSpPr>
            <a:stCxn id="1028" idx="0"/>
            <a:endCxn id="1026" idx="2"/>
          </p:cNvCxnSpPr>
          <p:nvPr/>
        </p:nvCxnSpPr>
        <p:spPr>
          <a:xfrm flipV="1">
            <a:off x="1585913" y="1161331"/>
            <a:ext cx="356096" cy="6114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1029" idx="0"/>
            <a:endCxn id="1027" idx="2"/>
          </p:cNvCxnSpPr>
          <p:nvPr/>
        </p:nvCxnSpPr>
        <p:spPr>
          <a:xfrm flipH="1" flipV="1">
            <a:off x="6810549" y="1755304"/>
            <a:ext cx="809451" cy="665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03648" y="4149080"/>
            <a:ext cx="413385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直線單箭頭接點 26"/>
          <p:cNvCxnSpPr>
            <a:stCxn id="1030" idx="0"/>
            <a:endCxn id="1026" idx="2"/>
          </p:cNvCxnSpPr>
          <p:nvPr/>
        </p:nvCxnSpPr>
        <p:spPr>
          <a:xfrm flipH="1" flipV="1">
            <a:off x="1942009" y="1161331"/>
            <a:ext cx="1528564" cy="29877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圖: 程序 29"/>
          <p:cNvSpPr/>
          <p:nvPr/>
        </p:nvSpPr>
        <p:spPr>
          <a:xfrm>
            <a:off x="4211960" y="2420888"/>
            <a:ext cx="1872208" cy="28803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 smtClean="0">
                <a:solidFill>
                  <a:schemeClr val="tx1"/>
                </a:solidFill>
              </a:rPr>
              <a:t>GoodZombieAdapter</a:t>
            </a:r>
            <a:endParaRPr lang="en-US" altLang="zh-TW" sz="1400" dirty="0">
              <a:solidFill>
                <a:schemeClr val="tx1"/>
              </a:solidFill>
            </a:endParaRPr>
          </a:p>
        </p:txBody>
      </p:sp>
      <p:cxnSp>
        <p:nvCxnSpPr>
          <p:cNvPr id="31" name="直線單箭頭接點 30"/>
          <p:cNvCxnSpPr>
            <a:stCxn id="30" idx="0"/>
            <a:endCxn id="1027" idx="2"/>
          </p:cNvCxnSpPr>
          <p:nvPr/>
        </p:nvCxnSpPr>
        <p:spPr>
          <a:xfrm flipV="1">
            <a:off x="5148064" y="1755304"/>
            <a:ext cx="1662485" cy="6655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412776"/>
            <a:ext cx="4608512" cy="455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>
          <a:xfrm>
            <a:off x="3275856" y="1052736"/>
            <a:ext cx="21527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err="1" smtClean="0"/>
              <a:t>GoodZombieAdapter</a:t>
            </a:r>
            <a:endParaRPr lang="en-US" altLang="zh-TW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583882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字方塊 2"/>
          <p:cNvSpPr txBox="1"/>
          <p:nvPr/>
        </p:nvSpPr>
        <p:spPr>
          <a:xfrm>
            <a:off x="2411760" y="11967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測試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092280" y="242088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結果</a:t>
            </a:r>
            <a:endParaRPr lang="zh-TW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2852936"/>
            <a:ext cx="3059832" cy="224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Adapter</a:t>
            </a:r>
            <a:r>
              <a:rPr lang="zh-TW" altLang="en-US" sz="2400" dirty="0" smtClean="0"/>
              <a:t>將一個類別的介面轉成，想要的介面。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讓</a:t>
            </a:r>
            <a:r>
              <a:rPr lang="zh-TW" altLang="en-US" sz="2400" dirty="0" smtClean="0"/>
              <a:t>原本沒有關聯的</a:t>
            </a:r>
            <a:r>
              <a:rPr lang="zh-TW" altLang="en-US" sz="2400" smtClean="0"/>
              <a:t>類別，</a:t>
            </a:r>
            <a:r>
              <a:rPr lang="zh-TW" altLang="en-US" sz="2400" smtClean="0"/>
              <a:t>能</a:t>
            </a:r>
            <a:r>
              <a:rPr lang="zh-TW" altLang="en-US" sz="2400" smtClean="0"/>
              <a:t>一起執行。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圖: 程序 3"/>
          <p:cNvSpPr/>
          <p:nvPr/>
        </p:nvSpPr>
        <p:spPr>
          <a:xfrm>
            <a:off x="5724128" y="1772816"/>
            <a:ext cx="2160240" cy="129614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&lt;interface&gt; 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Command</a:t>
            </a:r>
          </a:p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execute()</a:t>
            </a:r>
          </a:p>
        </p:txBody>
      </p:sp>
      <p:cxnSp>
        <p:nvCxnSpPr>
          <p:cNvPr id="5" name="直線單箭頭接點 4"/>
          <p:cNvCxnSpPr>
            <a:stCxn id="14" idx="0"/>
            <a:endCxn id="4" idx="2"/>
          </p:cNvCxnSpPr>
          <p:nvPr/>
        </p:nvCxnSpPr>
        <p:spPr>
          <a:xfrm flipH="1" flipV="1">
            <a:off x="6804248" y="3068960"/>
            <a:ext cx="360040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流程圖: 程序 11"/>
          <p:cNvSpPr/>
          <p:nvPr/>
        </p:nvSpPr>
        <p:spPr>
          <a:xfrm>
            <a:off x="3059832" y="4293096"/>
            <a:ext cx="1872208" cy="7920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Go</a:t>
            </a:r>
          </a:p>
        </p:txBody>
      </p:sp>
      <p:sp>
        <p:nvSpPr>
          <p:cNvPr id="13" name="流程圖: 程序 12"/>
          <p:cNvSpPr/>
          <p:nvPr/>
        </p:nvSpPr>
        <p:spPr>
          <a:xfrm>
            <a:off x="2267744" y="1628800"/>
            <a:ext cx="2448272" cy="136815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CharacterControl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endParaRPr lang="en-US" altLang="zh-TW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400" dirty="0" err="1" smtClean="0">
                <a:solidFill>
                  <a:schemeClr val="tx1"/>
                </a:solidFill>
              </a:rPr>
              <a:t>setCommand</a:t>
            </a:r>
            <a:r>
              <a:rPr lang="en-US" altLang="zh-TW" sz="1400" dirty="0" smtClean="0">
                <a:solidFill>
                  <a:schemeClr val="tx1"/>
                </a:solidFill>
              </a:rPr>
              <a:t>(){}</a:t>
            </a:r>
          </a:p>
          <a:p>
            <a:pPr algn="ctr"/>
            <a:r>
              <a:rPr lang="en-US" altLang="zh-TW" sz="1400" dirty="0" err="1" smtClean="0">
                <a:solidFill>
                  <a:schemeClr val="tx1"/>
                </a:solidFill>
              </a:rPr>
              <a:t>keyboardPressed</a:t>
            </a:r>
            <a:r>
              <a:rPr lang="en-US" altLang="zh-TW" sz="1400" dirty="0" smtClean="0">
                <a:solidFill>
                  <a:schemeClr val="tx1"/>
                </a:solidFill>
              </a:rPr>
              <a:t>(){}</a:t>
            </a:r>
          </a:p>
        </p:txBody>
      </p:sp>
      <p:sp>
        <p:nvSpPr>
          <p:cNvPr id="14" name="流程圖: 程序 13"/>
          <p:cNvSpPr/>
          <p:nvPr/>
        </p:nvSpPr>
        <p:spPr>
          <a:xfrm>
            <a:off x="6156176" y="4797152"/>
            <a:ext cx="2016224" cy="10801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</a:rPr>
              <a:t>GoCommand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endParaRPr lang="en-US" altLang="zh-TW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execute(){}</a:t>
            </a:r>
          </a:p>
        </p:txBody>
      </p:sp>
      <p:sp>
        <p:nvSpPr>
          <p:cNvPr id="16" name="流程圖: 程序 15"/>
          <p:cNvSpPr/>
          <p:nvPr/>
        </p:nvSpPr>
        <p:spPr>
          <a:xfrm>
            <a:off x="251520" y="3501008"/>
            <a:ext cx="1872208" cy="7920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client</a:t>
            </a:r>
            <a:endParaRPr lang="en-US" altLang="zh-TW" sz="2800" dirty="0" smtClean="0">
              <a:solidFill>
                <a:schemeClr val="tx1"/>
              </a:solidFill>
            </a:endParaRPr>
          </a:p>
        </p:txBody>
      </p:sp>
      <p:cxnSp>
        <p:nvCxnSpPr>
          <p:cNvPr id="17" name="直線單箭頭接點 16"/>
          <p:cNvCxnSpPr>
            <a:stCxn id="13" idx="3"/>
            <a:endCxn id="4" idx="1"/>
          </p:cNvCxnSpPr>
          <p:nvPr/>
        </p:nvCxnSpPr>
        <p:spPr>
          <a:xfrm>
            <a:off x="4716016" y="2312876"/>
            <a:ext cx="1008112" cy="1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6372200" y="3429000"/>
            <a:ext cx="117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implemets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4860032" y="198884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合成</a:t>
            </a:r>
            <a:endParaRPr lang="zh-TW" altLang="en-US" dirty="0"/>
          </a:p>
        </p:txBody>
      </p:sp>
      <p:cxnSp>
        <p:nvCxnSpPr>
          <p:cNvPr id="30" name="直線單箭頭接點 29"/>
          <p:cNvCxnSpPr>
            <a:stCxn id="14" idx="1"/>
            <a:endCxn id="12" idx="3"/>
          </p:cNvCxnSpPr>
          <p:nvPr/>
        </p:nvCxnSpPr>
        <p:spPr>
          <a:xfrm flipH="1" flipV="1">
            <a:off x="4932040" y="4689140"/>
            <a:ext cx="1224136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標題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URL</a:t>
            </a:r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052736"/>
            <a:ext cx="6120680" cy="5202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字方塊 3"/>
          <p:cNvSpPr txBox="1"/>
          <p:nvPr/>
        </p:nvSpPr>
        <p:spPr>
          <a:xfrm>
            <a:off x="3995936" y="476672"/>
            <a:ext cx="7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client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284984"/>
            <a:ext cx="3635001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流程圖: 程序 2"/>
          <p:cNvSpPr/>
          <p:nvPr/>
        </p:nvSpPr>
        <p:spPr>
          <a:xfrm>
            <a:off x="6804248" y="5517232"/>
            <a:ext cx="2016224" cy="10801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</a:rPr>
              <a:t>GoCommand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endParaRPr lang="en-US" altLang="zh-TW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execute(){}</a:t>
            </a:r>
          </a:p>
        </p:txBody>
      </p:sp>
      <p:cxnSp>
        <p:nvCxnSpPr>
          <p:cNvPr id="4" name="直線單箭頭接點 3"/>
          <p:cNvCxnSpPr>
            <a:stCxn id="2051" idx="3"/>
            <a:endCxn id="14" idx="1"/>
          </p:cNvCxnSpPr>
          <p:nvPr/>
        </p:nvCxnSpPr>
        <p:spPr>
          <a:xfrm>
            <a:off x="4525566" y="1533947"/>
            <a:ext cx="2134666" cy="1668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流程圖: 程序 13"/>
          <p:cNvSpPr/>
          <p:nvPr/>
        </p:nvSpPr>
        <p:spPr>
          <a:xfrm>
            <a:off x="6660232" y="1052736"/>
            <a:ext cx="2160240" cy="129614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&lt;interface&gt; 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Command</a:t>
            </a:r>
          </a:p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execute()</a:t>
            </a:r>
          </a:p>
        </p:txBody>
      </p:sp>
      <p:cxnSp>
        <p:nvCxnSpPr>
          <p:cNvPr id="15" name="直線單箭頭接點 14"/>
          <p:cNvCxnSpPr>
            <a:stCxn id="3" idx="0"/>
            <a:endCxn id="14" idx="2"/>
          </p:cNvCxnSpPr>
          <p:nvPr/>
        </p:nvCxnSpPr>
        <p:spPr>
          <a:xfrm flipH="1" flipV="1">
            <a:off x="7740352" y="2348880"/>
            <a:ext cx="72008" cy="31683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476672"/>
            <a:ext cx="3409950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直線單箭頭接點 19"/>
          <p:cNvCxnSpPr>
            <a:stCxn id="3" idx="1"/>
          </p:cNvCxnSpPr>
          <p:nvPr/>
        </p:nvCxnSpPr>
        <p:spPr>
          <a:xfrm flipH="1" flipV="1">
            <a:off x="3779913" y="5085184"/>
            <a:ext cx="3024335" cy="972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364088" y="141277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合成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7164288" y="3789040"/>
            <a:ext cx="1177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implemets</a:t>
            </a: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流程圖: 程序 2"/>
          <p:cNvSpPr/>
          <p:nvPr/>
        </p:nvSpPr>
        <p:spPr>
          <a:xfrm>
            <a:off x="6983760" y="2132856"/>
            <a:ext cx="2160240" cy="129614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&lt;interface&gt; 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Command</a:t>
            </a:r>
          </a:p>
          <a:p>
            <a:pPr algn="ctr"/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execute()</a:t>
            </a:r>
          </a:p>
        </p:txBody>
      </p:sp>
      <p:sp>
        <p:nvSpPr>
          <p:cNvPr id="4" name="流程圖: 程序 3"/>
          <p:cNvSpPr/>
          <p:nvPr/>
        </p:nvSpPr>
        <p:spPr>
          <a:xfrm>
            <a:off x="6948264" y="5301208"/>
            <a:ext cx="2016224" cy="10801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 </a:t>
            </a:r>
            <a:r>
              <a:rPr lang="en-US" altLang="zh-TW" dirty="0" err="1" smtClean="0">
                <a:solidFill>
                  <a:schemeClr val="tx1"/>
                </a:solidFill>
              </a:rPr>
              <a:t>GoCommand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algn="ctr"/>
            <a:endParaRPr lang="en-US" altLang="zh-TW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TW" sz="1400" dirty="0" smtClean="0">
                <a:solidFill>
                  <a:schemeClr val="tx1"/>
                </a:solidFill>
              </a:rPr>
              <a:t>execute(){}</a:t>
            </a:r>
          </a:p>
        </p:txBody>
      </p:sp>
      <p:cxnSp>
        <p:nvCxnSpPr>
          <p:cNvPr id="5" name="直線單箭頭接點 4"/>
          <p:cNvCxnSpPr>
            <a:stCxn id="4" idx="0"/>
            <a:endCxn id="3" idx="2"/>
          </p:cNvCxnSpPr>
          <p:nvPr/>
        </p:nvCxnSpPr>
        <p:spPr>
          <a:xfrm flipV="1">
            <a:off x="7956376" y="3429000"/>
            <a:ext cx="107504" cy="1872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308304" y="4077072"/>
            <a:ext cx="1177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implemets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404664"/>
            <a:ext cx="2952328" cy="909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412776"/>
            <a:ext cx="3744416" cy="5278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直線單箭頭接點 15"/>
          <p:cNvCxnSpPr>
            <a:stCxn id="1027" idx="3"/>
            <a:endCxn id="1026" idx="2"/>
          </p:cNvCxnSpPr>
          <p:nvPr/>
        </p:nvCxnSpPr>
        <p:spPr>
          <a:xfrm flipV="1">
            <a:off x="3923928" y="1314087"/>
            <a:ext cx="2556284" cy="2737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4572000" y="2636912"/>
            <a:ext cx="11773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/>
              <a:t>implemets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7236296" y="22048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結果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556792"/>
            <a:ext cx="5400600" cy="4590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向右箭號 4"/>
          <p:cNvSpPr/>
          <p:nvPr/>
        </p:nvSpPr>
        <p:spPr>
          <a:xfrm>
            <a:off x="5724128" y="3933056"/>
            <a:ext cx="28803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3284984"/>
            <a:ext cx="2268252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 smtClean="0"/>
              <a:t>命令模式將物件的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發出請求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與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執行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鬆綁。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zh-TW" altLang="en-US" sz="2400" dirty="0" smtClean="0"/>
              <a:t>命令模式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將</a:t>
            </a:r>
            <a:r>
              <a:rPr lang="en-US" altLang="zh-TW" sz="2400" dirty="0" smtClean="0"/>
              <a:t>“</a:t>
            </a:r>
            <a:r>
              <a:rPr lang="zh-TW" altLang="en-US" sz="2400" dirty="0" smtClean="0"/>
              <a:t>行為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封裝。抽象工廠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將</a:t>
            </a:r>
            <a:r>
              <a:rPr lang="en-US" altLang="zh-TW" sz="2400" dirty="0" smtClean="0"/>
              <a:t>“</a:t>
            </a:r>
            <a:r>
              <a:rPr lang="zh-TW" altLang="en-US" sz="2400" dirty="0" smtClean="0"/>
              <a:t>創建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封裝。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Adapter_Pattern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URL</a:t>
            </a:r>
            <a:endParaRPr lang="zh-TW" altLang="en-US" dirty="0"/>
          </a:p>
        </p:txBody>
      </p:sp>
      <p:sp>
        <p:nvSpPr>
          <p:cNvPr id="4" name="流程圖: 程序 3"/>
          <p:cNvSpPr/>
          <p:nvPr/>
        </p:nvSpPr>
        <p:spPr>
          <a:xfrm>
            <a:off x="1187624" y="2132856"/>
            <a:ext cx="1872208" cy="7920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&lt;interface&gt; </a:t>
            </a:r>
          </a:p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AllZombie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323528" y="3933056"/>
            <a:ext cx="1656184" cy="72008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Zombie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6" name="流程圖: 程序 5"/>
          <p:cNvSpPr/>
          <p:nvPr/>
        </p:nvSpPr>
        <p:spPr>
          <a:xfrm>
            <a:off x="2411760" y="3933056"/>
            <a:ext cx="1584176" cy="72008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GoodZombie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cxnSp>
        <p:nvCxnSpPr>
          <p:cNvPr id="7" name="直線單箭頭接點 6"/>
          <p:cNvCxnSpPr>
            <a:stCxn id="5" idx="0"/>
            <a:endCxn id="4" idx="2"/>
          </p:cNvCxnSpPr>
          <p:nvPr/>
        </p:nvCxnSpPr>
        <p:spPr>
          <a:xfrm flipV="1">
            <a:off x="1151620" y="2924944"/>
            <a:ext cx="972108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>
            <a:stCxn id="6" idx="0"/>
            <a:endCxn id="4" idx="2"/>
          </p:cNvCxnSpPr>
          <p:nvPr/>
        </p:nvCxnSpPr>
        <p:spPr>
          <a:xfrm flipH="1" flipV="1">
            <a:off x="2123728" y="2924944"/>
            <a:ext cx="108012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403648" y="328498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implements</a:t>
            </a:r>
            <a:endParaRPr lang="zh-TW" altLang="en-US" dirty="0"/>
          </a:p>
        </p:txBody>
      </p:sp>
      <p:sp>
        <p:nvSpPr>
          <p:cNvPr id="14" name="流程圖: 程序 13"/>
          <p:cNvSpPr/>
          <p:nvPr/>
        </p:nvSpPr>
        <p:spPr>
          <a:xfrm>
            <a:off x="6228184" y="2564904"/>
            <a:ext cx="1872208" cy="7920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&lt;interface&gt; 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Human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17" name="流程圖: 程序 16"/>
          <p:cNvSpPr/>
          <p:nvPr/>
        </p:nvSpPr>
        <p:spPr>
          <a:xfrm>
            <a:off x="7380312" y="4653136"/>
            <a:ext cx="1584176" cy="72008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Guy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>
            <a:stCxn id="17" idx="0"/>
            <a:endCxn id="14" idx="2"/>
          </p:cNvCxnSpPr>
          <p:nvPr/>
        </p:nvCxnSpPr>
        <p:spPr>
          <a:xfrm flipH="1" flipV="1">
            <a:off x="7164288" y="3356992"/>
            <a:ext cx="1008112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流程圖: 程序 23"/>
          <p:cNvSpPr/>
          <p:nvPr/>
        </p:nvSpPr>
        <p:spPr>
          <a:xfrm>
            <a:off x="4355976" y="5589240"/>
            <a:ext cx="2376264" cy="72008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GoodZombieAdapter</a:t>
            </a:r>
            <a:endParaRPr lang="en-US" altLang="zh-TW" dirty="0">
              <a:solidFill>
                <a:schemeClr val="tx1"/>
              </a:solidFill>
            </a:endParaRPr>
          </a:p>
        </p:txBody>
      </p:sp>
      <p:cxnSp>
        <p:nvCxnSpPr>
          <p:cNvPr id="30" name="直線單箭頭接點 29"/>
          <p:cNvCxnSpPr>
            <a:stCxn id="24" idx="0"/>
            <a:endCxn id="14" idx="2"/>
          </p:cNvCxnSpPr>
          <p:nvPr/>
        </p:nvCxnSpPr>
        <p:spPr>
          <a:xfrm flipV="1">
            <a:off x="5544108" y="3356992"/>
            <a:ext cx="1620180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弧形向右箭號 33"/>
          <p:cNvSpPr/>
          <p:nvPr/>
        </p:nvSpPr>
        <p:spPr>
          <a:xfrm rot="19585656">
            <a:off x="3421413" y="4677907"/>
            <a:ext cx="450542" cy="16486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228184" y="2204864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Target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2" name="流程圖: 程序 41"/>
          <p:cNvSpPr/>
          <p:nvPr/>
        </p:nvSpPr>
        <p:spPr>
          <a:xfrm>
            <a:off x="3995936" y="1628800"/>
            <a:ext cx="1656184" cy="72008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Client</a:t>
            </a:r>
            <a:endParaRPr lang="en-US" altLang="zh-TW" dirty="0" smtClean="0">
              <a:solidFill>
                <a:schemeClr val="tx1"/>
              </a:solidFill>
            </a:endParaRPr>
          </a:p>
        </p:txBody>
      </p:sp>
      <p:cxnSp>
        <p:nvCxnSpPr>
          <p:cNvPr id="48" name="直線單箭頭接點 47"/>
          <p:cNvCxnSpPr>
            <a:stCxn id="42" idx="2"/>
            <a:endCxn id="14" idx="1"/>
          </p:cNvCxnSpPr>
          <p:nvPr/>
        </p:nvCxnSpPr>
        <p:spPr>
          <a:xfrm>
            <a:off x="4824028" y="2348880"/>
            <a:ext cx="1404156" cy="612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4427984" y="5229200"/>
            <a:ext cx="940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Adapter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131840" y="3573016"/>
            <a:ext cx="976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rgbClr val="FF0000"/>
                </a:solidFill>
              </a:rPr>
              <a:t>Adaptee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2771800" y="55172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合成</a:t>
            </a:r>
            <a:endParaRPr lang="zh-TW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6444208" y="3861048"/>
            <a:ext cx="12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implements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134</Words>
  <Application>Microsoft Office PowerPoint</Application>
  <PresentationFormat>如螢幕大小 (4:3)</PresentationFormat>
  <Paragraphs>67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Office 佈景主題</vt:lpstr>
      <vt:lpstr>Command_Pattern</vt:lpstr>
      <vt:lpstr>URL</vt:lpstr>
      <vt:lpstr>投影片 3</vt:lpstr>
      <vt:lpstr>投影片 4</vt:lpstr>
      <vt:lpstr>投影片 5</vt:lpstr>
      <vt:lpstr>投影片 6</vt:lpstr>
      <vt:lpstr>結論</vt:lpstr>
      <vt:lpstr>Adapter_Pattern</vt:lpstr>
      <vt:lpstr>URL</vt:lpstr>
      <vt:lpstr>投影片 10</vt:lpstr>
      <vt:lpstr>投影片 11</vt:lpstr>
      <vt:lpstr>投影片 12</vt:lpstr>
      <vt:lpstr>結論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Command_Pattern</dc:title>
  <dc:creator>chuankai[林傳凱]</dc:creator>
  <cp:lastModifiedBy>chuankai</cp:lastModifiedBy>
  <cp:revision>17</cp:revision>
  <dcterms:created xsi:type="dcterms:W3CDTF">2021-01-26T05:50:46Z</dcterms:created>
  <dcterms:modified xsi:type="dcterms:W3CDTF">2021-01-27T08:01:38Z</dcterms:modified>
</cp:coreProperties>
</file>