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Decorator_pattern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使用時機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避免快速膨脹、動態附加新功能</a:t>
            </a:r>
            <a:r>
              <a:rPr lang="en-US" altLang="zh-TW" sz="2400" dirty="0" smtClean="0"/>
              <a:t>?</a:t>
            </a:r>
          </a:p>
          <a:p>
            <a:endParaRPr lang="en-US" altLang="zh-TW" sz="2400" dirty="0" smtClean="0"/>
          </a:p>
        </p:txBody>
      </p:sp>
      <p:sp>
        <p:nvSpPr>
          <p:cNvPr id="7" name="流程圖: 程序 6"/>
          <p:cNvSpPr/>
          <p:nvPr/>
        </p:nvSpPr>
        <p:spPr>
          <a:xfrm>
            <a:off x="179512" y="2636912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8" name="流程圖: 程序 7"/>
          <p:cNvSpPr/>
          <p:nvPr/>
        </p:nvSpPr>
        <p:spPr>
          <a:xfrm>
            <a:off x="179512" y="3429000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Mage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9" name="流程圖: 程序 8"/>
          <p:cNvSpPr/>
          <p:nvPr/>
        </p:nvSpPr>
        <p:spPr>
          <a:xfrm>
            <a:off x="179512" y="4293096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Archer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1907704" y="2348880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helmet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11" name="流程圖: 程序 10"/>
          <p:cNvSpPr/>
          <p:nvPr/>
        </p:nvSpPr>
        <p:spPr>
          <a:xfrm>
            <a:off x="1907704" y="3212976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armor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12" name="流程圖: 程序 11"/>
          <p:cNvSpPr/>
          <p:nvPr/>
        </p:nvSpPr>
        <p:spPr>
          <a:xfrm>
            <a:off x="1907704" y="4077072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glove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1907704" y="5013176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boots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187624" y="587727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子類</a:t>
            </a:r>
            <a:r>
              <a:rPr lang="en-US" altLang="zh-TW" dirty="0" smtClean="0"/>
              <a:t>:3 *4!</a:t>
            </a:r>
            <a:endParaRPr lang="zh-TW" altLang="en-US" dirty="0"/>
          </a:p>
        </p:txBody>
      </p:sp>
      <p:sp>
        <p:nvSpPr>
          <p:cNvPr id="15" name="流程圖: 程序 14"/>
          <p:cNvSpPr/>
          <p:nvPr/>
        </p:nvSpPr>
        <p:spPr>
          <a:xfrm>
            <a:off x="7308304" y="3861048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Decorate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300192" y="4869160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helmet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17" name="流程圖: 程序 16"/>
          <p:cNvSpPr/>
          <p:nvPr/>
        </p:nvSpPr>
        <p:spPr>
          <a:xfrm>
            <a:off x="7775848" y="4869160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armor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18" name="流程圖: 程序 17"/>
          <p:cNvSpPr/>
          <p:nvPr/>
        </p:nvSpPr>
        <p:spPr>
          <a:xfrm>
            <a:off x="6300192" y="5805264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glove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775848" y="5805264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boots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cxnSp>
        <p:nvCxnSpPr>
          <p:cNvPr id="20" name="直線單箭頭接點 19"/>
          <p:cNvCxnSpPr>
            <a:stCxn id="16" idx="0"/>
            <a:endCxn id="15" idx="2"/>
          </p:cNvCxnSpPr>
          <p:nvPr/>
        </p:nvCxnSpPr>
        <p:spPr>
          <a:xfrm flipV="1">
            <a:off x="6984268" y="45091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0"/>
            <a:endCxn id="15" idx="2"/>
          </p:cNvCxnSpPr>
          <p:nvPr/>
        </p:nvCxnSpPr>
        <p:spPr>
          <a:xfrm flipV="1">
            <a:off x="6984268" y="4509120"/>
            <a:ext cx="100811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9" idx="0"/>
          </p:cNvCxnSpPr>
          <p:nvPr/>
        </p:nvCxnSpPr>
        <p:spPr>
          <a:xfrm flipH="1" flipV="1">
            <a:off x="8028384" y="4581128"/>
            <a:ext cx="43154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7" idx="0"/>
            <a:endCxn id="15" idx="2"/>
          </p:cNvCxnSpPr>
          <p:nvPr/>
        </p:nvCxnSpPr>
        <p:spPr>
          <a:xfrm flipH="1" flipV="1">
            <a:off x="7992380" y="4509120"/>
            <a:ext cx="4675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程序 32"/>
          <p:cNvSpPr/>
          <p:nvPr/>
        </p:nvSpPr>
        <p:spPr>
          <a:xfrm>
            <a:off x="6228184" y="2564904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4427984" y="3356992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36" name="流程圖: 程序 35"/>
          <p:cNvSpPr/>
          <p:nvPr/>
        </p:nvSpPr>
        <p:spPr>
          <a:xfrm>
            <a:off x="4644008" y="4221088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Mage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37" name="流程圖: 程序 36"/>
          <p:cNvSpPr/>
          <p:nvPr/>
        </p:nvSpPr>
        <p:spPr>
          <a:xfrm>
            <a:off x="4427984" y="5157192"/>
            <a:ext cx="1368152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Archer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cxnSp>
        <p:nvCxnSpPr>
          <p:cNvPr id="38" name="直線單箭頭接點 37"/>
          <p:cNvCxnSpPr>
            <a:stCxn id="35" idx="0"/>
            <a:endCxn id="33" idx="2"/>
          </p:cNvCxnSpPr>
          <p:nvPr/>
        </p:nvCxnSpPr>
        <p:spPr>
          <a:xfrm flipV="1">
            <a:off x="5112060" y="3212976"/>
            <a:ext cx="180020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6" idx="0"/>
            <a:endCxn id="33" idx="2"/>
          </p:cNvCxnSpPr>
          <p:nvPr/>
        </p:nvCxnSpPr>
        <p:spPr>
          <a:xfrm flipV="1">
            <a:off x="5328084" y="3212976"/>
            <a:ext cx="158417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0"/>
            <a:endCxn id="33" idx="2"/>
          </p:cNvCxnSpPr>
          <p:nvPr/>
        </p:nvCxnSpPr>
        <p:spPr>
          <a:xfrm flipV="1">
            <a:off x="5112060" y="3212976"/>
            <a:ext cx="180020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0"/>
            <a:endCxn id="33" idx="2"/>
          </p:cNvCxnSpPr>
          <p:nvPr/>
        </p:nvCxnSpPr>
        <p:spPr>
          <a:xfrm flipH="1" flipV="1">
            <a:off x="6912260" y="3212976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向右箭號 49"/>
          <p:cNvSpPr/>
          <p:nvPr/>
        </p:nvSpPr>
        <p:spPr>
          <a:xfrm>
            <a:off x="3635896" y="400506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5076056" y="630932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子類</a:t>
            </a:r>
            <a:r>
              <a:rPr lang="en-US" altLang="zh-TW" dirty="0" smtClean="0"/>
              <a:t>:7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259632" y="6237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類別爆炸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延遲實體化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390773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1700808"/>
            <a:ext cx="48291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509120"/>
            <a:ext cx="22511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156176" y="13407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56176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endParaRPr lang="zh-TW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458908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00808"/>
            <a:ext cx="4248472" cy="123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6660232" y="1340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32240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653136"/>
            <a:ext cx="308482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更好的方法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5148064" cy="234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653136"/>
            <a:ext cx="4562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653136"/>
            <a:ext cx="2376264" cy="148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195736" y="42210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42210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Singleton_Pattern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確保此類別只有一個實體。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避免在多執行緒下，程序執行時產生潛在</a:t>
            </a:r>
            <a:r>
              <a:rPr lang="en-US" altLang="zh-TW" sz="2400" dirty="0" smtClean="0"/>
              <a:t>Bug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節省資源，提升效率。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Factory_pattern</a:t>
            </a:r>
            <a:r>
              <a:rPr lang="zh-TW" altLang="en-US" dirty="0" smtClean="0"/>
              <a:t>特點</a:t>
            </a:r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899592" y="1628800"/>
            <a:ext cx="1872208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CharacterRegister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251520" y="3789040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Warrior_fire</a:t>
            </a:r>
          </a:p>
        </p:txBody>
      </p:sp>
      <p:sp>
        <p:nvSpPr>
          <p:cNvPr id="8" name="流程圖: 程序 7"/>
          <p:cNvSpPr/>
          <p:nvPr/>
        </p:nvSpPr>
        <p:spPr>
          <a:xfrm>
            <a:off x="1979712" y="3717032"/>
            <a:ext cx="1440160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Mage_fire</a:t>
            </a:r>
          </a:p>
        </p:txBody>
      </p:sp>
      <p:sp>
        <p:nvSpPr>
          <p:cNvPr id="9" name="流程圖: 程序 8"/>
          <p:cNvSpPr/>
          <p:nvPr/>
        </p:nvSpPr>
        <p:spPr>
          <a:xfrm>
            <a:off x="179512" y="4797152"/>
            <a:ext cx="1584176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Warrior_water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1979712" y="4725144"/>
            <a:ext cx="1440160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Mage_water</a:t>
            </a:r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935596" y="2348880"/>
            <a:ext cx="90010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0"/>
            <a:endCxn id="6" idx="2"/>
          </p:cNvCxnSpPr>
          <p:nvPr/>
        </p:nvCxnSpPr>
        <p:spPr>
          <a:xfrm flipH="1" flipV="1">
            <a:off x="1835696" y="2348880"/>
            <a:ext cx="86409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0"/>
            <a:endCxn id="6" idx="2"/>
          </p:cNvCxnSpPr>
          <p:nvPr/>
        </p:nvCxnSpPr>
        <p:spPr>
          <a:xfrm flipV="1">
            <a:off x="971600" y="2348880"/>
            <a:ext cx="864096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0"/>
            <a:endCxn id="6" idx="2"/>
          </p:cNvCxnSpPr>
          <p:nvPr/>
        </p:nvCxnSpPr>
        <p:spPr>
          <a:xfrm flipH="1" flipV="1">
            <a:off x="1835696" y="2348880"/>
            <a:ext cx="864096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5796136" y="1628800"/>
            <a:ext cx="201622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CharacterRegister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4139952" y="306896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/>
          <p:cNvSpPr/>
          <p:nvPr/>
        </p:nvSpPr>
        <p:spPr>
          <a:xfrm>
            <a:off x="5796136" y="2852936"/>
            <a:ext cx="2016224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5148064" y="4365104"/>
            <a:ext cx="1368152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Warrior_fire</a:t>
            </a:r>
          </a:p>
        </p:txBody>
      </p:sp>
      <p:sp>
        <p:nvSpPr>
          <p:cNvPr id="27" name="流程圖: 程序 26"/>
          <p:cNvSpPr/>
          <p:nvPr/>
        </p:nvSpPr>
        <p:spPr>
          <a:xfrm>
            <a:off x="7020272" y="4293096"/>
            <a:ext cx="1440160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Mage_fire</a:t>
            </a:r>
          </a:p>
        </p:txBody>
      </p:sp>
      <p:sp>
        <p:nvSpPr>
          <p:cNvPr id="28" name="流程圖: 程序 27"/>
          <p:cNvSpPr/>
          <p:nvPr/>
        </p:nvSpPr>
        <p:spPr>
          <a:xfrm>
            <a:off x="7164288" y="5157192"/>
            <a:ext cx="1440160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Mage_water</a:t>
            </a:r>
          </a:p>
        </p:txBody>
      </p:sp>
      <p:sp>
        <p:nvSpPr>
          <p:cNvPr id="29" name="流程圖: 程序 28"/>
          <p:cNvSpPr/>
          <p:nvPr/>
        </p:nvSpPr>
        <p:spPr>
          <a:xfrm>
            <a:off x="5220072" y="5157192"/>
            <a:ext cx="1584176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Warrior_water</a:t>
            </a:r>
          </a:p>
        </p:txBody>
      </p:sp>
      <p:cxnSp>
        <p:nvCxnSpPr>
          <p:cNvPr id="30" name="直線單箭頭接點 29"/>
          <p:cNvCxnSpPr>
            <a:stCxn id="26" idx="0"/>
            <a:endCxn id="25" idx="2"/>
          </p:cNvCxnSpPr>
          <p:nvPr/>
        </p:nvCxnSpPr>
        <p:spPr>
          <a:xfrm flipV="1">
            <a:off x="5832140" y="3501008"/>
            <a:ext cx="9721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0"/>
            <a:endCxn id="25" idx="2"/>
          </p:cNvCxnSpPr>
          <p:nvPr/>
        </p:nvCxnSpPr>
        <p:spPr>
          <a:xfrm flipV="1">
            <a:off x="6012160" y="3501008"/>
            <a:ext cx="79208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7" idx="0"/>
            <a:endCxn id="25" idx="2"/>
          </p:cNvCxnSpPr>
          <p:nvPr/>
        </p:nvCxnSpPr>
        <p:spPr>
          <a:xfrm flipH="1" flipV="1">
            <a:off x="6804248" y="3501008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8" idx="0"/>
            <a:endCxn id="25" idx="2"/>
          </p:cNvCxnSpPr>
          <p:nvPr/>
        </p:nvCxnSpPr>
        <p:spPr>
          <a:xfrm flipH="1" flipV="1">
            <a:off x="6804248" y="3501008"/>
            <a:ext cx="108012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3" idx="2"/>
            <a:endCxn id="25" idx="0"/>
          </p:cNvCxnSpPr>
          <p:nvPr/>
        </p:nvCxnSpPr>
        <p:spPr>
          <a:xfrm>
            <a:off x="6804248" y="23488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948264" y="2420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依賴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516216" y="37890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依賴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475656" y="29969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依賴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707904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顛覆依賴守則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抽象工廠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1331640" y="692696"/>
            <a:ext cx="2592288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&lt;interface&gt; </a:t>
            </a:r>
          </a:p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CharacterAbilityFactory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createWeapon</a:t>
            </a:r>
            <a:r>
              <a:rPr lang="en-US" altLang="zh-TW" sz="105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createEquipment</a:t>
            </a:r>
            <a:r>
              <a:rPr lang="en-US" altLang="zh-TW" sz="105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流程圖: 程序 7"/>
          <p:cNvSpPr/>
          <p:nvPr/>
        </p:nvSpPr>
        <p:spPr>
          <a:xfrm>
            <a:off x="0" y="2276872"/>
            <a:ext cx="2592288" cy="9361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WarriorAbilityFactory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createWeapon</a:t>
            </a:r>
            <a:r>
              <a:rPr lang="en-US" altLang="zh-TW" sz="105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createEquipment</a:t>
            </a:r>
            <a:r>
              <a:rPr lang="en-US" altLang="zh-TW" sz="105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流程圖: 程序 8"/>
          <p:cNvSpPr/>
          <p:nvPr/>
        </p:nvSpPr>
        <p:spPr>
          <a:xfrm>
            <a:off x="2699792" y="2276872"/>
            <a:ext cx="2592288" cy="648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?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AbilityFactory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0"/>
            <a:endCxn id="5" idx="2"/>
          </p:cNvCxnSpPr>
          <p:nvPr/>
        </p:nvCxnSpPr>
        <p:spPr>
          <a:xfrm flipV="1">
            <a:off x="1296144" y="1772816"/>
            <a:ext cx="13316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0"/>
            <a:endCxn id="5" idx="2"/>
          </p:cNvCxnSpPr>
          <p:nvPr/>
        </p:nvCxnSpPr>
        <p:spPr>
          <a:xfrm flipH="1" flipV="1">
            <a:off x="2627784" y="1772816"/>
            <a:ext cx="13681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圖: 程序 15"/>
          <p:cNvSpPr/>
          <p:nvPr/>
        </p:nvSpPr>
        <p:spPr>
          <a:xfrm>
            <a:off x="827584" y="4149080"/>
            <a:ext cx="1368152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&lt;interface&gt; 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Weapon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123728" y="1844824"/>
            <a:ext cx="981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implement</a:t>
            </a:r>
            <a:endParaRPr lang="zh-TW" altLang="en-US" sz="1400" dirty="0"/>
          </a:p>
        </p:txBody>
      </p:sp>
      <p:sp>
        <p:nvSpPr>
          <p:cNvPr id="20" name="流程圖: 程序 19"/>
          <p:cNvSpPr/>
          <p:nvPr/>
        </p:nvSpPr>
        <p:spPr>
          <a:xfrm>
            <a:off x="4067944" y="4149080"/>
            <a:ext cx="1368152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&lt;interface&gt; 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4" name="流程圖: 程序 23"/>
          <p:cNvSpPr/>
          <p:nvPr/>
        </p:nvSpPr>
        <p:spPr>
          <a:xfrm>
            <a:off x="0" y="5517232"/>
            <a:ext cx="1619672" cy="5040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WarriorWeapon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>
            <a:stCxn id="24" idx="0"/>
            <a:endCxn id="16" idx="2"/>
          </p:cNvCxnSpPr>
          <p:nvPr/>
        </p:nvCxnSpPr>
        <p:spPr>
          <a:xfrm flipV="1">
            <a:off x="809836" y="4797152"/>
            <a:ext cx="7018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27584" y="4941168"/>
            <a:ext cx="981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implement</a:t>
            </a:r>
            <a:endParaRPr lang="zh-TW" altLang="en-US" sz="1400" dirty="0"/>
          </a:p>
        </p:txBody>
      </p:sp>
      <p:sp>
        <p:nvSpPr>
          <p:cNvPr id="19" name="流程圖: 程序 18"/>
          <p:cNvSpPr/>
          <p:nvPr/>
        </p:nvSpPr>
        <p:spPr>
          <a:xfrm>
            <a:off x="1763688" y="5517232"/>
            <a:ext cx="1224136" cy="5040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?</a:t>
            </a:r>
            <a:r>
              <a:rPr lang="en-US" altLang="zh-TW" sz="1600" dirty="0" smtClean="0">
                <a:solidFill>
                  <a:schemeClr val="tx1"/>
                </a:solidFill>
              </a:rPr>
              <a:t>Weapon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19" idx="0"/>
            <a:endCxn id="16" idx="2"/>
          </p:cNvCxnSpPr>
          <p:nvPr/>
        </p:nvCxnSpPr>
        <p:spPr>
          <a:xfrm flipH="1" flipV="1">
            <a:off x="1511660" y="4797152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流程圖: 程序 28"/>
          <p:cNvSpPr/>
          <p:nvPr/>
        </p:nvSpPr>
        <p:spPr>
          <a:xfrm>
            <a:off x="3491880" y="5517232"/>
            <a:ext cx="1619672" cy="5040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WarriorEuip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9" idx="0"/>
            <a:endCxn id="20" idx="2"/>
          </p:cNvCxnSpPr>
          <p:nvPr/>
        </p:nvCxnSpPr>
        <p:spPr>
          <a:xfrm flipV="1">
            <a:off x="4301716" y="4797152"/>
            <a:ext cx="4503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流程圖: 程序 34"/>
          <p:cNvSpPr/>
          <p:nvPr/>
        </p:nvSpPr>
        <p:spPr>
          <a:xfrm>
            <a:off x="5292080" y="5517232"/>
            <a:ext cx="1152128" cy="5040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?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Euip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35" idx="0"/>
            <a:endCxn id="20" idx="2"/>
          </p:cNvCxnSpPr>
          <p:nvPr/>
        </p:nvCxnSpPr>
        <p:spPr>
          <a:xfrm flipH="1" flipV="1">
            <a:off x="4752020" y="4797152"/>
            <a:ext cx="11161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流程圖: 程序 43"/>
          <p:cNvSpPr/>
          <p:nvPr/>
        </p:nvSpPr>
        <p:spPr>
          <a:xfrm>
            <a:off x="6948264" y="692696"/>
            <a:ext cx="1584176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6444208" y="2132856"/>
            <a:ext cx="1440160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>
            <a:stCxn id="45" idx="0"/>
            <a:endCxn id="44" idx="2"/>
          </p:cNvCxnSpPr>
          <p:nvPr/>
        </p:nvCxnSpPr>
        <p:spPr>
          <a:xfrm flipV="1">
            <a:off x="7164288" y="1484784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圖: 程序 51"/>
          <p:cNvSpPr/>
          <p:nvPr/>
        </p:nvSpPr>
        <p:spPr>
          <a:xfrm>
            <a:off x="6948264" y="3717032"/>
            <a:ext cx="1944216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CharacterRegister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876256" y="4941168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WarriorRegister</a:t>
            </a:r>
          </a:p>
        </p:txBody>
      </p:sp>
      <p:cxnSp>
        <p:nvCxnSpPr>
          <p:cNvPr id="54" name="直線單箭頭接點 53"/>
          <p:cNvCxnSpPr>
            <a:stCxn id="53" idx="0"/>
            <a:endCxn id="52" idx="2"/>
          </p:cNvCxnSpPr>
          <p:nvPr/>
        </p:nvCxnSpPr>
        <p:spPr>
          <a:xfrm flipV="1">
            <a:off x="7704348" y="4581128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流程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3342857" cy="8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467544" y="11247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88024" y="836712"/>
            <a:ext cx="143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CharacterReg</a:t>
            </a:r>
            <a:endParaRPr lang="zh-TW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196752"/>
            <a:ext cx="4032448" cy="185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向右箭號 15"/>
          <p:cNvSpPr/>
          <p:nvPr/>
        </p:nvSpPr>
        <p:spPr>
          <a:xfrm>
            <a:off x="3923928" y="1700808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5436096" y="3284984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67544" y="3645024"/>
            <a:ext cx="12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WarriorReg</a:t>
            </a:r>
            <a:endParaRPr lang="zh-TW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933056"/>
            <a:ext cx="649446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6804248" y="5373216"/>
            <a:ext cx="1618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建立</a:t>
            </a:r>
            <a:r>
              <a:rPr lang="en-US" altLang="zh-TW" sz="1400" dirty="0" smtClean="0"/>
              <a:t>warrior</a:t>
            </a:r>
            <a:r>
              <a:rPr lang="zh-TW" altLang="en-US" sz="1400" dirty="0" smtClean="0">
                <a:solidFill>
                  <a:srgbClr val="FF0000"/>
                </a:solidFill>
              </a:rPr>
              <a:t>實體</a:t>
            </a:r>
            <a:r>
              <a:rPr lang="zh-TW" altLang="en-US" sz="1400" dirty="0" smtClean="0"/>
              <a:t>與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Factory</a:t>
            </a:r>
            <a:r>
              <a:rPr lang="zh-TW" altLang="en-US" sz="1400" dirty="0" smtClean="0"/>
              <a:t>連在一起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流程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76470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Warrior</a:t>
            </a:r>
            <a:endParaRPr lang="zh-TW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4895238" cy="22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5076056" y="2276872"/>
            <a:ext cx="1640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= new </a:t>
            </a:r>
            <a:r>
              <a:rPr lang="en-US" altLang="zh-TW" sz="1400" dirty="0" err="1" smtClean="0"/>
              <a:t>warriorAbFac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44208" y="3429000"/>
            <a:ext cx="169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WarriorWeapon</a:t>
            </a:r>
            <a:endParaRPr lang="zh-TW" altLang="en-US" dirty="0"/>
          </a:p>
        </p:txBody>
      </p:sp>
      <p:sp>
        <p:nvSpPr>
          <p:cNvPr id="14" name="向下箭號 13"/>
          <p:cNvSpPr/>
          <p:nvPr/>
        </p:nvSpPr>
        <p:spPr>
          <a:xfrm>
            <a:off x="2411760" y="364502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8964687">
            <a:off x="4934554" y="458364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9512" y="3933056"/>
            <a:ext cx="219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WarriorAbilityFactory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119675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建構</a:t>
            </a:r>
            <a:r>
              <a:rPr lang="zh-TW" altLang="en-US" sz="1400" dirty="0" smtClean="0"/>
              <a:t>子，引入其工廠</a:t>
            </a:r>
            <a:endParaRPr lang="zh-TW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7576" y="3861048"/>
            <a:ext cx="381642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09120"/>
            <a:ext cx="4896544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636912"/>
            <a:ext cx="3020725" cy="212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36912"/>
            <a:ext cx="460811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抽象工廠結論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使用時機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希望建立一項產品家族，並讓他們集結起來。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抽象工廠試用合成</a:t>
            </a:r>
            <a:r>
              <a:rPr lang="zh-TW" altLang="en-US" sz="2400" dirty="0" smtClean="0"/>
              <a:t>的概念，工廠方法使用抽象繼承的概念，兩者皆達到鬆綁的效果。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Singleton_Pattern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256</Words>
  <Application>Microsoft Office PowerPoint</Application>
  <PresentationFormat>如螢幕大小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Decorator_pattern</vt:lpstr>
      <vt:lpstr>Factory_pattern特點</vt:lpstr>
      <vt:lpstr>抽象工廠</vt:lpstr>
      <vt:lpstr>URL</vt:lpstr>
      <vt:lpstr>流程(1/2)</vt:lpstr>
      <vt:lpstr>流程(2/2)</vt:lpstr>
      <vt:lpstr>結果</vt:lpstr>
      <vt:lpstr>抽象工廠結論</vt:lpstr>
      <vt:lpstr>Singleton_Pattern</vt:lpstr>
      <vt:lpstr>延遲實體化</vt:lpstr>
      <vt:lpstr>多執行緒</vt:lpstr>
      <vt:lpstr>更好的方法</vt:lpstr>
      <vt:lpstr>Singleton_Pattern結論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Decorator_pattern</dc:title>
  <dc:creator>chuankai[林傳凱]</dc:creator>
  <cp:lastModifiedBy>chuankai</cp:lastModifiedBy>
  <cp:revision>84</cp:revision>
  <dcterms:created xsi:type="dcterms:W3CDTF">2021-01-19T02:15:28Z</dcterms:created>
  <dcterms:modified xsi:type="dcterms:W3CDTF">2021-01-20T06:56:24Z</dcterms:modified>
</cp:coreProperties>
</file>