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60" r:id="rId6"/>
    <p:sldId id="262" r:id="rId7"/>
    <p:sldId id="263" r:id="rId8"/>
    <p:sldId id="258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0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4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狀態模式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強化系統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遠端代理人</a:t>
            </a:r>
            <a:endParaRPr lang="zh-TW" altLang="en-US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概念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547664" y="2420888"/>
            <a:ext cx="1008112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691680" y="2780928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Client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059832" y="2924944"/>
            <a:ext cx="1008112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508104" y="2924944"/>
            <a:ext cx="1008112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020272" y="2420888"/>
            <a:ext cx="1008112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164288" y="2780928"/>
            <a:ext cx="78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75856" y="3284984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Stub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08104" y="3284984"/>
            <a:ext cx="98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Skeleton</a:t>
            </a:r>
            <a:endParaRPr lang="zh-TW" altLang="en-US" dirty="0"/>
          </a:p>
        </p:txBody>
      </p:sp>
      <p:sp>
        <p:nvSpPr>
          <p:cNvPr id="14" name="弧形箭號 (左彎) 13"/>
          <p:cNvSpPr/>
          <p:nvPr/>
        </p:nvSpPr>
        <p:spPr>
          <a:xfrm rot="17485791">
            <a:off x="3009547" y="1919170"/>
            <a:ext cx="384120" cy="123682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弧形箭號 (左彎) 14"/>
          <p:cNvSpPr/>
          <p:nvPr/>
        </p:nvSpPr>
        <p:spPr>
          <a:xfrm rot="16200000">
            <a:off x="4615562" y="2000884"/>
            <a:ext cx="520266" cy="15896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弧形箭號 (左彎) 15"/>
          <p:cNvSpPr/>
          <p:nvPr/>
        </p:nvSpPr>
        <p:spPr>
          <a:xfrm rot="14818952">
            <a:off x="6464376" y="1861012"/>
            <a:ext cx="384120" cy="123682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弧形箭號 (左彎) 17"/>
          <p:cNvSpPr/>
          <p:nvPr/>
        </p:nvSpPr>
        <p:spPr>
          <a:xfrm rot="6873720">
            <a:off x="2501950" y="3314337"/>
            <a:ext cx="384120" cy="123682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弧形箭號 (左彎) 18"/>
          <p:cNvSpPr/>
          <p:nvPr/>
        </p:nvSpPr>
        <p:spPr>
          <a:xfrm rot="4149179">
            <a:off x="6826417" y="3282158"/>
            <a:ext cx="384120" cy="123682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弧形箭號 (左彎) 19"/>
          <p:cNvSpPr/>
          <p:nvPr/>
        </p:nvSpPr>
        <p:spPr>
          <a:xfrm rot="5400000">
            <a:off x="4458620" y="3326356"/>
            <a:ext cx="520266" cy="15896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355976" y="19888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/>
              <a:t>傳過去</a:t>
            </a:r>
            <a:endParaRPr lang="en-US" altLang="zh-TW" sz="1400" b="1" dirty="0" smtClean="0"/>
          </a:p>
          <a:p>
            <a:r>
              <a:rPr lang="zh-TW" altLang="en-US" sz="1400" b="1" dirty="0" smtClean="0"/>
              <a:t>等待回應</a:t>
            </a:r>
            <a:endParaRPr lang="zh-TW" altLang="en-US" sz="1400" b="1" dirty="0"/>
          </a:p>
        </p:txBody>
      </p:sp>
      <p:sp>
        <p:nvSpPr>
          <p:cNvPr id="22" name="矩形 21"/>
          <p:cNvSpPr/>
          <p:nvPr/>
        </p:nvSpPr>
        <p:spPr>
          <a:xfrm>
            <a:off x="5508104" y="4725144"/>
            <a:ext cx="2232248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/>
          <p:nvPr/>
        </p:nvCxnSpPr>
        <p:spPr>
          <a:xfrm>
            <a:off x="5508104" y="5229200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868144" y="4797152"/>
            <a:ext cx="140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RemoteHello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6084168" y="5301208"/>
            <a:ext cx="1008112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6300192" y="5661248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Stub</a:t>
            </a:r>
            <a:endParaRPr lang="zh-TW" altLang="en-US" dirty="0"/>
          </a:p>
        </p:txBody>
      </p:sp>
      <p:cxnSp>
        <p:nvCxnSpPr>
          <p:cNvPr id="31" name="直線單箭頭接點 30"/>
          <p:cNvCxnSpPr>
            <a:stCxn id="4" idx="5"/>
          </p:cNvCxnSpPr>
          <p:nvPr/>
        </p:nvCxnSpPr>
        <p:spPr>
          <a:xfrm>
            <a:off x="2408141" y="3281366"/>
            <a:ext cx="3027955" cy="2019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3419872" y="4509120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lookup()</a:t>
            </a:r>
            <a:endParaRPr lang="zh-TW" altLang="en-US" sz="11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012160" y="4437112"/>
            <a:ext cx="132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RMI registry</a:t>
            </a:r>
            <a:endParaRPr lang="zh-TW" altLang="en-US" dirty="0"/>
          </a:p>
        </p:txBody>
      </p:sp>
      <p:cxnSp>
        <p:nvCxnSpPr>
          <p:cNvPr id="35" name="直線單箭頭接點 34"/>
          <p:cNvCxnSpPr>
            <a:stCxn id="9" idx="5"/>
          </p:cNvCxnSpPr>
          <p:nvPr/>
        </p:nvCxnSpPr>
        <p:spPr>
          <a:xfrm flipH="1">
            <a:off x="7596336" y="3281366"/>
            <a:ext cx="284413" cy="1443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7812360" y="378904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bind</a:t>
            </a:r>
            <a:endParaRPr lang="zh-TW" altLang="en-US" dirty="0"/>
          </a:p>
        </p:txBody>
      </p:sp>
      <p:cxnSp>
        <p:nvCxnSpPr>
          <p:cNvPr id="39" name="直線單箭頭接點 38"/>
          <p:cNvCxnSpPr>
            <a:endCxn id="7" idx="6"/>
          </p:cNvCxnSpPr>
          <p:nvPr/>
        </p:nvCxnSpPr>
        <p:spPr>
          <a:xfrm flipH="1" flipV="1">
            <a:off x="4067944" y="3429000"/>
            <a:ext cx="1440160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067944" y="3501008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exportremoteobject</a:t>
            </a:r>
            <a:r>
              <a:rPr lang="en-US" altLang="zh-TW" sz="1100" dirty="0" smtClean="0"/>
              <a:t>()</a:t>
            </a:r>
            <a:endParaRPr lang="zh-TW" altLang="en-US" sz="1100" dirty="0"/>
          </a:p>
        </p:txBody>
      </p:sp>
      <p:sp>
        <p:nvSpPr>
          <p:cNvPr id="43" name="矩形 42"/>
          <p:cNvSpPr/>
          <p:nvPr/>
        </p:nvSpPr>
        <p:spPr>
          <a:xfrm>
            <a:off x="3059832" y="4437112"/>
            <a:ext cx="4880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</a:t>
            </a:r>
            <a:endParaRPr lang="zh-TW" alt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283968" y="321297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</a:t>
            </a:r>
            <a:endParaRPr lang="zh-TW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45" name="直線單箭頭接點 44"/>
          <p:cNvCxnSpPr>
            <a:stCxn id="4" idx="6"/>
            <a:endCxn id="7" idx="1"/>
          </p:cNvCxnSpPr>
          <p:nvPr/>
        </p:nvCxnSpPr>
        <p:spPr>
          <a:xfrm>
            <a:off x="2555776" y="2924944"/>
            <a:ext cx="651691" cy="147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555776" y="26369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</a:t>
            </a:r>
            <a:endParaRPr lang="zh-TW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699792" y="2708920"/>
            <a:ext cx="787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 smtClean="0"/>
              <a:t>printMsg</a:t>
            </a:r>
            <a:r>
              <a:rPr lang="en-US" altLang="zh-TW" sz="1100" dirty="0" smtClean="0"/>
              <a:t>()</a:t>
            </a:r>
            <a:endParaRPr lang="zh-TW" altLang="en-US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製作遠端介面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348880"/>
            <a:ext cx="5256584" cy="101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遠端實踐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549592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線單箭頭接點 5"/>
          <p:cNvCxnSpPr/>
          <p:nvPr/>
        </p:nvCxnSpPr>
        <p:spPr>
          <a:xfrm>
            <a:off x="4860032" y="5013176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020272" y="4797152"/>
            <a:ext cx="127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轉換成</a:t>
            </a:r>
            <a:r>
              <a:rPr lang="en-US" altLang="zh-TW" sz="1400" dirty="0" smtClean="0"/>
              <a:t>stub</a:t>
            </a:r>
            <a:r>
              <a:rPr lang="zh-TW" altLang="en-US" sz="1400" dirty="0" smtClean="0"/>
              <a:t>並</a:t>
            </a:r>
            <a:endParaRPr lang="en-US" altLang="zh-TW" sz="1400" dirty="0" smtClean="0"/>
          </a:p>
          <a:p>
            <a:r>
              <a:rPr lang="zh-TW" altLang="en-US" sz="1400" dirty="0" smtClean="0"/>
              <a:t>放到</a:t>
            </a:r>
            <a:r>
              <a:rPr lang="en-US" altLang="zh-TW" sz="1400" dirty="0" smtClean="0"/>
              <a:t>registry</a:t>
            </a:r>
            <a:r>
              <a:rPr lang="zh-TW" altLang="en-US" sz="1400" dirty="0" smtClean="0"/>
              <a:t>中</a:t>
            </a:r>
            <a:endParaRPr lang="zh-TW" alt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客戶端實踐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28800"/>
            <a:ext cx="6532563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0975" y="2348880"/>
            <a:ext cx="515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56792"/>
            <a:ext cx="57721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140968"/>
            <a:ext cx="51816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725144"/>
            <a:ext cx="50958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00500" y="3861048"/>
            <a:ext cx="51435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遠端代理人，跨網路傳回參數。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使用遠端代理人，調用的方法在遠端執行。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Client</a:t>
            </a:r>
            <a:r>
              <a:rPr lang="zh-TW" altLang="en-US" sz="2400" dirty="0" smtClean="0"/>
              <a:t>端根本不在乎遠端的方法是如何進行。</a:t>
            </a:r>
            <a:endParaRPr lang="en-US" altLang="zh-TW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狀態流程圖</a:t>
            </a:r>
            <a:endParaRPr lang="zh-TW" altLang="en-US" dirty="0"/>
          </a:p>
        </p:txBody>
      </p:sp>
      <p:sp>
        <p:nvSpPr>
          <p:cNvPr id="3" name="流程圖: 程序 2"/>
          <p:cNvSpPr/>
          <p:nvPr/>
        </p:nvSpPr>
        <p:spPr>
          <a:xfrm>
            <a:off x="3563888" y="2060848"/>
            <a:ext cx="1656184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有強化素材</a:t>
            </a:r>
            <a:endParaRPr lang="en-US" altLang="zh-TW" sz="2000" b="1" dirty="0" smtClean="0">
              <a:solidFill>
                <a:schemeClr val="tx1"/>
              </a:solidFill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2051720" y="3717032"/>
            <a:ext cx="1656184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無強化素材</a:t>
            </a:r>
            <a:endParaRPr lang="en-US" altLang="zh-TW" sz="2000" b="1" dirty="0" smtClean="0">
              <a:solidFill>
                <a:schemeClr val="tx1"/>
              </a:solidFill>
            </a:endParaRPr>
          </a:p>
        </p:txBody>
      </p:sp>
      <p:sp>
        <p:nvSpPr>
          <p:cNvPr id="6" name="弧形向右箭號 5"/>
          <p:cNvSpPr/>
          <p:nvPr/>
        </p:nvSpPr>
        <p:spPr>
          <a:xfrm rot="12463317">
            <a:off x="4154329" y="2784950"/>
            <a:ext cx="360040" cy="138901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弧形向右箭號 6"/>
          <p:cNvSpPr/>
          <p:nvPr/>
        </p:nvSpPr>
        <p:spPr>
          <a:xfrm rot="1428363">
            <a:off x="2820791" y="2290445"/>
            <a:ext cx="360040" cy="138901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63688" y="2564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取消投入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55976" y="34290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投入素材</a:t>
            </a:r>
            <a:endParaRPr lang="zh-TW" altLang="en-US" dirty="0"/>
          </a:p>
        </p:txBody>
      </p:sp>
      <p:sp>
        <p:nvSpPr>
          <p:cNvPr id="10" name="弧形箭號 (左彎) 9"/>
          <p:cNvSpPr/>
          <p:nvPr/>
        </p:nvSpPr>
        <p:spPr>
          <a:xfrm rot="611249">
            <a:off x="4970129" y="2361953"/>
            <a:ext cx="1066107" cy="3255056"/>
          </a:xfrm>
          <a:prstGeom prst="curvedLeftArrow">
            <a:avLst>
              <a:gd name="adj1" fmla="val 25000"/>
              <a:gd name="adj2" fmla="val 4936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3491880" y="5013176"/>
            <a:ext cx="1152128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成功</a:t>
            </a:r>
            <a:endParaRPr lang="en-US" altLang="zh-TW" sz="2000" b="1" dirty="0" smtClean="0">
              <a:solidFill>
                <a:schemeClr val="tx1"/>
              </a:solidFill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3491880" y="5517232"/>
            <a:ext cx="1224136" cy="36004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失敗</a:t>
            </a:r>
            <a:endParaRPr lang="en-US" altLang="zh-TW" sz="2000" b="1" dirty="0" smtClean="0">
              <a:solidFill>
                <a:schemeClr val="tx1"/>
              </a:solidFill>
            </a:endParaRPr>
          </a:p>
        </p:txBody>
      </p:sp>
      <p:sp>
        <p:nvSpPr>
          <p:cNvPr id="13" name="弧形箭號 (左彎) 12"/>
          <p:cNvSpPr/>
          <p:nvPr/>
        </p:nvSpPr>
        <p:spPr>
          <a:xfrm rot="7924829">
            <a:off x="2295565" y="4185438"/>
            <a:ext cx="539595" cy="1867062"/>
          </a:xfrm>
          <a:prstGeom prst="curvedLeftArrow">
            <a:avLst>
              <a:gd name="adj1" fmla="val 25000"/>
              <a:gd name="adj2" fmla="val 4936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259632" y="5229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再次強化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084168" y="364502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強化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3744416" cy="47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04864"/>
            <a:ext cx="43624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5148064" y="4725144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若今天需要增加一個狀態</a:t>
            </a:r>
            <a:r>
              <a:rPr lang="en-US" altLang="zh-TW" dirty="0" smtClean="0"/>
              <a:t>?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148064" y="5229200"/>
            <a:ext cx="3607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或是今天想在</a:t>
            </a:r>
            <a:r>
              <a:rPr lang="en-US" altLang="zh-TW" dirty="0" err="1" smtClean="0"/>
              <a:t>hasMaterial</a:t>
            </a:r>
            <a:r>
              <a:rPr lang="zh-TW" altLang="en-US" dirty="0" smtClean="0"/>
              <a:t>中，新增</a:t>
            </a:r>
            <a:endParaRPr lang="en-US" altLang="zh-TW" dirty="0" smtClean="0"/>
          </a:p>
          <a:p>
            <a:r>
              <a:rPr lang="zh-TW" altLang="en-US" dirty="0" smtClean="0"/>
              <a:t>判斷函式</a:t>
            </a:r>
            <a:r>
              <a:rPr lang="en-US" altLang="zh-TW" dirty="0" smtClean="0"/>
              <a:t>?</a:t>
            </a:r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UML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815181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26289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836712"/>
            <a:ext cx="4752975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線單箭頭接點 5"/>
          <p:cNvCxnSpPr>
            <a:stCxn id="4099" idx="1"/>
            <a:endCxn id="4098" idx="3"/>
          </p:cNvCxnSpPr>
          <p:nvPr/>
        </p:nvCxnSpPr>
        <p:spPr>
          <a:xfrm flipH="1" flipV="1">
            <a:off x="3024436" y="979786"/>
            <a:ext cx="1187524" cy="2704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212976"/>
            <a:ext cx="26955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3970506" cy="314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0875" y="1412776"/>
            <a:ext cx="5313125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4149080"/>
            <a:ext cx="3203848" cy="85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2800" dirty="0" err="1" smtClean="0"/>
              <a:t>HasMaterialState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432435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204864"/>
            <a:ext cx="3048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556792"/>
            <a:ext cx="481408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484784"/>
            <a:ext cx="21526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1484784"/>
            <a:ext cx="18954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定義一個狀態介面，讓強化系統每個動作都有對應的方法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由</a:t>
            </a:r>
            <a:r>
              <a:rPr lang="zh-TW" altLang="en-US" sz="2400" u="sng" dirty="0" smtClean="0"/>
              <a:t>強化系統</a:t>
            </a:r>
            <a:r>
              <a:rPr lang="zh-TW" altLang="en-US" sz="2400" dirty="0" smtClean="0"/>
              <a:t>中的</a:t>
            </a:r>
            <a:r>
              <a:rPr lang="en-US" altLang="zh-TW" sz="2400" dirty="0" smtClean="0">
                <a:solidFill>
                  <a:srgbClr val="FF0000"/>
                </a:solidFill>
              </a:rPr>
              <a:t>status</a:t>
            </a:r>
            <a:r>
              <a:rPr lang="zh-TW" altLang="en-US" sz="2400" dirty="0" smtClean="0"/>
              <a:t>決定，當下該有什麼樣的行為。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允許物件隨著內在</a:t>
            </a:r>
            <a:r>
              <a:rPr lang="en-US" altLang="zh-TW" sz="2400" dirty="0" smtClean="0"/>
              <a:t>status</a:t>
            </a:r>
            <a:r>
              <a:rPr lang="zh-TW" altLang="en-US" sz="2400" dirty="0" smtClean="0"/>
              <a:t>而改變行為，就像是物件類別被改變一樣。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狀態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狀態改變都是事先規劃好。</a:t>
            </a:r>
            <a:endParaRPr lang="en-US" altLang="zh-TW" sz="2400" dirty="0" smtClean="0"/>
          </a:p>
          <a:p>
            <a:r>
              <a:rPr lang="zh-TW" altLang="en-US" sz="2400" dirty="0" smtClean="0"/>
              <a:t>策略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通常他會去控制該物件要用什麼行為。</a:t>
            </a:r>
            <a:endParaRPr lang="zh-TW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189</Words>
  <Application>Microsoft Office PowerPoint</Application>
  <PresentationFormat>如螢幕大小 (4:3)</PresentationFormat>
  <Paragraphs>56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狀態模式</vt:lpstr>
      <vt:lpstr>狀態流程圖</vt:lpstr>
      <vt:lpstr>投影片 3</vt:lpstr>
      <vt:lpstr>UML</vt:lpstr>
      <vt:lpstr>投影片 5</vt:lpstr>
      <vt:lpstr>HasMaterialState</vt:lpstr>
      <vt:lpstr>投影片 7</vt:lpstr>
      <vt:lpstr>結果</vt:lpstr>
      <vt:lpstr>結論</vt:lpstr>
      <vt:lpstr>遠端代理人</vt:lpstr>
      <vt:lpstr>概念</vt:lpstr>
      <vt:lpstr>製作遠端介面</vt:lpstr>
      <vt:lpstr>遠端實踐</vt:lpstr>
      <vt:lpstr>客戶端實踐</vt:lpstr>
      <vt:lpstr>結果</vt:lpstr>
      <vt:lpstr>結論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chuankai[林傳凱]</dc:creator>
  <cp:lastModifiedBy>chuankai</cp:lastModifiedBy>
  <cp:revision>60</cp:revision>
  <dcterms:created xsi:type="dcterms:W3CDTF">2021-02-22T08:11:37Z</dcterms:created>
  <dcterms:modified xsi:type="dcterms:W3CDTF">2021-03-09T06:05:36Z</dcterms:modified>
</cp:coreProperties>
</file>