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66" r:id="rId10"/>
    <p:sldId id="267" r:id="rId11"/>
    <p:sldId id="268" r:id="rId12"/>
    <p:sldId id="270" r:id="rId13"/>
    <p:sldId id="264" r:id="rId14"/>
    <p:sldId id="262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Strategy_Pattern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模擬</a:t>
            </a:r>
            <a:r>
              <a:rPr lang="zh-TW" altLang="en-US" dirty="0" smtClean="0"/>
              <a:t>角色</a:t>
            </a:r>
            <a:r>
              <a:rPr lang="zh-TW" altLang="en-US" dirty="0" smtClean="0"/>
              <a:t>創建與武器配置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43434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44824"/>
            <a:ext cx="385808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907704" y="620688"/>
            <a:ext cx="5766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public class PlayerData </a:t>
            </a:r>
            <a:r>
              <a:rPr lang="zh-TW" altLang="en-US" dirty="0" smtClean="0"/>
              <a:t>實作 </a:t>
            </a:r>
            <a:r>
              <a:rPr lang="en-US" altLang="zh-TW" dirty="0" smtClean="0"/>
              <a:t>subject</a:t>
            </a:r>
          </a:p>
          <a:p>
            <a:r>
              <a:rPr lang="zh-TW" altLang="en-US" dirty="0" smtClean="0"/>
              <a:t>並添加新的</a:t>
            </a:r>
            <a:r>
              <a:rPr lang="zh-TW" altLang="en-US" dirty="0" smtClean="0"/>
              <a:t>函數</a:t>
            </a:r>
            <a:r>
              <a:rPr lang="en-US" altLang="zh-TW" dirty="0" err="1" smtClean="0"/>
              <a:t>setMeasurement</a:t>
            </a:r>
            <a:r>
              <a:rPr lang="zh-TW" altLang="en-US" dirty="0" smtClean="0"/>
              <a:t>能將訊息通知給訂閱者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469517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700808"/>
            <a:ext cx="3528392" cy="363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907704" y="548680"/>
            <a:ext cx="4752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smtClean="0"/>
              <a:t>Player1 </a:t>
            </a:r>
            <a:r>
              <a:rPr lang="zh-TW" altLang="en-US" dirty="0" smtClean="0"/>
              <a:t>實作 </a:t>
            </a:r>
            <a:r>
              <a:rPr lang="en-US" altLang="zh-TW" dirty="0" err="1" smtClean="0"/>
              <a:t>Observer,Displayment</a:t>
            </a:r>
            <a:endParaRPr lang="en-US" altLang="zh-TW" dirty="0" smtClean="0"/>
          </a:p>
          <a:p>
            <a:r>
              <a:rPr lang="zh-TW" altLang="en-US" dirty="0" smtClean="0"/>
              <a:t>並</a:t>
            </a:r>
            <a:r>
              <a:rPr lang="zh-TW" altLang="en-US" dirty="0" smtClean="0"/>
              <a:t>在建構子</a:t>
            </a:r>
            <a:r>
              <a:rPr lang="zh-TW" altLang="en-US" dirty="0" smtClean="0"/>
              <a:t>中初始 </a:t>
            </a:r>
            <a:r>
              <a:rPr lang="en-US" altLang="zh-TW" dirty="0" smtClean="0"/>
              <a:t>new</a:t>
            </a:r>
            <a:r>
              <a:rPr lang="zh-TW" altLang="en-US" dirty="0" smtClean="0"/>
              <a:t>一個新的</a:t>
            </a:r>
            <a:r>
              <a:rPr lang="en-US" altLang="zh-TW" dirty="0" smtClean="0"/>
              <a:t>Player1</a:t>
            </a:r>
            <a:r>
              <a:rPr lang="zh-TW" altLang="en-US" dirty="0" smtClean="0"/>
              <a:t>時，會在</a:t>
            </a:r>
            <a:r>
              <a:rPr lang="en-US" altLang="zh-TW" dirty="0" smtClean="0"/>
              <a:t>pd</a:t>
            </a:r>
            <a:r>
              <a:rPr lang="zh-TW" altLang="en-US" dirty="0" smtClean="0"/>
              <a:t>中直接註冊為訂閱者。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中編譯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6336704" cy="508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編譯結果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5616624" cy="360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Observer_pattern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若多個</a:t>
            </a:r>
            <a:r>
              <a:rPr lang="en-US" altLang="zh-TW" sz="2400" dirty="0" smtClean="0"/>
              <a:t>class(</a:t>
            </a:r>
            <a:r>
              <a:rPr lang="zh-TW" altLang="en-US" sz="2400" dirty="0" smtClean="0"/>
              <a:t>觀察者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需要接收同一種資料變化的時候，就適合使用此模式。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將負責處理</a:t>
            </a:r>
            <a:r>
              <a:rPr lang="zh-TW" altLang="en-US" sz="2400" dirty="0" smtClean="0"/>
              <a:t>資料的</a:t>
            </a:r>
            <a:r>
              <a:rPr lang="zh-TW" altLang="en-US" sz="2400" dirty="0" smtClean="0"/>
              <a:t>部份轉移到</a:t>
            </a:r>
            <a:r>
              <a:rPr lang="en-US" altLang="zh-TW" sz="2400" dirty="0" err="1" smtClean="0"/>
              <a:t>PlayerData</a:t>
            </a:r>
            <a:r>
              <a:rPr lang="zh-TW" altLang="en-US" sz="2400" dirty="0" smtClean="0"/>
              <a:t>，當血量魔力有變化的時候，通知玩家。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耦合度很低，只要實作</a:t>
            </a:r>
            <a:r>
              <a:rPr lang="en-US" altLang="zh-TW" sz="2400" dirty="0" smtClean="0"/>
              <a:t>Observer</a:t>
            </a:r>
            <a:r>
              <a:rPr lang="zh-TW" altLang="en-US" sz="2400" dirty="0" smtClean="0"/>
              <a:t>之後，就可以接受角色數值變化。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圖: 程序 4"/>
          <p:cNvSpPr/>
          <p:nvPr/>
        </p:nvSpPr>
        <p:spPr>
          <a:xfrm>
            <a:off x="1187624" y="1124744"/>
            <a:ext cx="2016224" cy="13681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abstract</a:t>
            </a:r>
            <a:r>
              <a:rPr lang="en-US" altLang="zh-TW" dirty="0" smtClean="0">
                <a:solidFill>
                  <a:schemeClr val="tx1"/>
                </a:solidFill>
              </a:rPr>
              <a:t> Character</a:t>
            </a: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WeaponBehavior WPB;</a:t>
            </a:r>
          </a:p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getname</a:t>
            </a:r>
            <a:r>
              <a:rPr lang="en-US" altLang="zh-TW" sz="1200" dirty="0" smtClean="0">
                <a:solidFill>
                  <a:schemeClr val="tx1"/>
                </a:solidFill>
              </a:rPr>
              <a:t>();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67544" y="3068960"/>
            <a:ext cx="1368152" cy="86409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Player1</a:t>
            </a:r>
          </a:p>
        </p:txBody>
      </p:sp>
      <p:sp>
        <p:nvSpPr>
          <p:cNvPr id="7" name="流程圖: 程序 6"/>
          <p:cNvSpPr/>
          <p:nvPr/>
        </p:nvSpPr>
        <p:spPr>
          <a:xfrm>
            <a:off x="5796136" y="2204864"/>
            <a:ext cx="2016224" cy="122413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WeaponBehavior</a:t>
            </a: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useWeapon</a:t>
            </a:r>
            <a:r>
              <a:rPr lang="en-US" altLang="zh-TW" sz="1200" dirty="0" smtClean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流程圖: 程序 7"/>
          <p:cNvSpPr/>
          <p:nvPr/>
        </p:nvSpPr>
        <p:spPr>
          <a:xfrm>
            <a:off x="2267744" y="4725144"/>
            <a:ext cx="3024336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SwordBehavior</a:t>
            </a: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useWeapon</a:t>
            </a:r>
            <a:r>
              <a:rPr lang="en-US" altLang="zh-TW" sz="1200" dirty="0" smtClean="0">
                <a:solidFill>
                  <a:schemeClr val="tx1"/>
                </a:solidFill>
              </a:rPr>
              <a:t>(“</a:t>
            </a:r>
            <a:r>
              <a:rPr lang="zh-TW" altLang="en-US" sz="1200" dirty="0" smtClean="0">
                <a:solidFill>
                  <a:schemeClr val="tx1"/>
                </a:solidFill>
              </a:rPr>
              <a:t>裝備武器</a:t>
            </a:r>
            <a:r>
              <a:rPr lang="en-US" altLang="zh-TW" sz="1200" dirty="0" smtClean="0">
                <a:solidFill>
                  <a:schemeClr val="tx1"/>
                </a:solidFill>
              </a:rPr>
              <a:t>:</a:t>
            </a:r>
            <a:r>
              <a:rPr lang="zh-TW" altLang="en-US" sz="1200" dirty="0" smtClean="0">
                <a:solidFill>
                  <a:schemeClr val="tx1"/>
                </a:solidFill>
              </a:rPr>
              <a:t>劍</a:t>
            </a:r>
            <a:r>
              <a:rPr lang="en-US" altLang="zh-TW" sz="1200" dirty="0" smtClean="0">
                <a:solidFill>
                  <a:schemeClr val="tx1"/>
                </a:solidFill>
              </a:rPr>
              <a:t>”);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6" idx="0"/>
            <a:endCxn id="5" idx="2"/>
          </p:cNvCxnSpPr>
          <p:nvPr/>
        </p:nvCxnSpPr>
        <p:spPr>
          <a:xfrm flipV="1">
            <a:off x="1151620" y="2492896"/>
            <a:ext cx="104411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3"/>
            <a:endCxn id="7" idx="1"/>
          </p:cNvCxnSpPr>
          <p:nvPr/>
        </p:nvCxnSpPr>
        <p:spPr>
          <a:xfrm>
            <a:off x="3203848" y="1808820"/>
            <a:ext cx="259228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0"/>
            <a:endCxn id="7" idx="2"/>
          </p:cNvCxnSpPr>
          <p:nvPr/>
        </p:nvCxnSpPr>
        <p:spPr>
          <a:xfrm flipV="1">
            <a:off x="3779912" y="3429000"/>
            <a:ext cx="302433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圖: 程序 8"/>
          <p:cNvSpPr/>
          <p:nvPr/>
        </p:nvSpPr>
        <p:spPr>
          <a:xfrm>
            <a:off x="2051720" y="3068960"/>
            <a:ext cx="1368152" cy="86409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Player2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9" idx="0"/>
            <a:endCxn id="5" idx="2"/>
          </p:cNvCxnSpPr>
          <p:nvPr/>
        </p:nvCxnSpPr>
        <p:spPr>
          <a:xfrm flipH="1" flipV="1">
            <a:off x="2195736" y="2492896"/>
            <a:ext cx="54006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圖: 程序 12"/>
          <p:cNvSpPr/>
          <p:nvPr/>
        </p:nvSpPr>
        <p:spPr>
          <a:xfrm>
            <a:off x="5940152" y="4725144"/>
            <a:ext cx="3024336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ArrowBehavior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useWeapon</a:t>
            </a:r>
            <a:r>
              <a:rPr lang="en-US" altLang="zh-TW" sz="1200" dirty="0" smtClean="0">
                <a:solidFill>
                  <a:schemeClr val="tx1"/>
                </a:solidFill>
              </a:rPr>
              <a:t>(“</a:t>
            </a:r>
            <a:r>
              <a:rPr lang="zh-TW" altLang="en-US" sz="1200" dirty="0" smtClean="0">
                <a:solidFill>
                  <a:schemeClr val="tx1"/>
                </a:solidFill>
              </a:rPr>
              <a:t>裝備武器</a:t>
            </a:r>
            <a:r>
              <a:rPr lang="en-US" altLang="zh-TW" sz="1200" dirty="0" smtClean="0">
                <a:solidFill>
                  <a:schemeClr val="tx1"/>
                </a:solidFill>
              </a:rPr>
              <a:t>:</a:t>
            </a:r>
            <a:r>
              <a:rPr lang="zh-TW" altLang="en-US" sz="1200" dirty="0" smtClean="0">
                <a:solidFill>
                  <a:schemeClr val="tx1"/>
                </a:solidFill>
              </a:rPr>
              <a:t>弓箭</a:t>
            </a:r>
            <a:r>
              <a:rPr lang="en-US" altLang="zh-TW" sz="1200" dirty="0" smtClean="0">
                <a:solidFill>
                  <a:schemeClr val="tx1"/>
                </a:solidFill>
              </a:rPr>
              <a:t>”);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3" idx="0"/>
            <a:endCxn id="7" idx="2"/>
          </p:cNvCxnSpPr>
          <p:nvPr/>
        </p:nvCxnSpPr>
        <p:spPr>
          <a:xfrm flipH="1" flipV="1">
            <a:off x="6804248" y="3429000"/>
            <a:ext cx="64807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11560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繼承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627784" y="2636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繼承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427984" y="37890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具體實踐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308304" y="39330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具體實踐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23928" y="1484784"/>
            <a:ext cx="249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player</a:t>
            </a:r>
          </a:p>
          <a:p>
            <a:r>
              <a:rPr lang="zh-TW" altLang="en-US" dirty="0" smtClean="0"/>
              <a:t>有一個</a:t>
            </a:r>
            <a:r>
              <a:rPr lang="en-US" altLang="zh-TW" dirty="0" err="1" smtClean="0"/>
              <a:t>WeaponBehavior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11560" y="260648"/>
            <a:ext cx="24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建立虛擬類別</a:t>
            </a:r>
            <a:r>
              <a:rPr lang="en-US" altLang="zh-TW" dirty="0" smtClean="0"/>
              <a:t>Character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476672"/>
            <a:ext cx="25527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92696"/>
            <a:ext cx="31908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單箭頭接點 8"/>
          <p:cNvCxnSpPr/>
          <p:nvPr/>
        </p:nvCxnSpPr>
        <p:spPr>
          <a:xfrm flipV="1">
            <a:off x="2555776" y="836712"/>
            <a:ext cx="187220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076056" y="1166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建立武器裝備介面</a:t>
            </a:r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725144"/>
            <a:ext cx="42005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8725" y="3501008"/>
            <a:ext cx="41052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>
            <a:stCxn id="1027" idx="2"/>
            <a:endCxn id="1029" idx="0"/>
          </p:cNvCxnSpPr>
          <p:nvPr/>
        </p:nvCxnSpPr>
        <p:spPr>
          <a:xfrm flipH="1">
            <a:off x="2783831" y="2200697"/>
            <a:ext cx="2992511" cy="2524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027" idx="2"/>
            <a:endCxn id="1030" idx="0"/>
          </p:cNvCxnSpPr>
          <p:nvPr/>
        </p:nvCxnSpPr>
        <p:spPr>
          <a:xfrm>
            <a:off x="5776342" y="2200697"/>
            <a:ext cx="1315021" cy="1300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843808" y="4365104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建立武器</a:t>
            </a:r>
            <a:r>
              <a:rPr lang="en-US" altLang="zh-TW" dirty="0" smtClean="0"/>
              <a:t>:</a:t>
            </a:r>
            <a:r>
              <a:rPr lang="zh-TW" altLang="en-US" dirty="0" smtClean="0"/>
              <a:t>弓箭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948264" y="2996952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建立武器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長劍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501008"/>
            <a:ext cx="31051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381375"/>
            <a:ext cx="31623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116632"/>
            <a:ext cx="3581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251520" y="2924944"/>
            <a:ext cx="226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Player1</a:t>
            </a:r>
            <a:r>
              <a:rPr lang="zh-TW" altLang="en-US" dirty="0" smtClean="0"/>
              <a:t>繼承虛擬類別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並實作它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88224" y="2780928"/>
            <a:ext cx="2264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player2</a:t>
            </a:r>
            <a:r>
              <a:rPr lang="zh-TW" altLang="en-US" dirty="0" smtClean="0"/>
              <a:t>繼承虛擬類別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並實作它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88640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編譯測試類別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編譯結果</a:t>
            </a:r>
            <a:endParaRPr lang="zh-TW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276872"/>
            <a:ext cx="2424679" cy="205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Strategy_pattern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利用</a:t>
            </a:r>
            <a:r>
              <a:rPr lang="en-US" altLang="zh-TW" sz="2400" dirty="0" smtClean="0"/>
              <a:t>abstract</a:t>
            </a:r>
            <a:r>
              <a:rPr lang="zh-TW" altLang="en-US" sz="2400" dirty="0" smtClean="0"/>
              <a:t>的特性，將責任委託給</a:t>
            </a:r>
            <a:r>
              <a:rPr lang="zh-TW" altLang="en-US" sz="2400" dirty="0" smtClean="0">
                <a:solidFill>
                  <a:srgbClr val="FF0000"/>
                </a:solidFill>
              </a:rPr>
              <a:t>實踐的物件</a:t>
            </a:r>
            <a:r>
              <a:rPr lang="zh-TW" altLang="en-US" sz="2400" dirty="0" smtClean="0"/>
              <a:t>進行處理。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可以分的就要往下分，不要讓一段程式碼擁有太多責任，達成單一職責分配。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以前面為例子，可以有很高的擴充性，例如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添加新的玩家</a:t>
            </a:r>
            <a:r>
              <a:rPr lang="en-US" altLang="zh-TW" sz="2400" dirty="0" smtClean="0"/>
              <a:t>(Player)</a:t>
            </a:r>
            <a:r>
              <a:rPr lang="zh-TW" altLang="en-US" sz="2400" dirty="0" smtClean="0"/>
              <a:t>、為玩家添加新的屬性</a:t>
            </a:r>
            <a:r>
              <a:rPr lang="en-US" altLang="zh-TW" sz="2400" dirty="0" err="1" smtClean="0"/>
              <a:t>ex.skill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只要多添加新的</a:t>
            </a:r>
            <a:r>
              <a:rPr lang="en-US" altLang="zh-TW" sz="2400" dirty="0" smtClean="0"/>
              <a:t>interface)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Observer_Pattern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r>
              <a:rPr lang="zh-TW" altLang="en-US" dirty="0" smtClean="0"/>
              <a:t>提醒玩家自身數值變化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1043608" y="1844824"/>
            <a:ext cx="2016224" cy="122413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Subject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registerOb</a:t>
            </a:r>
            <a:r>
              <a:rPr lang="en-US" altLang="zh-TW" sz="1200" dirty="0" smtClean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removeOb();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notifyOb();</a:t>
            </a:r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4283968" y="2420888"/>
            <a:ext cx="2016224" cy="122413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Observer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u</a:t>
            </a:r>
            <a:r>
              <a:rPr lang="en-US" altLang="zh-TW" sz="1200" dirty="0" smtClean="0">
                <a:solidFill>
                  <a:schemeClr val="tx1"/>
                </a:solidFill>
              </a:rPr>
              <a:t>pdate();</a:t>
            </a:r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6948264" y="2420888"/>
            <a:ext cx="2016224" cy="122413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DisplayElement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</a:t>
            </a:r>
            <a:r>
              <a:rPr lang="en-US" altLang="zh-TW" sz="1200" dirty="0" smtClean="0">
                <a:solidFill>
                  <a:schemeClr val="tx1"/>
                </a:solidFill>
              </a:rPr>
              <a:t>isplay();</a:t>
            </a:r>
          </a:p>
        </p:txBody>
      </p:sp>
      <p:sp>
        <p:nvSpPr>
          <p:cNvPr id="7" name="流程圖: 程序 6"/>
          <p:cNvSpPr/>
          <p:nvPr/>
        </p:nvSpPr>
        <p:spPr>
          <a:xfrm>
            <a:off x="1043608" y="4365104"/>
            <a:ext cx="2376264" cy="16561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PlayerData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實</a:t>
            </a:r>
            <a:r>
              <a:rPr lang="zh-TW" altLang="en-US" sz="1200" dirty="0" smtClean="0">
                <a:solidFill>
                  <a:schemeClr val="tx1"/>
                </a:solidFill>
              </a:rPr>
              <a:t>作</a:t>
            </a:r>
            <a:r>
              <a:rPr lang="en-US" altLang="zh-TW" sz="1200" dirty="0" smtClean="0">
                <a:solidFill>
                  <a:schemeClr val="tx1"/>
                </a:solidFill>
              </a:rPr>
              <a:t>registerOb();</a:t>
            </a:r>
          </a:p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實</a:t>
            </a:r>
            <a:r>
              <a:rPr lang="zh-TW" altLang="en-US" sz="1200" dirty="0" smtClean="0">
                <a:solidFill>
                  <a:schemeClr val="tx1"/>
                </a:solidFill>
              </a:rPr>
              <a:t>作</a:t>
            </a:r>
            <a:r>
              <a:rPr lang="en-US" altLang="zh-TW" sz="1200" dirty="0" smtClean="0">
                <a:solidFill>
                  <a:schemeClr val="tx1"/>
                </a:solidFill>
              </a:rPr>
              <a:t>removeOb();</a:t>
            </a:r>
          </a:p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實</a:t>
            </a:r>
            <a:r>
              <a:rPr lang="zh-TW" altLang="en-US" sz="1200" dirty="0" smtClean="0">
                <a:solidFill>
                  <a:schemeClr val="tx1"/>
                </a:solidFill>
              </a:rPr>
              <a:t>作</a:t>
            </a:r>
            <a:r>
              <a:rPr lang="en-US" altLang="zh-TW" sz="1200" dirty="0" smtClean="0">
                <a:solidFill>
                  <a:schemeClr val="tx1"/>
                </a:solidFill>
              </a:rPr>
              <a:t>notifyOb();</a:t>
            </a:r>
          </a:p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</a:t>
            </a:r>
            <a:r>
              <a:rPr lang="en-US" altLang="zh-TW" sz="1200" dirty="0" smtClean="0">
                <a:solidFill>
                  <a:schemeClr val="tx1"/>
                </a:solidFill>
              </a:rPr>
              <a:t>et Measurement();</a:t>
            </a:r>
          </a:p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傳入新參數</a:t>
            </a:r>
            <a:r>
              <a:rPr lang="zh-TW" altLang="en-US" sz="1200" dirty="0" smtClean="0">
                <a:solidFill>
                  <a:schemeClr val="tx1"/>
                </a:solidFill>
              </a:rPr>
              <a:t>時通知</a:t>
            </a:r>
            <a:r>
              <a:rPr lang="en-US" altLang="zh-TW" sz="1200" dirty="0" smtClean="0">
                <a:solidFill>
                  <a:schemeClr val="tx1"/>
                </a:solidFill>
              </a:rPr>
              <a:t>observer</a:t>
            </a:r>
          </a:p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7" idx="0"/>
            <a:endCxn id="4" idx="2"/>
          </p:cNvCxnSpPr>
          <p:nvPr/>
        </p:nvCxnSpPr>
        <p:spPr>
          <a:xfrm flipH="1" flipV="1">
            <a:off x="2051720" y="3068960"/>
            <a:ext cx="18002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5868144" y="4869160"/>
            <a:ext cx="1656184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Player1</a:t>
            </a:r>
          </a:p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實作</a:t>
            </a:r>
            <a:r>
              <a:rPr lang="en-US" altLang="zh-TW" sz="1200" dirty="0" smtClean="0">
                <a:solidFill>
                  <a:schemeClr val="tx1"/>
                </a:solidFill>
              </a:rPr>
              <a:t>update();</a:t>
            </a:r>
          </a:p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實作</a:t>
            </a:r>
            <a:r>
              <a:rPr lang="en-US" altLang="zh-TW" sz="1200" dirty="0" smtClean="0">
                <a:solidFill>
                  <a:schemeClr val="tx1"/>
                </a:solidFill>
              </a:rPr>
              <a:t>display();</a:t>
            </a:r>
            <a:endParaRPr lang="en-US" altLang="zh-TW" sz="1200" dirty="0" smtClean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2" idx="0"/>
            <a:endCxn id="5" idx="2"/>
          </p:cNvCxnSpPr>
          <p:nvPr/>
        </p:nvCxnSpPr>
        <p:spPr>
          <a:xfrm flipH="1" flipV="1">
            <a:off x="5292080" y="3645024"/>
            <a:ext cx="1404156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0"/>
            <a:endCxn id="6" idx="2"/>
          </p:cNvCxnSpPr>
          <p:nvPr/>
        </p:nvCxnSpPr>
        <p:spPr>
          <a:xfrm flipV="1">
            <a:off x="6696236" y="3645024"/>
            <a:ext cx="126014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211960" y="1340768"/>
            <a:ext cx="215956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觀察者介面存在的原因，</a:t>
            </a:r>
            <a:endParaRPr lang="en-US" altLang="zh-TW" sz="1400" dirty="0" smtClean="0"/>
          </a:p>
          <a:p>
            <a:r>
              <a:rPr lang="zh-TW" altLang="en-US" sz="1400" dirty="0" smtClean="0"/>
              <a:t>可以讓主題在需要通知觀</a:t>
            </a:r>
            <a:endParaRPr lang="en-US" altLang="zh-TW" sz="1400" dirty="0" smtClean="0"/>
          </a:p>
          <a:p>
            <a:r>
              <a:rPr lang="zh-TW" altLang="en-US" sz="1400" dirty="0" smtClean="0"/>
              <a:t>察者時，有一個共通的方</a:t>
            </a:r>
            <a:endParaRPr lang="en-US" altLang="zh-TW" sz="1400" dirty="0" smtClean="0"/>
          </a:p>
          <a:p>
            <a:r>
              <a:rPr lang="zh-TW" altLang="en-US" sz="1400" dirty="0" smtClean="0"/>
              <a:t>式</a:t>
            </a:r>
            <a:r>
              <a:rPr lang="zh-TW" altLang="en-US" sz="1400" dirty="0" smtClean="0"/>
              <a:t>，</a:t>
            </a:r>
            <a:r>
              <a:rPr lang="zh-TW" altLang="en-US" sz="1400" dirty="0" smtClean="0"/>
              <a:t>叫</a:t>
            </a:r>
            <a:r>
              <a:rPr lang="en-US" altLang="zh-TW" sz="1400" dirty="0" smtClean="0"/>
              <a:t>update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endParaRPr lang="zh-TW" altLang="en-US" dirty="0"/>
          </a:p>
        </p:txBody>
      </p:sp>
      <p:cxnSp>
        <p:nvCxnSpPr>
          <p:cNvPr id="30" name="直線單箭頭接點 29"/>
          <p:cNvCxnSpPr>
            <a:stCxn id="7" idx="3"/>
            <a:endCxn id="12" idx="1"/>
          </p:cNvCxnSpPr>
          <p:nvPr/>
        </p:nvCxnSpPr>
        <p:spPr>
          <a:xfrm>
            <a:off x="3419872" y="5193196"/>
            <a:ext cx="24482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779912" y="5373216"/>
            <a:ext cx="1656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用 </a:t>
            </a:r>
            <a:r>
              <a:rPr lang="en-US" altLang="zh-TW" sz="1400" dirty="0" err="1" smtClean="0"/>
              <a:t>setMeasurement</a:t>
            </a:r>
            <a:endParaRPr lang="en-US" altLang="zh-TW" sz="1400" dirty="0" smtClean="0"/>
          </a:p>
          <a:p>
            <a:r>
              <a:rPr lang="zh-TW" altLang="en-US" sz="1400" dirty="0" smtClean="0"/>
              <a:t>來通知所有</a:t>
            </a:r>
            <a:r>
              <a:rPr lang="en-US" altLang="zh-TW" sz="1400" dirty="0" smtClean="0"/>
              <a:t>Player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5536" y="26064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首先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個介面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196752"/>
            <a:ext cx="262130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196752"/>
            <a:ext cx="3305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908720"/>
            <a:ext cx="2843808" cy="210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39552" y="3861048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再來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兩個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分別實作</a:t>
            </a:r>
            <a:r>
              <a:rPr lang="en-US" altLang="zh-TW" dirty="0" smtClean="0"/>
              <a:t>subject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以及</a:t>
            </a:r>
            <a:r>
              <a:rPr lang="en-US" altLang="zh-TW" dirty="0" smtClean="0"/>
              <a:t>Observer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DisplayElement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392</Words>
  <Application>Microsoft Office PowerPoint</Application>
  <PresentationFormat>如螢幕大小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Strategy_Pattern</vt:lpstr>
      <vt:lpstr>投影片 2</vt:lpstr>
      <vt:lpstr>投影片 3</vt:lpstr>
      <vt:lpstr>投影片 4</vt:lpstr>
      <vt:lpstr>編譯結果</vt:lpstr>
      <vt:lpstr>Strategy_pattern結論</vt:lpstr>
      <vt:lpstr>Observer_Pattern</vt:lpstr>
      <vt:lpstr>投影片 8</vt:lpstr>
      <vt:lpstr>投影片 9</vt:lpstr>
      <vt:lpstr>投影片 10</vt:lpstr>
      <vt:lpstr>投影片 11</vt:lpstr>
      <vt:lpstr>在main中編譯</vt:lpstr>
      <vt:lpstr>編譯結果</vt:lpstr>
      <vt:lpstr>Observer_pattern結論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Strategy_Pattern</dc:title>
  <dc:creator>chuankai[林傳凱]</dc:creator>
  <cp:lastModifiedBy>chuankai</cp:lastModifiedBy>
  <cp:revision>67</cp:revision>
  <dcterms:created xsi:type="dcterms:W3CDTF">2021-01-04T06:42:20Z</dcterms:created>
  <dcterms:modified xsi:type="dcterms:W3CDTF">2021-01-05T10:07:23Z</dcterms:modified>
</cp:coreProperties>
</file>